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Analytical Chemistry (Inorganic)</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30 Previous-Year Questions · 24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1 Topics · 30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1 Topics · 30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Analytical Chemistry (Inorganic) – General</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30 Qs   E 18 · M 11 · H 1</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100%</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566928" cy="91440"/>
          </a:xfrm>
          <a:prstGeom prst="roundRect">
            <a:avLst>
              <a:gd name="adj" fmla="val 5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Analytical Chemistry (Inorganic)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30 questions   ·   Easy 18  |  Medium 11  |  Hard 1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atomic absorption spectroscopic estimation of Fe(III) using O₂ / H₂ flame, the absorbance decreases with the addition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CO₃²⁺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SO₄²⁻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EDTA</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SO₄²⁻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Sulfate (like phosphate) forms thermally stable, poorly atomised iron salts in the cooler O₂/H₂ flame — a chemical interference that lowers the absorbance. EDTA and Cl⁻ give volatile species and do not suppress it.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SO₄²⁻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CO₃²⁺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Sulfate (like phosphate) forms thermally stable, poorly atomised iron salts in the cooler O₂/H₂ flame — a chemical interference that lowers the absorbance. EDTA and Cl⁻ give volatile species and do not suppress it.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EDTA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gas commonly used in generating plasma in Inductively Coupled Plasma Atomic Emission Spectroscopy (ICPAES)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Argon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Carbon dioxide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Nitrous oxide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hydrogen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Argon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ICP-OES and ICP_MS argon is most suitable gas to generate plasma. A number of gases cane be used to produce plasma, like Ar, Ne, N2, O2, H2 , air and mixture of gases. The physical properties of the gases play a decisive role in this regard. Such important properties are ionization and dissociation energy, thermal conductivity, atomic weight and chemical reactivity. Argon belongs to the group of inert gases. It means that it does not react with the material during production of plasma. Its atomic weight - the highest among all plasma gases and it generates high kinetic energy of the plasma beam. Due to its low ionization potential argon is excellently suitable for generating the plasma beam. However, argon has a low thermal conductivity and a low thermal capacity which limits its application is some specific areas only.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Argon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Carbon dioxide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For ICP-OES and ICP_MS argon is most suitable gas to generate plasma. A number of gases cane be used to produce plasma, like Ar, Ne, N2, O2, H2 , air and mixture of gases. The physical properties of the gases play a decisive role in this regard. Such important properties are ionization and dissociation energy, thermal conductivity, atomic weight and chemical reactivity. Argon belongs to the group of inert gases. It means that it does not react with the material during production of plasma. Its atomic weight - the highest among all plasma gases and it generates high kinetic energy of the plasma beam. Due to its low ionization potential argon is excellently suitable for generating the plasma beam. However, argon has a low thermal conductivity and a low thermal capacity which limits its application is some specific areas only.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Nitrous oxide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hydrogen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Correct statement for coulometry is 1. it is based on Faraday's law of electrolysis 2. It is a type of voltammetry 3. it is based on Ohm's law 4. it uses ion selective electrode</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Coulometry measures the quantity of charge consumed (Q = nFN) and relates it to the amount of analyte through Faraday's laws of electrolysis — an absolute method needing no calibration.</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(A)</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calibration curve in spectrofluorimetric analysis becomes non-linear when 1. molecular weight of analyte is high 2. intensity of light source is high 3. concentration of analyte is high 4. molar absorptivity of analyte is high</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(C)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calibration curve in spectrofluorimetric analysis becomes non-linear when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molecular weight of analyte is high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intensity of light source is high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concentration of analyte is high</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molar absorptivity of analyte is high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concentration of analyte is high</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At high analyte concentration the inner-filter effect (self-absorption of excitation/emission light) and self-quenching make F non-linear in c; the linear law holds only for absorbance &lt; ~0.05. (Bank key (a) was wrong — corrected.)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concentration of analyte is high</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molecular weight of analyte is high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At high analyte concentration the inner-filter effect (self-absorption of excitation/emission light) and self-quenching make F non-linear in c; the linear law holds only for absorbance &lt; ~0.05. (Bank key (a) was wrong — corrected.)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intensity of light source is high</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molar absorptivity of analyte is high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primary analytical method (not using a reference) is: 1) inductively coupled plasma emission spectrometry 2) energy dispersive X-ray fluorescence spectrometry 3) anodic stripping voltammetry 4) isotopic dilution mass spectrometry</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Isotope-dilution mass spectrometry is a primary (definitive) method: the spike of enriched isotope is the internal reference and the result follows from first principles. ICP-OES, XRF and stripping voltammetry need external calibration standards.</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(D)</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primary analytical method (not using a reference) is: (a) inductively coupled plasma emission spectrometry (c) anodic stripping voltammetry (d) isotopic dilution mass spectrometry (b) energy dispersive X-ray fluorescence spectrometry</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(D)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To determine the bond parameters at 25Â°C, electron diffraction is generally unsuitable for both</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O₃ and NO₂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Sulfur and dry ice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NO₂ and sulphur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O₃ and dry ice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Sulfur and dry ice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Gas-phase electron diffraction needs a vapour; at 25 °C sulfur and dry ice (solid CO₂) are solids, whereas O₃ and NO₂ are gases.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Sulfur and dry ice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O₃ and NO₂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Gas-phase electron diffraction needs a vapour; at 25 °C sulfur and dry ice (solid CO₂) are solids, whereas O₃ and NO₂ are gases.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NO₂ and sulphur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O₃ and dry ice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peak area of differential thermal analysis curve is proportional to one or more of the following A. mass loss B. mass of the sample C. heat of decomposition / phase change The correct answer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only</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DTA peak area is proportional to the mass of the sample and to the enthalpy of the decomposition or phase change (B and C); it does not measure mass loss (that is TGA).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DTA peak area is proportional to the mass of the sample and to the enthalpy of the decomposition or phase change (B and C); it does not measure mass loss (that is TGA).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spectrofluorimetric determination in solution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absorbance of analyte solution is kept near to 0.05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oxygen is eradicated from solution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pH of solution is controlled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wavelength of incident light is always above 400 nm Correct from the above is (1)A, B and D (2)B, C and D (3)A, B and C (4)A, C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pH of solution is controlled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In spectrofluorimetry the wavelength of incident light can range from 200 nm to 900 nm. (b) Intensity and colour of the fluorescence of many substance depends upon the pH of solutions. (c) Since, presence of O2 decreases the fluorescence, thus oxygen is eradicated from the solution. (d) In flourimetry absorbance of analyte solution is generally kept near to 0.05.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pH of solution is controlled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absorbance of analyte solution is kept near to 0.05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 In spectrofluorimetry the wavelength of incident light can range from 200 nm to 900 nm. (b) Intensity and colour of the fluorescence of many substance depends upon the pH of solutions. (c) Since, presence of O2 decreases the fluorescence, thus oxygen is eradicated from the solution. (d) In flourimetry absorbance of analyte solution is generally kept near to 0.05.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oxygen is eradicated from solution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wavelength of incident light is always above 400 nm Correct from the above is (1)A, B and D (2)B, C and D (3)A, B and C (4)A, C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pair of light source and atomizer resulting highest sensitivity to atomic absorption spectrometric measurement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Hg lamp, nitric oxide flame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Hg lamp, graphite furnace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Hollow cathode lamp, graphite furnace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Hollow cathode lamp; acetylene-nitric oxide flame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Hollow cathode lamp, graphite furnace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hollow-cathode lamp with a graphite furnace gives the highest AAS sensitivity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Hollow cathode lamp, graphite furnace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Hg lamp, nitric oxide flame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 hollow-cathode lamp with a graphite furnace gives the highest AAS sensitivity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Hg lamp, graphite furnace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Hollow cathode lamp; acetylene-nitric oxide flame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Inspectrofluorimetric determination in solution A. absorbance of analyte solution is kept near to 0.05 B. oxygen is eradicated from solution C. pH of solution is controlled D. wavelength of incident light is always above 400 nm</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For spectrofluorimetry, absorbance is kept low ( 0.05) to avoid inner-filter effects, quenching O₂ is removed, and pH is controlled. The excitation λ is chosen at the absorption band, not necessarily above 400 nm. A, B and C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For spectrofluorimetry, absorbance is kept low ( 0.05) to avoid inner-filter effects, quenching O₂ is removed, and pH is controlled. The excitation λ is chosen at the absorption band, not necessarily above 400 nm. A, B and C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Thermometric titration gives best results when A. |Δ H| is high B. Δ G&lt;0 C. Heat of mixing of titrant with titrant is high D. Titrant is used as dilute solution The answer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and 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Thermometric titration follows the temperature change of the reaction, so it works best when the reaction enthalpy is large (|ÎH| high).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and 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Thermometric titration follows the temperature change of the reaction, so it works best when the reaction enthalpy is large (|ÎH| high).</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FALSE statement for a polarographic measurement procedure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O₂ is removed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Dropping mercury electrode is working electrode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Id is proportional to concentration of electro active species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Residual current is made zero by adding supporting electrolyte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Residual current is made zero by adding supporting electrolyte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supporting electrolyte suppresses the migration current, not the residual current; the residual (charging) current remains and is corrected for. The other statements are true.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Residual current is made zero by adding supporting electrolyte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O₂ is removed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The supporting electrolyte suppresses the migration current, not the residual current; the residual (charging) current remains and is corrected for. The other statements are true.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Dropping mercury electrode is working electrode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Id is proportional to concentration of electro active species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use of dynamic inert atmosphere in thermogravimetric analysis (TGA): (1) decreases decomposition temperature (2) decrease weight loss (3) reduces rate of decomposition (4) increases weight loss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decreases decomposition temperature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decrease weight loss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reduces rate of decomposition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increases weight loss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increases weight loss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thermogravimetric analysis (TGA) use of dynamic innert atmosphere is decrease with respect to temperature.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increases weight loss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decreases decomposition temperature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In thermogravimetric analysis (TGA) use of dynamic innert atmosphere is decrease with respect to temperature.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decrease weight loss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reduces rate of decomposition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correct statements for hollow cathode lamp (HCL) from the following are: (A) HCL is suitable for atomic absorption spectroscopy (AAS) (B) lines emitted from HCL are very narrow (C) the hardening of lamp makes it unsuitable for AAS (D) transition elements used in lamps have short life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D and A</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 A and 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HCL is the standard AAS source and emits very narrow lines. Hardening (gas clean-up) degrades a lamp. Chapter key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The HCL is the standard AAS source and emits very narrow lines. Hardening (gas clean-up) degrades a lamp. Chapter key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D and A</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 A and 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pair of light source and atomizer resulting highest sensitivity to atomic absorption spectrometric measurement is: (1) Hg lamp, nitric oxide flame (2) Hg lamp, graphite furnace (3) Hollow cathode lamp, graphite furnace (4)Hollow cathode lamp; acetylene-nitric oxide flame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and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 and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Increase of intensity of light used increases fluorescence as the fluorescence life-time increases. Molar absorptivity increases absorbance which further enhances fluorescence. CSIR DEC 2014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 and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and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Increase of intensity of light used increases fluorescence as the fluorescence life-time increases. Molar absorptivity increases absorbance which further enhances fluorescence. CSIR DEC 2014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and 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Considering the following parameters with reference to the fluorescence of a solution: 1. Molar absorptivity of fluorescent molecule 2. Intensity of light source used for excitation 3. Dissolved oxygen The correct answer for the enhancement of fluorescence with the increase in these parameters is/are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and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 and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Fluorescence intensity F = 2.303 φ I₀ ε b c for dilute solutions: it rises with the molar absorptivity (1) and the source intensity (2). Dissolved O₂ (3) is a quencher and lowers fluorescence.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 and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and 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Fluorescence intensity F = 2.303 φ I₀ ε b c for dilute solutions: it rises with the molar absorptivity (1) and the source intensity (2). Dissolved O₂ (3) is a quencher and lowers fluorescence.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and 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Decomposition temperature of CaCO₃ in thermogravimetric analysis will be highest in dynamic atmosphere of: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nitrogen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synthesis gas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1 mixture of O₂ and CO</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water gas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 1 mixture of O₂ and CO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An O₂/CO mixture burns to CO₂; a CO₂-rich atmosphere suppresses CaCO₃ ⇌ CaO + CO₂ and raises the decomposition temperature most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 1 mixture of O₂ and CO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nitrogen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An O₂/CO mixture burns to CO₂; a CO₂-rich atmosphere suppresses CaCO₃ ⇌ CaO + CO₂ and raises the decomposition temperature most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synthesis gas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water gas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Identify the correct statement(s) for phosphorimetric measurement from the following: A. It is done after a time delay when fluorescence, if present becomes negligible B. Immobilization of analyte increases phosphorescence. C. Phosphorescence decreases in the presence of heavy atoms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only</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 and B</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Phosphorescence is read after a delay when fluorescence has died (A true); immobilising the analyte (frozen matrix, adsorption) suppresses non-radiative decay and raises it (B true); heavy atoms increase intersystem crossing and enhance, not decrease, phosphorescence (C false). A and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 and B</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Phosphorescence is read after a delay when fluorescence has died (A true); immobilising the analyte (frozen matrix, adsorption) suppresses non-radiative decay and raises it (B true); heavy atoms increase intersystem crossing and enhance, not decrease, phosphorescence (C false). A and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Identify correct statements from the following: A. Area of differential thermal analysis peak is proportional to amount of sample. B. Area of differential thermogravimetric analysis curve is proportional to mass loss. C. Phase transition cannot be studied, with differential scanning calorimetry. D. Simultaneous determination of two metal ions is possible with thermogravimetric analysis.</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C and D</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 B and 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DTA peak area is proportional to the amount of sample, the DTG curve area to the mass lost, and TGA can determine two metals (e.g. Ca/Mg oxalates) at once. DSC is routinely used for phase transitions, so C is false. A, B and D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 B and 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C</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DTA peak area is proportional to the amount of sample, the DTG curve area to the mass lost, and TGA can determine two metals (e.g. Ca/Mg oxalates) at once. DSC is routinely used for phase transitions, so C is false. A, B and D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C and 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Height equivalent to theoretical plate (HETP) in gas liquid chromatography depends Significantly on which of the following? (A) Temperature of column (B) Velocity of carrier gas (C) Packing of column (D) Column material</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B and C</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and 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C and 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and C</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By the van Deemter equation, HETP depends on carrier-gas velocity, column packing (particle size, eddy diffusion) and temperature (diffusion coefficients, mass transfer). A, B and C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By the van Deemter equation, HETP depends on carrier-gas velocity, column packing (particle size, eddy diffusion) and temperature (diffusion coefficients, mass transfer). A, B and C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Incorrect statement for amperometric titration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is based on measurement of diffusion current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its sensitivity is always higher than those of spectrophotometric titrations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does not generally require an indicator</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requires inert atmosphere (N₂/Ar)</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its sensitivity is always higher than those of spectrophotometric titrations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Amperometric titrations monitor the limiting (diffusion) current, need no indicator, and often need deaeration when reductions are followed. The false (absolute) claim is that their sensitivity is always higher than spectrophotometric titrations. (Bank key (d) — verify; dead-stop/biamperometric titrations do not need inert atmosphere.)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its sensitivity is always higher than those of spectrophotometric titrations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is based on measurement of diffusion current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Amperometric titrations monitor the limiting (diffusion) current, need no indicator, and often need deaeration when reductions are followed. The false (absolute) claim is that their sensitivity is always higher than spectrophotometric titrations. (Bank key (d) — verify; dead-stop/biamperometric titrations do not need inert atmosphere.)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does not generally require an indicator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requires inert atmosphere (N₂/Ar)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atomic absorption spectroscopy, the atomization process utilizes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flame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electric field</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magnetic field</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electron beam</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flame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AAS requires free ground-state atoms: the sample is aspirated into an air–acetylene or N₂O–acetylene flame (or a graphite furnace) where it is desolvated, vaporised and atomised.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flame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electric field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AAS requires free ground-state atoms: the sample is aspirated into an air–acetylene or N₂O–acetylene flame (or a graphite furnace) where it is desolvated, vaporised and atomised.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magnetic field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electron beam</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On heating a sample of 25 mg hydrated compound (molecular weight = 250 g/mol) in thermogravimetric analysis, 16 mg of dehydrated compound remains. The number of water molecules lost per molecule of hydrated compound is ____. (Molecular weight of water = 18 g/mol)</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Mass lost = 25 − 16 = 9 mg water = 0.5 mmol. Compound = 25/250 = 0.1 mmol → 0.5/0.1 = 5 H₂O per formula unit.</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5</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quantity of the cobalt ore [Co₃(AsO₄)₂ · H₂O] required to obtain 1 kg of cobalt (rounded off to two decimal places) is ____ kg. [Atomic Wt. of Co = 59, As = 75, O = 16, H = 1]</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M[Co₃(AsO₄)₂·H₂O] = 3(59) + 2(75 + 64) + 18 = 473. Co content = 177/473 = 37.4 % → ore needed = 1/0.374 = 2.67 kg.</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ANSWER: 2.67 kg</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indicator phenolphthalein changes colour at pH sim 9. This indicator is NOT suitable for accurate determination of the end point in the titration of</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 COOH with NaOH</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HCl with NH₄ OH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HCl with NaOH</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HCl with KOH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HCl with NH₄ OH</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HCl vs NH₄OH (weak base) has its equivalence point near pH 5; phenolphthalein changes at pH ≈ 9 and would give a late, indistinct end point. The other three titrations pass through pH 9 at the steep part of the curve. Chapter list · Next in chapter →</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HCl with NH₄ OH</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CH₃ COOH with NaOH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HCl vs NH₄OH (weak base) has its equivalence point near pH 5; phenolphthalein changes at pH ≈ 9 and would give a late, indistinct end point. The other three titrations pass through pH 9 at the steep part of the curve. Chapter list · Next in chapter →</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HCl with NaOH</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HCl with KOH</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ammonical buffer, oxine (8-hydroxyquinoline) forms yellow precipitate with</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Mg(II)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Ca(II)</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Ba(II)</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Sr(II)</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Mg(II)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ammoniacal buffer oxine precipitates Mg(II) as yellow Mg(oxinate)₂; Ca, Sr, Ba are not precipitated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Mg(II)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In ammoniacal buffer oxine precipitates Mg(II) as yellow Mg(oxinate)₂; Ca, Sr, Ba are not precipitated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Sr(II)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the measurement of hardness of water by complexometric titration, identify P and Q in the following equation. [P]⁻ &amp; + &amp; [H₂Y]²⁻ &amp; → &amp; [Q]²⁻ &amp; + &amp; [HIn]²⁻ + H⁺ red &amp; &amp; colourless &amp; &amp; colourless &amp; &amp; blue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P=MgY, Q=MgIn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P=MgY₂, Q=MgIn₂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P=MgIn₂, Q=MgY₂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P=MgIn, Q=MgY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P=MgIn, Q=MgY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With Eriochrome Black T: [MgIn]⁻ (red) + H₂Y²⁻ → [MgY]²⁻ (colourless) + HIn²⁻ (blue) + H⁺ — P = MgIn, Q = MgY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P=MgIn, Q=MgY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P=MgY, Q=MgIn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With Eriochrome Black T: [MgIn]⁻ (red) + H₂Y²⁻ → [MgY]²⁻ (colourless) + HIn²⁻ (blue) + H⁺ — P = MgIn, Q = MgY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P=MgY₂, Q=MgIn₂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P=MgIn₂, Q=MgY₂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30</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Indicator used in redox titration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Eriochrome black 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Methyl orange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Phenolphthalein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Methylene blue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Analytical Chemistry (Inorganic)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'A = εcl — Absorbance Equals ε·c·l'.</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30</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Methylene blue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Methylene blue is a redox indicator (blue ⇌ colourless leuco form). Eriochrome black T is a metal-ion indicator; methyl orange and phenolphthalein are acid–base indicators.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Methylene blue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Mixtures: measure A at two wavelengths and solve two Beer's-law equations.</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 in place of absorbance; confusing equivalence point with end point.</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 = εcl — Absorbance Equals ε·c·l'.</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Analytical Chemistry (Inorganic)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30</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Eriochrome black 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Methylene blue is a redox indicator (blue ⇌ colourless leuco form). Eriochrome black T is a metal-ion indicator; methyl orange and phenolphthalein are acid–base indicators.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Methyl orange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 in place of absorbance; confusing equivalence point with end point.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Phenolphthalein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Isocratic elution = constant mobile phase; gradient = composition changes with time.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Analytical Chemistry (Inorganic)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30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Quantitative methods: titrimetry (equivalence vs end point, indicators), gravimetry, Beer–Lambert spectrophotometry (A = εcl), chromatography (retention, resolution), electrochemical sensors.</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 εcl = −log 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Resolution Rs = 2(t₂−t₁)/(w₁+w₂)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 = 16(t_R/w)²; H = L/N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Standard addition for matrix effects</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Beer's law limits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Chromatographic resolution and plate number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Choice of indicator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Detection limit (3σ)</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%T in place of absorbance; confusing equivalence point with end point.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Isocratic elution = constant mobile phase; gradient = composition changes with time.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   Q9   Q10   Q11   Q12   Q13   Q14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Analytical Chemistry (Inorganic)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8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8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86.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87.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88.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83</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