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Masters/slideMaster159.xml" ContentType="application/vnd.openxmlformats-officedocument.presentationml.slideMaster+xml"/>
  <Override PartName="/ppt/slideMasters/slideMaster160.xml" ContentType="application/vnd.openxmlformats-officedocument.presentationml.slideMaster+xml"/>
  <Override PartName="/ppt/slideMasters/slideMaster161.xml" ContentType="application/vnd.openxmlformats-officedocument.presentationml.slideMaster+xml"/>
  <Override PartName="/ppt/slideMasters/slideMaster162.xml" ContentType="application/vnd.openxmlformats-officedocument.presentationml.slideMaster+xml"/>
  <Override PartName="/ppt/slideMasters/slideMaster163.xml" ContentType="application/vnd.openxmlformats-officedocument.presentationml.slideMaster+xml"/>
  <Override PartName="/ppt/slideMasters/slideMaster164.xml" ContentType="application/vnd.openxmlformats-officedocument.presentationml.slideMaster+xml"/>
  <Override PartName="/ppt/slideMasters/slideMaster165.xml" ContentType="application/vnd.openxmlformats-officedocument.presentationml.slideMaster+xml"/>
  <Override PartName="/ppt/slideMasters/slideMaster166.xml" ContentType="application/vnd.openxmlformats-officedocument.presentationml.slideMaster+xml"/>
  <Override PartName="/ppt/slideMasters/slideMaster167.xml" ContentType="application/vnd.openxmlformats-officedocument.presentationml.slideMaster+xml"/>
  <Override PartName="/ppt/slideMasters/slideMaster168.xml" ContentType="application/vnd.openxmlformats-officedocument.presentationml.slideMaster+xml"/>
  <Override PartName="/ppt/slideMasters/slideMaster169.xml" ContentType="application/vnd.openxmlformats-officedocument.presentationml.slideMaster+xml"/>
  <Override PartName="/ppt/slideMasters/slideMaster170.xml" ContentType="application/vnd.openxmlformats-officedocument.presentationml.slideMaster+xml"/>
  <Override PartName="/ppt/slideMasters/slideMaster171.xml" ContentType="application/vnd.openxmlformats-officedocument.presentationml.slideMaster+xml"/>
  <Override PartName="/ppt/slideMasters/slideMaster172.xml" ContentType="application/vnd.openxmlformats-officedocument.presentationml.slideMaster+xml"/>
  <Override PartName="/ppt/slideMasters/slideMaster173.xml" ContentType="application/vnd.openxmlformats-officedocument.presentationml.slideMaster+xml"/>
  <Override PartName="/ppt/slideMasters/slideMaster174.xml" ContentType="application/vnd.openxmlformats-officedocument.presentationml.slideMaster+xml"/>
  <Override PartName="/ppt/slideMasters/slideMaster175.xml" ContentType="application/vnd.openxmlformats-officedocument.presentationml.slideMaster+xml"/>
  <Override PartName="/ppt/slideMasters/slideMaster176.xml" ContentType="application/vnd.openxmlformats-officedocument.presentationml.slideMaster+xml"/>
  <Override PartName="/ppt/slideMasters/slideMaster177.xml" ContentType="application/vnd.openxmlformats-officedocument.presentationml.slideMaster+xml"/>
  <Override PartName="/ppt/slideMasters/slideMaster178.xml" ContentType="application/vnd.openxmlformats-officedocument.presentationml.slideMaster+xml"/>
  <Override PartName="/ppt/slideMasters/slideMaster179.xml" ContentType="application/vnd.openxmlformats-officedocument.presentationml.slideMaster+xml"/>
  <Override PartName="/ppt/slideMasters/slideMaster180.xml" ContentType="application/vnd.openxmlformats-officedocument.presentationml.slideMaster+xml"/>
  <Override PartName="/ppt/slideMasters/slideMaster181.xml" ContentType="application/vnd.openxmlformats-officedocument.presentationml.slideMaster+xml"/>
  <Override PartName="/ppt/slideMasters/slideMaster182.xml" ContentType="application/vnd.openxmlformats-officedocument.presentationml.slideMaster+xml"/>
  <Override PartName="/ppt/slideMasters/slideMaster183.xml" ContentType="application/vnd.openxmlformats-officedocument.presentationml.slideMaster+xml"/>
  <Override PartName="/ppt/slideMasters/slideMaster184.xml" ContentType="application/vnd.openxmlformats-officedocument.presentationml.slideMaster+xml"/>
  <Override PartName="/ppt/slideMasters/slideMaster185.xml" ContentType="application/vnd.openxmlformats-officedocument.presentationml.slideMaster+xml"/>
  <Override PartName="/ppt/slideMasters/slideMaster186.xml" ContentType="application/vnd.openxmlformats-officedocument.presentationml.slideMaster+xml"/>
  <Override PartName="/ppt/slideMasters/slideMaster187.xml" ContentType="application/vnd.openxmlformats-officedocument.presentationml.slideMaster+xml"/>
  <Override PartName="/ppt/slideMasters/slideMaster188.xml" ContentType="application/vnd.openxmlformats-officedocument.presentationml.slideMaster+xml"/>
  <Override PartName="/ppt/slideMasters/slideMaster189.xml" ContentType="application/vnd.openxmlformats-officedocument.presentationml.slideMaster+xml"/>
  <Override PartName="/ppt/slideMasters/slideMaster190.xml" ContentType="application/vnd.openxmlformats-officedocument.presentationml.slideMaster+xml"/>
  <Override PartName="/ppt/slideMasters/slideMaster191.xml" ContentType="application/vnd.openxmlformats-officedocument.presentationml.slideMaster+xml"/>
  <Override PartName="/ppt/slideMasters/slideMaster192.xml" ContentType="application/vnd.openxmlformats-officedocument.presentationml.slideMaster+xml"/>
  <Override PartName="/ppt/slideMasters/slideMaster193.xml" ContentType="application/vnd.openxmlformats-officedocument.presentationml.slideMaster+xml"/>
  <Override PartName="/ppt/slideMasters/slideMaster194.xml" ContentType="application/vnd.openxmlformats-officedocument.presentationml.slideMaster+xml"/>
  <Override PartName="/ppt/slideMasters/slideMaster195.xml" ContentType="application/vnd.openxmlformats-officedocument.presentationml.slideMaster+xml"/>
  <Override PartName="/ppt/slideMasters/slideMaster196.xml" ContentType="application/vnd.openxmlformats-officedocument.presentationml.slideMaster+xml"/>
  <Override PartName="/ppt/slideMasters/slideMaster197.xml" ContentType="application/vnd.openxmlformats-officedocument.presentationml.slideMaster+xml"/>
  <Override PartName="/ppt/slideMasters/slideMaster198.xml" ContentType="application/vnd.openxmlformats-officedocument.presentationml.slideMaster+xml"/>
  <Override PartName="/ppt/slideMasters/slideMaster199.xml" ContentType="application/vnd.openxmlformats-officedocument.presentationml.slideMaster+xml"/>
  <Override PartName="/ppt/slideMasters/slideMaster200.xml" ContentType="application/vnd.openxmlformats-officedocument.presentationml.slideMaster+xml"/>
  <Override PartName="/ppt/slideMasters/slideMaster201.xml" ContentType="application/vnd.openxmlformats-officedocument.presentationml.slideMaster+xml"/>
  <Override PartName="/ppt/slideMasters/slideMaster202.xml" ContentType="application/vnd.openxmlformats-officedocument.presentationml.slideMaster+xml"/>
  <Override PartName="/ppt/slideMasters/slideMaster203.xml" ContentType="application/vnd.openxmlformats-officedocument.presentationml.slideMaster+xml"/>
  <Override PartName="/ppt/slideMasters/slideMaster204.xml" ContentType="application/vnd.openxmlformats-officedocument.presentationml.slideMaster+xml"/>
  <Override PartName="/ppt/slideMasters/slideMaster205.xml" ContentType="application/vnd.openxmlformats-officedocument.presentationml.slideMaster+xml"/>
  <Override PartName="/ppt/slideMasters/slideMaster206.xml" ContentType="application/vnd.openxmlformats-officedocument.presentationml.slideMaster+xml"/>
  <Override PartName="/ppt/slideMasters/slideMaster207.xml" ContentType="application/vnd.openxmlformats-officedocument.presentationml.slideMaster+xml"/>
  <Override PartName="/ppt/slideMasters/slideMaster208.xml" ContentType="application/vnd.openxmlformats-officedocument.presentationml.slideMaster+xml"/>
  <Override PartName="/ppt/slideMasters/slideMaster209.xml" ContentType="application/vnd.openxmlformats-officedocument.presentationml.slideMaster+xml"/>
  <Override PartName="/ppt/slideMasters/slideMaster210.xml" ContentType="application/vnd.openxmlformats-officedocument.presentationml.slideMaster+xml"/>
  <Override PartName="/ppt/slideMasters/slideMaster211.xml" ContentType="application/vnd.openxmlformats-officedocument.presentationml.slideMaster+xml"/>
  <Override PartName="/ppt/slideMasters/slideMaster212.xml" ContentType="application/vnd.openxmlformats-officedocument.presentationml.slideMaster+xml"/>
  <Override PartName="/ppt/slideMasters/slideMaster213.xml" ContentType="application/vnd.openxmlformats-officedocument.presentationml.slideMaster+xml"/>
  <Override PartName="/ppt/slideMasters/slideMaster214.xml" ContentType="application/vnd.openxmlformats-officedocument.presentationml.slideMaster+xml"/>
  <Override PartName="/ppt/slideMasters/slideMaster215.xml" ContentType="application/vnd.openxmlformats-officedocument.presentationml.slideMaster+xml"/>
  <Override PartName="/ppt/slideMasters/slideMaster216.xml" ContentType="application/vnd.openxmlformats-officedocument.presentationml.slideMaster+xml"/>
  <Override PartName="/ppt/slideMasters/slideMaster217.xml" ContentType="application/vnd.openxmlformats-officedocument.presentationml.slideMaster+xml"/>
  <Override PartName="/ppt/slideMasters/slideMaster218.xml" ContentType="application/vnd.openxmlformats-officedocument.presentationml.slideMaster+xml"/>
  <Override PartName="/ppt/slideMasters/slideMaster219.xml" ContentType="application/vnd.openxmlformats-officedocument.presentationml.slideMaster+xml"/>
  <Override PartName="/ppt/slideMasters/slideMaster220.xml" ContentType="application/vnd.openxmlformats-officedocument.presentationml.slideMaster+xml"/>
  <Override PartName="/ppt/slideMasters/slideMaster221.xml" ContentType="application/vnd.openxmlformats-officedocument.presentationml.slideMaster+xml"/>
  <Override PartName="/ppt/slideMasters/slideMaster222.xml" ContentType="application/vnd.openxmlformats-officedocument.presentationml.slideMaster+xml"/>
  <Override PartName="/ppt/slideMasters/slideMaster223.xml" ContentType="application/vnd.openxmlformats-officedocument.presentationml.slideMaster+xml"/>
  <Override PartName="/ppt/slideMasters/slideMaster224.xml" ContentType="application/vnd.openxmlformats-officedocument.presentationml.slideMaster+xml"/>
  <Override PartName="/ppt/slideMasters/slideMaster225.xml" ContentType="application/vnd.openxmlformats-officedocument.presentationml.slideMaster+xml"/>
  <Override PartName="/ppt/slideMasters/slideMaster226.xml" ContentType="application/vnd.openxmlformats-officedocument.presentationml.slideMaster+xml"/>
  <Override PartName="/ppt/slideMasters/slideMaster227.xml" ContentType="application/vnd.openxmlformats-officedocument.presentationml.slideMaster+xml"/>
  <Override PartName="/ppt/slideMasters/slideMaster228.xml" ContentType="application/vnd.openxmlformats-officedocument.presentationml.slideMaster+xml"/>
  <Override PartName="/ppt/slideMasters/slideMaster229.xml" ContentType="application/vnd.openxmlformats-officedocument.presentationml.slideMaster+xml"/>
  <Override PartName="/ppt/slideMasters/slideMaster230.xml" ContentType="application/vnd.openxmlformats-officedocument.presentationml.slideMaster+xml"/>
  <Override PartName="/ppt/slideMasters/slideMaster231.xml" ContentType="application/vnd.openxmlformats-officedocument.presentationml.slideMaster+xml"/>
  <Override PartName="/ppt/slideMasters/slideMaster232.xml" ContentType="application/vnd.openxmlformats-officedocument.presentationml.slideMaster+xml"/>
  <Override PartName="/ppt/slideMasters/slideMaster233.xml" ContentType="application/vnd.openxmlformats-officedocument.presentationml.slideMaster+xml"/>
  <Override PartName="/ppt/slideMasters/slideMaster234.xml" ContentType="application/vnd.openxmlformats-officedocument.presentationml.slideMaster+xml"/>
  <Override PartName="/ppt/slideMasters/slideMaster235.xml" ContentType="application/vnd.openxmlformats-officedocument.presentationml.slideMaster+xml"/>
  <Override PartName="/ppt/slideMasters/slideMaster236.xml" ContentType="application/vnd.openxmlformats-officedocument.presentationml.slideMaster+xml"/>
  <Override PartName="/ppt/slideMasters/slideMaster237.xml" ContentType="application/vnd.openxmlformats-officedocument.presentationml.slideMaster+xml"/>
  <Override PartName="/ppt/slideMasters/slideMaster238.xml" ContentType="application/vnd.openxmlformats-officedocument.presentationml.slideMaster+xml"/>
  <Override PartName="/ppt/slideMasters/slideMaster239.xml" ContentType="application/vnd.openxmlformats-officedocument.presentationml.slideMaster+xml"/>
  <Override PartName="/ppt/slideMasters/slideMaster240.xml" ContentType="application/vnd.openxmlformats-officedocument.presentationml.slideMaster+xml"/>
  <Override PartName="/ppt/slideMasters/slideMaster241.xml" ContentType="application/vnd.openxmlformats-officedocument.presentationml.slideMaster+xml"/>
  <Override PartName="/ppt/slideMasters/slideMaster242.xml" ContentType="application/vnd.openxmlformats-officedocument.presentationml.slideMaster+xml"/>
  <Override PartName="/ppt/slideMasters/slideMaster243.xml" ContentType="application/vnd.openxmlformats-officedocument.presentationml.slideMaster+xml"/>
  <Override PartName="/ppt/slideMasters/slideMaster244.xml" ContentType="application/vnd.openxmlformats-officedocument.presentationml.slideMaster+xml"/>
  <Override PartName="/ppt/slideMasters/slideMaster245.xml" ContentType="application/vnd.openxmlformats-officedocument.presentationml.slideMaster+xml"/>
  <Override PartName="/ppt/slideMasters/slideMaster246.xml" ContentType="application/vnd.openxmlformats-officedocument.presentationml.slideMaster+xml"/>
  <Override PartName="/ppt/slideMasters/slideMaster247.xml" ContentType="application/vnd.openxmlformats-officedocument.presentationml.slideMaster+xml"/>
  <Override PartName="/ppt/slideMasters/slideMaster248.xml" ContentType="application/vnd.openxmlformats-officedocument.presentationml.slideMaster+xml"/>
  <Override PartName="/ppt/slideMasters/slideMaster249.xml" ContentType="application/vnd.openxmlformats-officedocument.presentationml.slideMaster+xml"/>
  <Override PartName="/ppt/slideMasters/slideMaster250.xml" ContentType="application/vnd.openxmlformats-officedocument.presentationml.slideMaster+xml"/>
  <Override PartName="/ppt/slideMasters/slideMaster251.xml" ContentType="application/vnd.openxmlformats-officedocument.presentationml.slideMaster+xml"/>
  <Override PartName="/ppt/slideMasters/slideMaster252.xml" ContentType="application/vnd.openxmlformats-officedocument.presentationml.slideMaster+xml"/>
  <Override PartName="/ppt/slideMasters/slideMaster253.xml" ContentType="application/vnd.openxmlformats-officedocument.presentationml.slideMaster+xml"/>
  <Override PartName="/ppt/slideMasters/slideMaster254.xml" ContentType="application/vnd.openxmlformats-officedocument.presentationml.slideMaster+xml"/>
  <Override PartName="/ppt/slideMasters/slideMaster255.xml" ContentType="application/vnd.openxmlformats-officedocument.presentationml.slideMaster+xml"/>
  <Override PartName="/ppt/slideMasters/slideMaster256.xml" ContentType="application/vnd.openxmlformats-officedocument.presentationml.slideMaster+xml"/>
  <Override PartName="/ppt/slideMasters/slideMaster257.xml" ContentType="application/vnd.openxmlformats-officedocument.presentationml.slideMaster+xml"/>
  <Override PartName="/ppt/slideMasters/slideMaster258.xml" ContentType="application/vnd.openxmlformats-officedocument.presentationml.slideMaster+xml"/>
  <Override PartName="/ppt/slideMasters/slideMaster259.xml" ContentType="application/vnd.openxmlformats-officedocument.presentationml.slideMaster+xml"/>
  <Override PartName="/ppt/slideMasters/slideMaster260.xml" ContentType="application/vnd.openxmlformats-officedocument.presentationml.slideMaster+xml"/>
  <Override PartName="/ppt/slideMasters/slideMaster261.xml" ContentType="application/vnd.openxmlformats-officedocument.presentationml.slideMaster+xml"/>
  <Override PartName="/ppt/slideMasters/slideMaster262.xml" ContentType="application/vnd.openxmlformats-officedocument.presentationml.slideMaster+xml"/>
  <Override PartName="/ppt/slideMasters/slideMaster263.xml" ContentType="application/vnd.openxmlformats-officedocument.presentationml.slideMaster+xml"/>
  <Override PartName="/ppt/slideMasters/slideMaster264.xml" ContentType="application/vnd.openxmlformats-officedocument.presentationml.slideMaster+xml"/>
  <Override PartName="/ppt/slideMasters/slideMaster265.xml" ContentType="application/vnd.openxmlformats-officedocument.presentationml.slideMaster+xml"/>
  <Override PartName="/ppt/slideMasters/slideMaster266.xml" ContentType="application/vnd.openxmlformats-officedocument.presentationml.slideMaster+xml"/>
  <Override PartName="/ppt/slideMasters/slideMaster267.xml" ContentType="application/vnd.openxmlformats-officedocument.presentationml.slideMaster+xml"/>
  <Override PartName="/ppt/slideMasters/slideMaster268.xml" ContentType="application/vnd.openxmlformats-officedocument.presentationml.slideMaster+xml"/>
  <Override PartName="/ppt/slideMasters/slideMaster269.xml" ContentType="application/vnd.openxmlformats-officedocument.presentationml.slideMaster+xml"/>
  <Override PartName="/ppt/slideMasters/slideMaster270.xml" ContentType="application/vnd.openxmlformats-officedocument.presentationml.slideMaster+xml"/>
  <Override PartName="/ppt/slideMasters/slideMaster271.xml" ContentType="application/vnd.openxmlformats-officedocument.presentationml.slideMaster+xml"/>
  <Override PartName="/ppt/slideMasters/slideMaster272.xml" ContentType="application/vnd.openxmlformats-officedocument.presentationml.slideMaster+xml"/>
  <Override PartName="/ppt/slideMasters/slideMaster273.xml" ContentType="application/vnd.openxmlformats-officedocument.presentationml.slideMaster+xml"/>
  <Override PartName="/ppt/slideMasters/slideMaster274.xml" ContentType="application/vnd.openxmlformats-officedocument.presentationml.slideMaster+xml"/>
  <Override PartName="/ppt/slideMasters/slideMaster275.xml" ContentType="application/vnd.openxmlformats-officedocument.presentationml.slideMaster+xml"/>
  <Override PartName="/ppt/slideMasters/slideMaster276.xml" ContentType="application/vnd.openxmlformats-officedocument.presentationml.slideMaster+xml"/>
  <Override PartName="/ppt/slideMasters/slideMaster277.xml" ContentType="application/vnd.openxmlformats-officedocument.presentationml.slideMaster+xml"/>
  <Override PartName="/ppt/slideMasters/slideMaster278.xml" ContentType="application/vnd.openxmlformats-officedocument.presentationml.slideMaster+xml"/>
  <Override PartName="/ppt/slideMasters/slideMaster279.xml" ContentType="application/vnd.openxmlformats-officedocument.presentationml.slideMaster+xml"/>
  <Override PartName="/ppt/slideMasters/slideMaster280.xml" ContentType="application/vnd.openxmlformats-officedocument.presentationml.slideMaster+xml"/>
  <Override PartName="/ppt/slideMasters/slideMaster281.xml" ContentType="application/vnd.openxmlformats-officedocument.presentationml.slideMaster+xml"/>
  <Override PartName="/ppt/slideMasters/slideMaster282.xml" ContentType="application/vnd.openxmlformats-officedocument.presentationml.slideMaster+xml"/>
  <Override PartName="/ppt/slideMasters/slideMaster283.xml" ContentType="application/vnd.openxmlformats-officedocument.presentationml.slideMaster+xml"/>
  <Override PartName="/ppt/slideMasters/slideMaster284.xml" ContentType="application/vnd.openxmlformats-officedocument.presentationml.slideMaster+xml"/>
  <Override PartName="/ppt/slideMasters/slideMaster285.xml" ContentType="application/vnd.openxmlformats-officedocument.presentationml.slideMaster+xml"/>
  <Override PartName="/ppt/slideMasters/slideMaster286.xml" ContentType="application/vnd.openxmlformats-officedocument.presentationml.slideMaster+xml"/>
  <Override PartName="/ppt/slideMasters/slideMaster287.xml" ContentType="application/vnd.openxmlformats-officedocument.presentationml.slideMaster+xml"/>
  <Override PartName="/ppt/slideMasters/slideMaster288.xml" ContentType="application/vnd.openxmlformats-officedocument.presentationml.slideMaster+xml"/>
  <Override PartName="/ppt/slideMasters/slideMaster289.xml" ContentType="application/vnd.openxmlformats-officedocument.presentationml.slideMaster+xml"/>
  <Override PartName="/ppt/slideMasters/slideMaster290.xml" ContentType="application/vnd.openxmlformats-officedocument.presentationml.slideMaster+xml"/>
  <Override PartName="/ppt/slideMasters/slideMaster291.xml" ContentType="application/vnd.openxmlformats-officedocument.presentationml.slideMaster+xml"/>
  <Override PartName="/ppt/slideMasters/slideMaster292.xml" ContentType="application/vnd.openxmlformats-officedocument.presentationml.slideMaster+xml"/>
  <Override PartName="/ppt/slideMasters/slideMaster293.xml" ContentType="application/vnd.openxmlformats-officedocument.presentationml.slideMaster+xml"/>
  <Override PartName="/ppt/slideMasters/slideMaster294.xml" ContentType="application/vnd.openxmlformats-officedocument.presentationml.slideMaster+xml"/>
  <Override PartName="/ppt/slideMasters/slideMaster295.xml" ContentType="application/vnd.openxmlformats-officedocument.presentationml.slideMaster+xml"/>
  <Override PartName="/ppt/slideMasters/slideMaster296.xml" ContentType="application/vnd.openxmlformats-officedocument.presentationml.slideMaster+xml"/>
  <Override PartName="/ppt/slideMasters/slideMaster297.xml" ContentType="application/vnd.openxmlformats-officedocument.presentationml.slideMaster+xml"/>
  <Override PartName="/ppt/slideMasters/slideMaster298.xml" ContentType="application/vnd.openxmlformats-officedocument.presentationml.slideMaster+xml"/>
  <Override PartName="/ppt/slideMasters/slideMaster299.xml" ContentType="application/vnd.openxmlformats-officedocument.presentationml.slideMaster+xml"/>
  <Override PartName="/ppt/slideMasters/slideMaster300.xml" ContentType="application/vnd.openxmlformats-officedocument.presentationml.slideMaster+xml"/>
  <Override PartName="/ppt/slideMasters/slideMaster301.xml" ContentType="application/vnd.openxmlformats-officedocument.presentationml.slideMaster+xml"/>
  <Override PartName="/ppt/slideMasters/slideMaster302.xml" ContentType="application/vnd.openxmlformats-officedocument.presentationml.slideMaster+xml"/>
  <Override PartName="/ppt/slideMasters/slideMaster303.xml" ContentType="application/vnd.openxmlformats-officedocument.presentationml.slideMaster+xml"/>
  <Override PartName="/ppt/slideMasters/slideMaster304.xml" ContentType="application/vnd.openxmlformats-officedocument.presentationml.slideMaster+xml"/>
  <Override PartName="/ppt/slideMasters/slideMaster305.xml" ContentType="application/vnd.openxmlformats-officedocument.presentationml.slideMaster+xml"/>
  <Override PartName="/ppt/slideMasters/slideMaster306.xml" ContentType="application/vnd.openxmlformats-officedocument.presentationml.slideMaster+xml"/>
  <Override PartName="/ppt/slideMasters/slideMaster307.xml" ContentType="application/vnd.openxmlformats-officedocument.presentationml.slideMaster+xml"/>
  <Override PartName="/ppt/slideMasters/slideMaster308.xml" ContentType="application/vnd.openxmlformats-officedocument.presentationml.slideMaster+xml"/>
  <Override PartName="/ppt/slideMasters/slideMaster309.xml" ContentType="application/vnd.openxmlformats-officedocument.presentationml.slideMaster+xml"/>
  <Override PartName="/ppt/slideMasters/slideMaster310.xml" ContentType="application/vnd.openxmlformats-officedocument.presentationml.slideMaster+xml"/>
  <Override PartName="/ppt/slideMasters/slideMaster311.xml" ContentType="application/vnd.openxmlformats-officedocument.presentationml.slideMaster+xml"/>
  <Override PartName="/ppt/slideMasters/slideMaster312.xml" ContentType="application/vnd.openxmlformats-officedocument.presentationml.slideMaster+xml"/>
  <Override PartName="/ppt/slideMasters/slideMaster313.xml" ContentType="application/vnd.openxmlformats-officedocument.presentationml.slideMaster+xml"/>
  <Override PartName="/ppt/slideMasters/slideMaster314.xml" ContentType="application/vnd.openxmlformats-officedocument.presentationml.slideMaster+xml"/>
  <Override PartName="/ppt/slideMasters/slideMaster315.xml" ContentType="application/vnd.openxmlformats-officedocument.presentationml.slideMaster+xml"/>
  <Override PartName="/ppt/slideMasters/slideMaster316.xml" ContentType="application/vnd.openxmlformats-officedocument.presentationml.slideMaster+xml"/>
  <Override PartName="/ppt/slideMasters/slideMaster317.xml" ContentType="application/vnd.openxmlformats-officedocument.presentationml.slideMaster+xml"/>
  <Override PartName="/ppt/slideMasters/slideMaster318.xml" ContentType="application/vnd.openxmlformats-officedocument.presentationml.slideMaster+xml"/>
  <Override PartName="/ppt/slideMasters/slideMaster319.xml" ContentType="application/vnd.openxmlformats-officedocument.presentationml.slideMaster+xml"/>
  <Override PartName="/ppt/slideMasters/slideMaster320.xml" ContentType="application/vnd.openxmlformats-officedocument.presentationml.slideMaster+xml"/>
  <Override PartName="/ppt/slideMasters/slideMaster321.xml" ContentType="application/vnd.openxmlformats-officedocument.presentationml.slideMaster+xml"/>
  <Override PartName="/ppt/slideMasters/slideMaster322.xml" ContentType="application/vnd.openxmlformats-officedocument.presentationml.slideMaster+xml"/>
  <Override PartName="/ppt/slideMasters/slideMaster323.xml" ContentType="application/vnd.openxmlformats-officedocument.presentationml.slideMaster+xml"/>
  <Override PartName="/ppt/slideMasters/slideMaster324.xml" ContentType="application/vnd.openxmlformats-officedocument.presentationml.slideMaster+xml"/>
  <Override PartName="/ppt/slideMasters/slideMaster325.xml" ContentType="application/vnd.openxmlformats-officedocument.presentationml.slideMaster+xml"/>
  <Override PartName="/ppt/slideMasters/slideMaster326.xml" ContentType="application/vnd.openxmlformats-officedocument.presentationml.slideMaster+xml"/>
  <Override PartName="/ppt/slideMasters/slideMaster327.xml" ContentType="application/vnd.openxmlformats-officedocument.presentationml.slideMaster+xml"/>
  <Override PartName="/ppt/slideMasters/slideMaster328.xml" ContentType="application/vnd.openxmlformats-officedocument.presentationml.slideMaster+xml"/>
  <Override PartName="/ppt/slideMasters/slideMaster329.xml" ContentType="application/vnd.openxmlformats-officedocument.presentationml.slideMaster+xml"/>
  <Override PartName="/ppt/slideMasters/slideMaster330.xml" ContentType="application/vnd.openxmlformats-officedocument.presentationml.slideMaster+xml"/>
  <Override PartName="/ppt/slideMasters/slideMaster331.xml" ContentType="application/vnd.openxmlformats-officedocument.presentationml.slideMaster+xml"/>
  <Override PartName="/ppt/slideMasters/slideMaster332.xml" ContentType="application/vnd.openxmlformats-officedocument.presentationml.slideMaster+xml"/>
  <Override PartName="/ppt/slideMasters/slideMaster333.xml" ContentType="application/vnd.openxmlformats-officedocument.presentationml.slideMaster+xml"/>
  <Override PartName="/ppt/slideMasters/slideMaster334.xml" ContentType="application/vnd.openxmlformats-officedocument.presentationml.slideMaster+xml"/>
  <Override PartName="/ppt/slideMasters/slideMaster335.xml" ContentType="application/vnd.openxmlformats-officedocument.presentationml.slideMaster+xml"/>
  <Override PartName="/ppt/slideMasters/slideMaster336.xml" ContentType="application/vnd.openxmlformats-officedocument.presentationml.slideMaster+xml"/>
  <Override PartName="/ppt/slideMasters/slideMaster337.xml" ContentType="application/vnd.openxmlformats-officedocument.presentationml.slideMaster+xml"/>
  <Override PartName="/ppt/slideMasters/slideMaster338.xml" ContentType="application/vnd.openxmlformats-officedocument.presentationml.slideMaster+xml"/>
  <Override PartName="/ppt/slideMasters/slideMaster339.xml" ContentType="application/vnd.openxmlformats-officedocument.presentationml.slideMaster+xml"/>
  <Override PartName="/ppt/slideMasters/slideMaster340.xml" ContentType="application/vnd.openxmlformats-officedocument.presentationml.slideMaster+xml"/>
  <Override PartName="/ppt/slideMasters/slideMaster341.xml" ContentType="application/vnd.openxmlformats-officedocument.presentationml.slideMaster+xml"/>
  <Override PartName="/ppt/slideMasters/slideMaster342.xml" ContentType="application/vnd.openxmlformats-officedocument.presentationml.slideMaster+xml"/>
  <Override PartName="/ppt/slideMasters/slideMaster343.xml" ContentType="application/vnd.openxmlformats-officedocument.presentationml.slideMaster+xml"/>
  <Override PartName="/ppt/slideMasters/slideMaster344.xml" ContentType="application/vnd.openxmlformats-officedocument.presentationml.slideMaster+xml"/>
  <Override PartName="/ppt/slideMasters/slideMaster345.xml" ContentType="application/vnd.openxmlformats-officedocument.presentationml.slideMaster+xml"/>
  <Override PartName="/ppt/slideMasters/slideMaster346.xml" ContentType="application/vnd.openxmlformats-officedocument.presentationml.slideMaster+xml"/>
  <Override PartName="/ppt/slideMasters/slideMaster347.xml" ContentType="application/vnd.openxmlformats-officedocument.presentationml.slideMaster+xml"/>
  <Override PartName="/ppt/slideMasters/slideMaster348.xml" ContentType="application/vnd.openxmlformats-officedocument.presentationml.slideMaster+xml"/>
  <Override PartName="/ppt/slideMasters/slideMaster349.xml" ContentType="application/vnd.openxmlformats-officedocument.presentationml.slideMaster+xml"/>
  <Override PartName="/ppt/slideMasters/slideMaster350.xml" ContentType="application/vnd.openxmlformats-officedocument.presentationml.slideMaster+xml"/>
  <Override PartName="/ppt/slideMasters/slideMaster351.xml" ContentType="application/vnd.openxmlformats-officedocument.presentationml.slideMaster+xml"/>
  <Override PartName="/ppt/slideMasters/slideMaster352.xml" ContentType="application/vnd.openxmlformats-officedocument.presentationml.slideMaster+xml"/>
  <Override PartName="/ppt/slideMasters/slideMaster353.xml" ContentType="application/vnd.openxmlformats-officedocument.presentationml.slideMaster+xml"/>
  <Override PartName="/ppt/slideMasters/slideMaster354.xml" ContentType="application/vnd.openxmlformats-officedocument.presentationml.slideMaster+xml"/>
  <Override PartName="/ppt/slideMasters/slideMaster355.xml" ContentType="application/vnd.openxmlformats-officedocument.presentationml.slideMaster+xml"/>
  <Override PartName="/ppt/slideMasters/slideMaster356.xml" ContentType="application/vnd.openxmlformats-officedocument.presentationml.slideMaster+xml"/>
  <Override PartName="/ppt/slideMasters/slideMaster357.xml" ContentType="application/vnd.openxmlformats-officedocument.presentationml.slideMaster+xml"/>
  <Override PartName="/ppt/slideMasters/slideMaster358.xml" ContentType="application/vnd.openxmlformats-officedocument.presentationml.slideMaster+xml"/>
  <Override PartName="/ppt/slideMasters/slideMaster359.xml" ContentType="application/vnd.openxmlformats-officedocument.presentationml.slideMaster+xml"/>
  <Override PartName="/ppt/slideMasters/slideMaster360.xml" ContentType="application/vnd.openxmlformats-officedocument.presentationml.slideMaster+xml"/>
  <Override PartName="/ppt/slideMasters/slideMaster361.xml" ContentType="application/vnd.openxmlformats-officedocument.presentationml.slideMaster+xml"/>
  <Override PartName="/ppt/slideMasters/slideMaster362.xml" ContentType="application/vnd.openxmlformats-officedocument.presentationml.slideMaster+xml"/>
  <Override PartName="/ppt/slideMasters/slideMaster363.xml" ContentType="application/vnd.openxmlformats-officedocument.presentationml.slideMaster+xml"/>
  <Override PartName="/ppt/slideMasters/slideMaster364.xml" ContentType="application/vnd.openxmlformats-officedocument.presentationml.slideMaster+xml"/>
  <Override PartName="/ppt/slideMasters/slideMaster365.xml" ContentType="application/vnd.openxmlformats-officedocument.presentationml.slideMaster+xml"/>
  <Override PartName="/ppt/slideMasters/slideMaster366.xml" ContentType="application/vnd.openxmlformats-officedocument.presentationml.slideMaster+xml"/>
  <Override PartName="/ppt/slideMasters/slideMaster367.xml" ContentType="application/vnd.openxmlformats-officedocument.presentationml.slideMaster+xml"/>
  <Override PartName="/ppt/slideMasters/slideMaster368.xml" ContentType="application/vnd.openxmlformats-officedocument.presentationml.slideMaster+xml"/>
  <Override PartName="/ppt/slideMasters/slideMaster369.xml" ContentType="application/vnd.openxmlformats-officedocument.presentationml.slideMaster+xml"/>
  <Override PartName="/ppt/slideMasters/slideMaster370.xml" ContentType="application/vnd.openxmlformats-officedocument.presentationml.slideMaster+xml"/>
  <Override PartName="/ppt/slideMasters/slideMaster371.xml" ContentType="application/vnd.openxmlformats-officedocument.presentationml.slideMaster+xml"/>
  <Override PartName="/ppt/slideMasters/slideMaster372.xml" ContentType="application/vnd.openxmlformats-officedocument.presentationml.slideMaster+xml"/>
  <Override PartName="/ppt/slideMasters/slideMaster373.xml" ContentType="application/vnd.openxmlformats-officedocument.presentationml.slideMaster+xml"/>
  <Override PartName="/ppt/slideMasters/slideMaster374.xml" ContentType="application/vnd.openxmlformats-officedocument.presentationml.slideMaster+xml"/>
  <Override PartName="/ppt/slideMasters/slideMaster375.xml" ContentType="application/vnd.openxmlformats-officedocument.presentationml.slideMaster+xml"/>
  <Override PartName="/ppt/slideMasters/slideMaster376.xml" ContentType="application/vnd.openxmlformats-officedocument.presentationml.slideMaster+xml"/>
  <Override PartName="/ppt/slideMasters/slideMaster377.xml" ContentType="application/vnd.openxmlformats-officedocument.presentationml.slideMaster+xml"/>
  <Override PartName="/ppt/slideMasters/slideMaster378.xml" ContentType="application/vnd.openxmlformats-officedocument.presentationml.slideMaster+xml"/>
  <Override PartName="/ppt/slideMasters/slideMaster379.xml" ContentType="application/vnd.openxmlformats-officedocument.presentationml.slideMaster+xml"/>
  <Override PartName="/ppt/slideMasters/slideMaster380.xml" ContentType="application/vnd.openxmlformats-officedocument.presentationml.slideMaster+xml"/>
  <Override PartName="/ppt/slideMasters/slideMaster381.xml" ContentType="application/vnd.openxmlformats-officedocument.presentationml.slideMaster+xml"/>
  <Override PartName="/ppt/slideMasters/slideMaster382.xml" ContentType="application/vnd.openxmlformats-officedocument.presentationml.slideMaster+xml"/>
  <Override PartName="/ppt/slideMasters/slideMaster383.xml" ContentType="application/vnd.openxmlformats-officedocument.presentationml.slideMaster+xml"/>
  <Override PartName="/ppt/slideMasters/slideMaster384.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392"/>
    <p:sldId id="257" r:id="rId393"/>
    <p:sldId id="258" r:id="rId394"/>
    <p:sldId id="259" r:id="rId395"/>
    <p:sldId id="260" r:id="rId396"/>
    <p:sldId id="261" r:id="rId397"/>
    <p:sldId id="262" r:id="rId398"/>
    <p:sldId id="263" r:id="rId399"/>
    <p:sldId id="264" r:id="rId400"/>
    <p:sldId id="265" r:id="rId401"/>
    <p:sldId id="266" r:id="rId402"/>
    <p:sldId id="267" r:id="rId403"/>
    <p:sldId id="268" r:id="rId404"/>
    <p:sldId id="269" r:id="rId405"/>
    <p:sldId id="270" r:id="rId406"/>
    <p:sldId id="271" r:id="rId407"/>
    <p:sldId id="272" r:id="rId408"/>
    <p:sldId id="273" r:id="rId409"/>
    <p:sldId id="274" r:id="rId410"/>
    <p:sldId id="275" r:id="rId411"/>
    <p:sldId id="276" r:id="rId412"/>
    <p:sldId id="277" r:id="rId413"/>
    <p:sldId id="278" r:id="rId414"/>
    <p:sldId id="279" r:id="rId415"/>
    <p:sldId id="280" r:id="rId416"/>
    <p:sldId id="281" r:id="rId417"/>
    <p:sldId id="282" r:id="rId418"/>
    <p:sldId id="283" r:id="rId419"/>
    <p:sldId id="284" r:id="rId420"/>
    <p:sldId id="285" r:id="rId421"/>
    <p:sldId id="286" r:id="rId422"/>
    <p:sldId id="287" r:id="rId423"/>
    <p:sldId id="288" r:id="rId424"/>
    <p:sldId id="289" r:id="rId425"/>
    <p:sldId id="290" r:id="rId426"/>
    <p:sldId id="291" r:id="rId427"/>
    <p:sldId id="292" r:id="rId428"/>
    <p:sldId id="293" r:id="rId429"/>
    <p:sldId id="294" r:id="rId430"/>
    <p:sldId id="295" r:id="rId431"/>
    <p:sldId id="296" r:id="rId432"/>
    <p:sldId id="297" r:id="rId433"/>
    <p:sldId id="298" r:id="rId434"/>
    <p:sldId id="299" r:id="rId435"/>
    <p:sldId id="300" r:id="rId436"/>
    <p:sldId id="301" r:id="rId437"/>
    <p:sldId id="302" r:id="rId438"/>
    <p:sldId id="303" r:id="rId439"/>
    <p:sldId id="304" r:id="rId440"/>
    <p:sldId id="305" r:id="rId441"/>
    <p:sldId id="306" r:id="rId442"/>
    <p:sldId id="307" r:id="rId443"/>
    <p:sldId id="308" r:id="rId444"/>
    <p:sldId id="309" r:id="rId445"/>
    <p:sldId id="310" r:id="rId446"/>
    <p:sldId id="311" r:id="rId447"/>
    <p:sldId id="312" r:id="rId448"/>
    <p:sldId id="313" r:id="rId449"/>
    <p:sldId id="314" r:id="rId450"/>
    <p:sldId id="315" r:id="rId451"/>
    <p:sldId id="316" r:id="rId452"/>
    <p:sldId id="317" r:id="rId453"/>
    <p:sldId id="318" r:id="rId454"/>
    <p:sldId id="319" r:id="rId455"/>
    <p:sldId id="320" r:id="rId456"/>
    <p:sldId id="321" r:id="rId457"/>
    <p:sldId id="322" r:id="rId458"/>
    <p:sldId id="323" r:id="rId459"/>
    <p:sldId id="324" r:id="rId460"/>
    <p:sldId id="325" r:id="rId461"/>
    <p:sldId id="326" r:id="rId462"/>
    <p:sldId id="327" r:id="rId463"/>
    <p:sldId id="328" r:id="rId464"/>
    <p:sldId id="329" r:id="rId465"/>
    <p:sldId id="330" r:id="rId466"/>
    <p:sldId id="331" r:id="rId467"/>
    <p:sldId id="332" r:id="rId468"/>
    <p:sldId id="333" r:id="rId469"/>
    <p:sldId id="334" r:id="rId470"/>
    <p:sldId id="335" r:id="rId471"/>
    <p:sldId id="336" r:id="rId472"/>
    <p:sldId id="337" r:id="rId473"/>
    <p:sldId id="338" r:id="rId474"/>
    <p:sldId id="339" r:id="rId475"/>
    <p:sldId id="340" r:id="rId476"/>
    <p:sldId id="341" r:id="rId477"/>
    <p:sldId id="342" r:id="rId478"/>
    <p:sldId id="343" r:id="rId479"/>
    <p:sldId id="344" r:id="rId480"/>
    <p:sldId id="345" r:id="rId481"/>
    <p:sldId id="346" r:id="rId482"/>
    <p:sldId id="347" r:id="rId483"/>
    <p:sldId id="348" r:id="rId484"/>
    <p:sldId id="349" r:id="rId485"/>
    <p:sldId id="350" r:id="rId486"/>
    <p:sldId id="351" r:id="rId487"/>
    <p:sldId id="352" r:id="rId488"/>
    <p:sldId id="353" r:id="rId489"/>
    <p:sldId id="354" r:id="rId490"/>
    <p:sldId id="355" r:id="rId491"/>
    <p:sldId id="356" r:id="rId492"/>
    <p:sldId id="357" r:id="rId493"/>
    <p:sldId id="358" r:id="rId494"/>
    <p:sldId id="359" r:id="rId495"/>
    <p:sldId id="360" r:id="rId496"/>
    <p:sldId id="361" r:id="rId497"/>
    <p:sldId id="362" r:id="rId498"/>
    <p:sldId id="363" r:id="rId499"/>
    <p:sldId id="364" r:id="rId500"/>
    <p:sldId id="365" r:id="rId501"/>
    <p:sldId id="366" r:id="rId502"/>
    <p:sldId id="367" r:id="rId503"/>
    <p:sldId id="368" r:id="rId504"/>
    <p:sldId id="369" r:id="rId505"/>
    <p:sldId id="370" r:id="rId506"/>
    <p:sldId id="371" r:id="rId507"/>
    <p:sldId id="372" r:id="rId508"/>
    <p:sldId id="373" r:id="rId509"/>
  </p:sldIdLst>
  <p:notesMasterIdLst>
    <p:notesMasterId r:id="rId38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86" Type="http://schemas.openxmlformats.org/officeDocument/2006/relationships/notesMaster" Target="notesMasters/notesMaster1.xml"/><Relationship Id="rId387" Type="http://schemas.openxmlformats.org/officeDocument/2006/relationships/presProps" Target="presProps.xml"/><Relationship Id="rId388" Type="http://schemas.openxmlformats.org/officeDocument/2006/relationships/viewProps" Target="viewProps.xml"/><Relationship Id="rId389" Type="http://schemas.openxmlformats.org/officeDocument/2006/relationships/theme" Target="theme/theme1.xml"/><Relationship Id="rId390" Type="http://schemas.openxmlformats.org/officeDocument/2006/relationships/tableStyles" Target="tableStyles.xml"/><Relationship Id="rId392" Type="http://schemas.openxmlformats.org/officeDocument/2006/relationships/slide" Target="slides/slide1.xml"/><Relationship Id="rId393" Type="http://schemas.openxmlformats.org/officeDocument/2006/relationships/slide" Target="slides/slide2.xml"/><Relationship Id="rId394" Type="http://schemas.openxmlformats.org/officeDocument/2006/relationships/slide" Target="slides/slide3.xml"/><Relationship Id="rId395" Type="http://schemas.openxmlformats.org/officeDocument/2006/relationships/slide" Target="slides/slide4.xml"/><Relationship Id="rId396" Type="http://schemas.openxmlformats.org/officeDocument/2006/relationships/slide" Target="slides/slide5.xml"/><Relationship Id="rId397" Type="http://schemas.openxmlformats.org/officeDocument/2006/relationships/slide" Target="slides/slide6.xml"/><Relationship Id="rId398" Type="http://schemas.openxmlformats.org/officeDocument/2006/relationships/slide" Target="slides/slide7.xml"/><Relationship Id="rId399" Type="http://schemas.openxmlformats.org/officeDocument/2006/relationships/slide" Target="slides/slide8.xml"/><Relationship Id="rId400" Type="http://schemas.openxmlformats.org/officeDocument/2006/relationships/slide" Target="slides/slide9.xml"/><Relationship Id="rId401" Type="http://schemas.openxmlformats.org/officeDocument/2006/relationships/slide" Target="slides/slide10.xml"/><Relationship Id="rId402" Type="http://schemas.openxmlformats.org/officeDocument/2006/relationships/slide" Target="slides/slide11.xml"/><Relationship Id="rId403" Type="http://schemas.openxmlformats.org/officeDocument/2006/relationships/slide" Target="slides/slide12.xml"/><Relationship Id="rId404" Type="http://schemas.openxmlformats.org/officeDocument/2006/relationships/slide" Target="slides/slide13.xml"/><Relationship Id="rId405" Type="http://schemas.openxmlformats.org/officeDocument/2006/relationships/slide" Target="slides/slide14.xml"/><Relationship Id="rId406" Type="http://schemas.openxmlformats.org/officeDocument/2006/relationships/slide" Target="slides/slide15.xml"/><Relationship Id="rId407" Type="http://schemas.openxmlformats.org/officeDocument/2006/relationships/slide" Target="slides/slide16.xml"/><Relationship Id="rId408" Type="http://schemas.openxmlformats.org/officeDocument/2006/relationships/slide" Target="slides/slide17.xml"/><Relationship Id="rId409" Type="http://schemas.openxmlformats.org/officeDocument/2006/relationships/slide" Target="slides/slide18.xml"/><Relationship Id="rId410" Type="http://schemas.openxmlformats.org/officeDocument/2006/relationships/slide" Target="slides/slide19.xml"/><Relationship Id="rId411" Type="http://schemas.openxmlformats.org/officeDocument/2006/relationships/slide" Target="slides/slide20.xml"/><Relationship Id="rId412" Type="http://schemas.openxmlformats.org/officeDocument/2006/relationships/slide" Target="slides/slide21.xml"/><Relationship Id="rId413" Type="http://schemas.openxmlformats.org/officeDocument/2006/relationships/slide" Target="slides/slide22.xml"/><Relationship Id="rId414" Type="http://schemas.openxmlformats.org/officeDocument/2006/relationships/slide" Target="slides/slide23.xml"/><Relationship Id="rId415" Type="http://schemas.openxmlformats.org/officeDocument/2006/relationships/slide" Target="slides/slide24.xml"/><Relationship Id="rId416" Type="http://schemas.openxmlformats.org/officeDocument/2006/relationships/slide" Target="slides/slide25.xml"/><Relationship Id="rId417" Type="http://schemas.openxmlformats.org/officeDocument/2006/relationships/slide" Target="slides/slide26.xml"/><Relationship Id="rId418" Type="http://schemas.openxmlformats.org/officeDocument/2006/relationships/slide" Target="slides/slide27.xml"/><Relationship Id="rId419" Type="http://schemas.openxmlformats.org/officeDocument/2006/relationships/slide" Target="slides/slide28.xml"/><Relationship Id="rId420" Type="http://schemas.openxmlformats.org/officeDocument/2006/relationships/slide" Target="slides/slide29.xml"/><Relationship Id="rId421" Type="http://schemas.openxmlformats.org/officeDocument/2006/relationships/slide" Target="slides/slide30.xml"/><Relationship Id="rId422" Type="http://schemas.openxmlformats.org/officeDocument/2006/relationships/slide" Target="slides/slide31.xml"/><Relationship Id="rId423" Type="http://schemas.openxmlformats.org/officeDocument/2006/relationships/slide" Target="slides/slide32.xml"/><Relationship Id="rId424" Type="http://schemas.openxmlformats.org/officeDocument/2006/relationships/slide" Target="slides/slide33.xml"/><Relationship Id="rId425" Type="http://schemas.openxmlformats.org/officeDocument/2006/relationships/slide" Target="slides/slide34.xml"/><Relationship Id="rId426" Type="http://schemas.openxmlformats.org/officeDocument/2006/relationships/slide" Target="slides/slide35.xml"/><Relationship Id="rId427" Type="http://schemas.openxmlformats.org/officeDocument/2006/relationships/slide" Target="slides/slide36.xml"/><Relationship Id="rId428" Type="http://schemas.openxmlformats.org/officeDocument/2006/relationships/slide" Target="slides/slide37.xml"/><Relationship Id="rId429" Type="http://schemas.openxmlformats.org/officeDocument/2006/relationships/slide" Target="slides/slide38.xml"/><Relationship Id="rId430" Type="http://schemas.openxmlformats.org/officeDocument/2006/relationships/slide" Target="slides/slide39.xml"/><Relationship Id="rId431" Type="http://schemas.openxmlformats.org/officeDocument/2006/relationships/slide" Target="slides/slide40.xml"/><Relationship Id="rId432" Type="http://schemas.openxmlformats.org/officeDocument/2006/relationships/slide" Target="slides/slide41.xml"/><Relationship Id="rId433" Type="http://schemas.openxmlformats.org/officeDocument/2006/relationships/slide" Target="slides/slide42.xml"/><Relationship Id="rId434" Type="http://schemas.openxmlformats.org/officeDocument/2006/relationships/slide" Target="slides/slide43.xml"/><Relationship Id="rId435" Type="http://schemas.openxmlformats.org/officeDocument/2006/relationships/slide" Target="slides/slide44.xml"/><Relationship Id="rId436" Type="http://schemas.openxmlformats.org/officeDocument/2006/relationships/slide" Target="slides/slide45.xml"/><Relationship Id="rId437" Type="http://schemas.openxmlformats.org/officeDocument/2006/relationships/slide" Target="slides/slide46.xml"/><Relationship Id="rId438" Type="http://schemas.openxmlformats.org/officeDocument/2006/relationships/slide" Target="slides/slide47.xml"/><Relationship Id="rId439" Type="http://schemas.openxmlformats.org/officeDocument/2006/relationships/slide" Target="slides/slide48.xml"/><Relationship Id="rId440" Type="http://schemas.openxmlformats.org/officeDocument/2006/relationships/slide" Target="slides/slide49.xml"/><Relationship Id="rId441" Type="http://schemas.openxmlformats.org/officeDocument/2006/relationships/slide" Target="slides/slide50.xml"/><Relationship Id="rId442" Type="http://schemas.openxmlformats.org/officeDocument/2006/relationships/slide" Target="slides/slide51.xml"/><Relationship Id="rId443" Type="http://schemas.openxmlformats.org/officeDocument/2006/relationships/slide" Target="slides/slide52.xml"/><Relationship Id="rId444" Type="http://schemas.openxmlformats.org/officeDocument/2006/relationships/slide" Target="slides/slide53.xml"/><Relationship Id="rId445" Type="http://schemas.openxmlformats.org/officeDocument/2006/relationships/slide" Target="slides/slide54.xml"/><Relationship Id="rId446" Type="http://schemas.openxmlformats.org/officeDocument/2006/relationships/slide" Target="slides/slide55.xml"/><Relationship Id="rId447" Type="http://schemas.openxmlformats.org/officeDocument/2006/relationships/slide" Target="slides/slide56.xml"/><Relationship Id="rId448" Type="http://schemas.openxmlformats.org/officeDocument/2006/relationships/slide" Target="slides/slide57.xml"/><Relationship Id="rId449" Type="http://schemas.openxmlformats.org/officeDocument/2006/relationships/slide" Target="slides/slide58.xml"/><Relationship Id="rId450" Type="http://schemas.openxmlformats.org/officeDocument/2006/relationships/slide" Target="slides/slide59.xml"/><Relationship Id="rId451" Type="http://schemas.openxmlformats.org/officeDocument/2006/relationships/slide" Target="slides/slide60.xml"/><Relationship Id="rId452" Type="http://schemas.openxmlformats.org/officeDocument/2006/relationships/slide" Target="slides/slide61.xml"/><Relationship Id="rId453" Type="http://schemas.openxmlformats.org/officeDocument/2006/relationships/slide" Target="slides/slide62.xml"/><Relationship Id="rId454" Type="http://schemas.openxmlformats.org/officeDocument/2006/relationships/slide" Target="slides/slide63.xml"/><Relationship Id="rId455" Type="http://schemas.openxmlformats.org/officeDocument/2006/relationships/slide" Target="slides/slide64.xml"/><Relationship Id="rId456" Type="http://schemas.openxmlformats.org/officeDocument/2006/relationships/slide" Target="slides/slide65.xml"/><Relationship Id="rId457" Type="http://schemas.openxmlformats.org/officeDocument/2006/relationships/slide" Target="slides/slide66.xml"/><Relationship Id="rId458" Type="http://schemas.openxmlformats.org/officeDocument/2006/relationships/slide" Target="slides/slide67.xml"/><Relationship Id="rId459" Type="http://schemas.openxmlformats.org/officeDocument/2006/relationships/slide" Target="slides/slide68.xml"/><Relationship Id="rId460" Type="http://schemas.openxmlformats.org/officeDocument/2006/relationships/slide" Target="slides/slide69.xml"/><Relationship Id="rId461" Type="http://schemas.openxmlformats.org/officeDocument/2006/relationships/slide" Target="slides/slide70.xml"/><Relationship Id="rId462" Type="http://schemas.openxmlformats.org/officeDocument/2006/relationships/slide" Target="slides/slide71.xml"/><Relationship Id="rId463" Type="http://schemas.openxmlformats.org/officeDocument/2006/relationships/slide" Target="slides/slide72.xml"/><Relationship Id="rId464" Type="http://schemas.openxmlformats.org/officeDocument/2006/relationships/slide" Target="slides/slide73.xml"/><Relationship Id="rId465" Type="http://schemas.openxmlformats.org/officeDocument/2006/relationships/slide" Target="slides/slide74.xml"/><Relationship Id="rId466" Type="http://schemas.openxmlformats.org/officeDocument/2006/relationships/slide" Target="slides/slide75.xml"/><Relationship Id="rId467" Type="http://schemas.openxmlformats.org/officeDocument/2006/relationships/slide" Target="slides/slide76.xml"/><Relationship Id="rId468" Type="http://schemas.openxmlformats.org/officeDocument/2006/relationships/slide" Target="slides/slide77.xml"/><Relationship Id="rId469" Type="http://schemas.openxmlformats.org/officeDocument/2006/relationships/slide" Target="slides/slide78.xml"/><Relationship Id="rId470" Type="http://schemas.openxmlformats.org/officeDocument/2006/relationships/slide" Target="slides/slide79.xml"/><Relationship Id="rId471" Type="http://schemas.openxmlformats.org/officeDocument/2006/relationships/slide" Target="slides/slide80.xml"/><Relationship Id="rId472" Type="http://schemas.openxmlformats.org/officeDocument/2006/relationships/slide" Target="slides/slide81.xml"/><Relationship Id="rId473" Type="http://schemas.openxmlformats.org/officeDocument/2006/relationships/slide" Target="slides/slide82.xml"/><Relationship Id="rId474" Type="http://schemas.openxmlformats.org/officeDocument/2006/relationships/slide" Target="slides/slide83.xml"/><Relationship Id="rId475" Type="http://schemas.openxmlformats.org/officeDocument/2006/relationships/slide" Target="slides/slide84.xml"/><Relationship Id="rId476" Type="http://schemas.openxmlformats.org/officeDocument/2006/relationships/slide" Target="slides/slide85.xml"/><Relationship Id="rId477" Type="http://schemas.openxmlformats.org/officeDocument/2006/relationships/slide" Target="slides/slide86.xml"/><Relationship Id="rId478" Type="http://schemas.openxmlformats.org/officeDocument/2006/relationships/slide" Target="slides/slide87.xml"/><Relationship Id="rId479" Type="http://schemas.openxmlformats.org/officeDocument/2006/relationships/slide" Target="slides/slide88.xml"/><Relationship Id="rId480" Type="http://schemas.openxmlformats.org/officeDocument/2006/relationships/slide" Target="slides/slide89.xml"/><Relationship Id="rId481" Type="http://schemas.openxmlformats.org/officeDocument/2006/relationships/slide" Target="slides/slide90.xml"/><Relationship Id="rId482" Type="http://schemas.openxmlformats.org/officeDocument/2006/relationships/slide" Target="slides/slide91.xml"/><Relationship Id="rId483" Type="http://schemas.openxmlformats.org/officeDocument/2006/relationships/slide" Target="slides/slide92.xml"/><Relationship Id="rId484" Type="http://schemas.openxmlformats.org/officeDocument/2006/relationships/slide" Target="slides/slide93.xml"/><Relationship Id="rId485" Type="http://schemas.openxmlformats.org/officeDocument/2006/relationships/slide" Target="slides/slide94.xml"/><Relationship Id="rId486" Type="http://schemas.openxmlformats.org/officeDocument/2006/relationships/slide" Target="slides/slide95.xml"/><Relationship Id="rId487" Type="http://schemas.openxmlformats.org/officeDocument/2006/relationships/slide" Target="slides/slide96.xml"/><Relationship Id="rId488" Type="http://schemas.openxmlformats.org/officeDocument/2006/relationships/slide" Target="slides/slide97.xml"/><Relationship Id="rId489" Type="http://schemas.openxmlformats.org/officeDocument/2006/relationships/slide" Target="slides/slide98.xml"/><Relationship Id="rId490" Type="http://schemas.openxmlformats.org/officeDocument/2006/relationships/slide" Target="slides/slide99.xml"/><Relationship Id="rId491" Type="http://schemas.openxmlformats.org/officeDocument/2006/relationships/slide" Target="slides/slide100.xml"/><Relationship Id="rId492" Type="http://schemas.openxmlformats.org/officeDocument/2006/relationships/slide" Target="slides/slide101.xml"/><Relationship Id="rId493" Type="http://schemas.openxmlformats.org/officeDocument/2006/relationships/slide" Target="slides/slide102.xml"/><Relationship Id="rId494" Type="http://schemas.openxmlformats.org/officeDocument/2006/relationships/slide" Target="slides/slide103.xml"/><Relationship Id="rId495" Type="http://schemas.openxmlformats.org/officeDocument/2006/relationships/slide" Target="slides/slide104.xml"/><Relationship Id="rId496" Type="http://schemas.openxmlformats.org/officeDocument/2006/relationships/slide" Target="slides/slide105.xml"/><Relationship Id="rId497" Type="http://schemas.openxmlformats.org/officeDocument/2006/relationships/slide" Target="slides/slide106.xml"/><Relationship Id="rId498" Type="http://schemas.openxmlformats.org/officeDocument/2006/relationships/slide" Target="slides/slide107.xml"/><Relationship Id="rId499" Type="http://schemas.openxmlformats.org/officeDocument/2006/relationships/slide" Target="slides/slide108.xml"/><Relationship Id="rId500" Type="http://schemas.openxmlformats.org/officeDocument/2006/relationships/slide" Target="slides/slide109.xml"/><Relationship Id="rId501" Type="http://schemas.openxmlformats.org/officeDocument/2006/relationships/slide" Target="slides/slide110.xml"/><Relationship Id="rId502" Type="http://schemas.openxmlformats.org/officeDocument/2006/relationships/slide" Target="slides/slide111.xml"/><Relationship Id="rId503" Type="http://schemas.openxmlformats.org/officeDocument/2006/relationships/slide" Target="slides/slide112.xml"/><Relationship Id="rId504" Type="http://schemas.openxmlformats.org/officeDocument/2006/relationships/slide" Target="slides/slide113.xml"/><Relationship Id="rId505" Type="http://schemas.openxmlformats.org/officeDocument/2006/relationships/slide" Target="slides/slide114.xml"/><Relationship Id="rId506" Type="http://schemas.openxmlformats.org/officeDocument/2006/relationships/slide" Target="slides/slide115.xml"/><Relationship Id="rId507" Type="http://schemas.openxmlformats.org/officeDocument/2006/relationships/slide" Target="slides/slide116.xml"/><Relationship Id="rId508" Type="http://schemas.openxmlformats.org/officeDocument/2006/relationships/slide" Target="slides/slide117.xml"/><Relationship Id="rId509" Type="http://schemas.openxmlformats.org/officeDocument/2006/relationships/slide" Target="slides/slide118.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xml.rels><?xml version="1.0" encoding="UTF-8" standalone="yes"?>
<Relationships xmlns="http://schemas.openxmlformats.org/package/2006/relationships"><Relationship Id="rId13"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 Id="rId3" Type="http://schemas.openxmlformats.org/officeDocument/2006/relationships/image" Target="../media/brand_logo.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government-jobs/" TargetMode="External"/><Relationship Id="rId4" Type="http://schemas.openxmlformats.org/officeDocument/2006/relationships/hyperlink" Target="https://4ab.in/government-jobs/" TargetMode="External"/><Relationship Id="rId5" Type="http://schemas.openxmlformats.org/officeDocument/2006/relationships/hyperlink" Target="https://4ab.in/government-jobs/" TargetMode="External"/><Relationship Id="rId6" Type="http://schemas.openxmlformats.org/officeDocument/2006/relationships/hyperlink" Target="https://4ab.in/government-jobs/exams/" TargetMode="External"/><Relationship Id="rId7" Type="http://schemas.openxmlformats.org/officeDocument/2006/relationships/hyperlink" Target="https://4ab.in/government-jobs/chemistry/" TargetMode="External"/><Relationship Id="rId8" Type="http://schemas.openxmlformats.org/officeDocument/2006/relationships/hyperlink" Target="https://4ab.in/government-jobs/blog/" TargetMode="External"/><Relationship Id="rId9" Type="http://schemas.openxmlformats.org/officeDocument/2006/relationships/hyperlink" Target="https://4ab.in/government-jobs/" TargetMode="External"/><Relationship Id="rId10" Type="http://schemas.openxmlformats.org/officeDocument/2006/relationships/hyperlink" Target="https://4ab.in/government-jobs/" TargetMode="External"/><Relationship Id="rId11" Type="http://schemas.openxmlformats.org/officeDocument/2006/relationships/hyperlink" Target="https://4ab.in/examination-news/latest/" TargetMode="External"/><Relationship Id="rId12" Type="http://schemas.openxmlformats.org/officeDocument/2006/relationships/hyperlink" Target="https://4ab.in/examination-news/calendar/" TargetMode="External"/><Relationship Id="rId13" Type="http://schemas.openxmlformats.org/officeDocument/2006/relationships/hyperlink" Target="https://4ab.in/examination-news/latest/?e=admit-card" TargetMode="External"/><Relationship Id="rId14" Type="http://schemas.openxmlformats.org/officeDocument/2006/relationships/hyperlink" Target="https://4ab.in/examination-news/latest/?e=result" TargetMode="External"/><Relationship Id="rId15" Type="http://schemas.openxmlformats.org/officeDocument/2006/relationships/hyperlink" Target="https://4ab.in/examination-news/tier/ug/" TargetMode="External"/><Relationship Id="rId16" Type="http://schemas.openxmlformats.org/officeDocument/2006/relationships/hyperlink" Target="https://4ab.in/examination-news/tier/pg/" TargetMode="External"/><Relationship Id="rId17" Type="http://schemas.openxmlformats.org/officeDocument/2006/relationships/hyperlink" Target="https://4ab.in/examination-news/tier/research/" TargetMode="External"/><Relationship Id="rId18" Type="http://schemas.openxmlformats.org/officeDocument/2006/relationships/hyperlink" Target="https://4ab.in/examination-news/tier/school/" TargetMode="External"/><Relationship Id="rId19" Type="http://schemas.openxmlformats.org/officeDocument/2006/relationships/hyperlink" Target="https://4ab.in/examination-news/blog/" TargetMode="External"/><Relationship Id="rId20" Type="http://schemas.openxmlformats.org/officeDocument/2006/relationships/hyperlink" Target="https://4ab.in/examination-news/" TargetMode="External"/><Relationship Id="rId21" Type="http://schemas.openxmlformats.org/officeDocument/2006/relationships/hyperlink" Target="https://4ab.in/examination-news/" TargetMode="External"/><Relationship Id="rId22" Type="http://schemas.openxmlformats.org/officeDocument/2006/relationships/hyperlink" Target="https://4ab.in/educators/" TargetMode="External"/><Relationship Id="rId23" Type="http://schemas.openxmlformats.org/officeDocument/2006/relationships/image" Target="../media/brand_image-3-1.png"/><Relationship Id="rId24" Type="http://schemas.openxmlformats.org/officeDocument/2006/relationships/image" Target="../media/brand_image-3-2.png"/><Relationship Id="rId25" Type="http://schemas.openxmlformats.org/officeDocument/2006/relationships/image" Target="../media/brand_image-3-2.png"/><Relationship Id="rId26" Type="http://schemas.openxmlformats.org/officeDocument/2006/relationships/image" Target="../media/brand_image-3-2.png"/><Relationship Id="rId27" Type="http://schemas.openxmlformats.org/officeDocument/2006/relationships/image" Target="../media/brand_image-3-2.png"/><Relationship Id="rId28" Type="http://schemas.openxmlformats.org/officeDocument/2006/relationships/image" Target="../media/brand_image-3-2.png"/><Relationship Id="rId29" Type="http://schemas.openxmlformats.org/officeDocument/2006/relationships/image" Target="../media/brand_image-3-2.png"/><Relationship Id="rId30" Type="http://schemas.openxmlformats.org/officeDocument/2006/relationships/image" Target="../media/brand_image-3-8.png"/><Relationship Id="rId31" Type="http://schemas.openxmlformats.org/officeDocument/2006/relationships/image" Target="../media/brand_image-3-2.png"/><Relationship Id="rId32" Type="http://schemas.openxmlformats.org/officeDocument/2006/relationships/image" Target="../media/brand_image-3-10.png"/><Relationship Id="rId33" Type="http://schemas.openxmlformats.org/officeDocument/2006/relationships/image" Target="../media/brand_image-3-2.png"/><Relationship Id="rId34" Type="http://schemas.openxmlformats.org/officeDocument/2006/relationships/image" Target="../media/brand_image-3-2.png"/><Relationship Id="rId35" Type="http://schemas.openxmlformats.org/officeDocument/2006/relationships/image" Target="../media/brand_image-3-2.png"/><Relationship Id="rId36" Type="http://schemas.openxmlformats.org/officeDocument/2006/relationships/image" Target="../media/brand_image-3-2.png"/><Relationship Id="rId37" Type="http://schemas.openxmlformats.org/officeDocument/2006/relationships/image" Target="../media/brand_image-3-2.png"/><Relationship Id="rId38" Type="http://schemas.openxmlformats.org/officeDocument/2006/relationships/image" Target="../media/brand_image-3-2.png"/><Relationship Id="rId39" Type="http://schemas.openxmlformats.org/officeDocument/2006/relationships/image" Target="../media/brand_image-3-2.png"/><Relationship Id="rId40" Type="http://schemas.openxmlformats.org/officeDocument/2006/relationships/image" Target="../media/brand_image-3-2.png"/><Relationship Id="rId41" Type="http://schemas.openxmlformats.org/officeDocument/2006/relationships/image" Target="../media/brand_image-3-2.png"/><Relationship Id="rId42" Type="http://schemas.openxmlformats.org/officeDocument/2006/relationships/image" Target="../media/brand_image-3-20.png"/><Relationship Id="rId43" Type="http://schemas.openxmlformats.org/officeDocument/2006/relationships/image" Target="../media/brand_image-3-2.png"/><Relationship Id="rId44" Type="http://schemas.openxmlformats.org/officeDocument/2006/relationships/image" Target="../media/brand_image-3-2.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chemistry-question-bank/" TargetMode="External"/><Relationship Id="rId4" Type="http://schemas.openxmlformats.org/officeDocument/2006/relationships/hyperlink" Target="https://4ab.in/educators/search/" TargetMode="External"/><Relationship Id="rId5" Type="http://schemas.openxmlformats.org/officeDocument/2006/relationships/hyperlink" Target="https://4ab.in/educators/topic/" TargetMode="External"/><Relationship Id="rId6" Type="http://schemas.openxmlformats.org/officeDocument/2006/relationships/hyperlink" Target="https://4ab.in/educators/?m=qb" TargetMode="External"/><Relationship Id="rId7" Type="http://schemas.openxmlformats.org/officeDocument/2006/relationships/hyperlink" Target="https://4ab.in/educators/chemistry-question-bank/#docs" TargetMode="External"/><Relationship Id="rId8" Type="http://schemas.openxmlformats.org/officeDocument/2006/relationships/hyperlink" Target="https://4ab.in/educators/chemistry-community/" TargetMode="External"/><Relationship Id="rId9" Type="http://schemas.openxmlformats.org/officeDocument/2006/relationships/hyperlink" Target="https://4ab.in/educators/analyse/" TargetMode="External"/><Relationship Id="rId10" Type="http://schemas.openxmlformats.org/officeDocument/2006/relationships/hyperlink" Target="https://4ab.in/educators/?m=qb" TargetMode="External"/><Relationship Id="rId11" Type="http://schemas.openxmlformats.org/officeDocument/2006/relationships/hyperlink" Target="https://4ab.in/educators/" TargetMode="External"/><Relationship Id="rId12" Type="http://schemas.openxmlformats.org/officeDocument/2006/relationships/image" Target="../media/brand_image-4-1.png"/><Relationship Id="rId13" Type="http://schemas.openxmlformats.org/officeDocument/2006/relationships/image" Target="../media/brand_image-4-2.png"/><Relationship Id="rId14" Type="http://schemas.openxmlformats.org/officeDocument/2006/relationships/image" Target="../media/brand_image-4-2.png"/><Relationship Id="rId15" Type="http://schemas.openxmlformats.org/officeDocument/2006/relationships/image" Target="../media/brand_image-4-2.png"/><Relationship Id="rId16" Type="http://schemas.openxmlformats.org/officeDocument/2006/relationships/image" Target="../media/brand_image-4-5.png"/><Relationship Id="rId17" Type="http://schemas.openxmlformats.org/officeDocument/2006/relationships/image" Target="../media/brand_image-4-2.png"/><Relationship Id="rId18" Type="http://schemas.openxmlformats.org/officeDocument/2006/relationships/image" Target="../media/brand_image-4-7.png"/><Relationship Id="rId19" Type="http://schemas.openxmlformats.org/officeDocument/2006/relationships/image" Target="../media/brand_image-4-8.png"/><Relationship Id="rId20" Type="http://schemas.openxmlformats.org/officeDocument/2006/relationships/image" Target="../media/brand_image-4-2.png"/><Relationship Id="rId21" Type="http://schemas.openxmlformats.org/officeDocument/2006/relationships/image" Target="../media/brand_image-4-10.png"/><Relationship Id="rId22" Type="http://schemas.openxmlformats.org/officeDocument/2006/relationships/image" Target="../media/brand_image-4-2.png"/><Relationship Id="rId23" Type="http://schemas.openxmlformats.org/officeDocument/2006/relationships/image" Target="../media/brand_image-4-12.png"/><Relationship Id="rId24" Type="http://schemas.openxmlformats.org/officeDocument/2006/relationships/image" Target="../media/brand_image-4-2.png"/><Relationship Id="rId25" Type="http://schemas.openxmlformats.org/officeDocument/2006/relationships/image" Target="../media/brand_image-4-14.png"/><Relationship Id="rId26" Type="http://schemas.openxmlformats.org/officeDocument/2006/relationships/image" Target="../media/brand_image-4-15.png"/><Relationship Id="rId27" Type="http://schemas.openxmlformats.org/officeDocument/2006/relationships/image" Target="../media/brand_image-4-2.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5-1.png"/><Relationship Id="rId6" Type="http://schemas.openxmlformats.org/officeDocument/2006/relationships/image" Target="../media/brand_image-5-2.png"/><Relationship Id="rId7" Type="http://schemas.openxmlformats.org/officeDocument/2006/relationships/image" Target="../media/brand_image-5-3.png"/><Relationship Id="rId8" Type="http://schemas.openxmlformats.org/officeDocument/2006/relationships/image" Target="../media/brand_image-5-4.png"/><Relationship Id="rId9" Type="http://schemas.openxmlformats.org/officeDocument/2006/relationships/image" Target="../media/brand_image-5-5.png"/><Relationship Id="rId10" Type="http://schemas.openxmlformats.org/officeDocument/2006/relationships/image" Target="../media/brand_image-5-6.png"/><Relationship Id="rId11" Type="http://schemas.openxmlformats.org/officeDocument/2006/relationships/image" Target="../media/brand_image-5-7.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molecular-symmetry/" TargetMode="External"/><Relationship Id="rId4" Type="http://schemas.openxmlformats.org/officeDocument/2006/relationships/hyperlink" Target="https://4ab.in/molecular-symmetry/" TargetMode="External"/><Relationship Id="rId5" Type="http://schemas.openxmlformats.org/officeDocument/2006/relationships/hyperlink" Target="https://4ab.in/molecular-point-groups/" TargetMode="External"/><Relationship Id="rId6" Type="http://schemas.openxmlformats.org/officeDocument/2006/relationships/hyperlink" Target="https://4ab.in/molecular-point-groups/" TargetMode="External"/><Relationship Id="rId7" Type="http://schemas.openxmlformats.org/officeDocument/2006/relationships/hyperlink" Target="https://4ab.in/crystal-structure/" TargetMode="External"/><Relationship Id="rId8" Type="http://schemas.openxmlformats.org/officeDocument/2006/relationships/hyperlink" Target="https://4ab.in/crystal-structure/" TargetMode="External"/><Relationship Id="rId9" Type="http://schemas.openxmlformats.org/officeDocument/2006/relationships/hyperlink" Target="https://4ab.in/crystal-space-groups/" TargetMode="External"/><Relationship Id="rId10" Type="http://schemas.openxmlformats.org/officeDocument/2006/relationships/hyperlink" Target="https://4ab.in/crystal-space-groups/" TargetMode="External"/><Relationship Id="rId11" Type="http://schemas.openxmlformats.org/officeDocument/2006/relationships/hyperlink" Target="https://4ab.in/educators/" TargetMode="External"/><Relationship Id="rId12" Type="http://schemas.openxmlformats.org/officeDocument/2006/relationships/image" Target="../media/brand_image-6-1.png"/><Relationship Id="rId13" Type="http://schemas.openxmlformats.org/officeDocument/2006/relationships/image" Target="../media/brand_image-6-2.png"/><Relationship Id="rId14" Type="http://schemas.openxmlformats.org/officeDocument/2006/relationships/image" Target="../media/brand_image-6-3.png"/><Relationship Id="rId15" Type="http://schemas.openxmlformats.org/officeDocument/2006/relationships/image" Target="../media/brand_image-6-4.png"/><Relationship Id="rId16" Type="http://schemas.openxmlformats.org/officeDocument/2006/relationships/image" Target="../media/brand_image-6-5.png"/><Relationship Id="rId17" Type="http://schemas.openxmlformats.org/officeDocument/2006/relationships/image" Target="../media/brand_image-6-3.png"/><Relationship Id="rId18" Type="http://schemas.openxmlformats.org/officeDocument/2006/relationships/image" Target="../media/brand_image-6-7.png"/><Relationship Id="rId19" Type="http://schemas.openxmlformats.org/officeDocument/2006/relationships/image" Target="../media/brand_image-6-8.png"/><Relationship Id="rId20" Type="http://schemas.openxmlformats.org/officeDocument/2006/relationships/image" Target="../media/brand_image-6-3.png"/><Relationship Id="rId21" Type="http://schemas.openxmlformats.org/officeDocument/2006/relationships/image" Target="../media/brand_image-6-10.png"/><Relationship Id="rId22" Type="http://schemas.openxmlformats.org/officeDocument/2006/relationships/image" Target="../media/brand_image-6-11.png"/><Relationship Id="rId23" Type="http://schemas.openxmlformats.org/officeDocument/2006/relationships/image" Target="../media/brand_image-6-3.png"/><Relationship Id="rId24" Type="http://schemas.openxmlformats.org/officeDocument/2006/relationships/image" Target="../media/brand_image-6-3.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periodic-table/" TargetMode="External"/><Relationship Id="rId4" Type="http://schemas.openxmlformats.org/officeDocument/2006/relationships/hyperlink" Target="https://4ab.in/periodic-table/" TargetMode="External"/><Relationship Id="rId5" Type="http://schemas.openxmlformats.org/officeDocument/2006/relationships/hyperlink" Target="https://4ab.in/chemistry-calculator/" TargetMode="External"/><Relationship Id="rId6" Type="http://schemas.openxmlformats.org/officeDocument/2006/relationships/hyperlink" Target="https://4ab.in/chemistry-calculator/" TargetMode="External"/><Relationship Id="rId7" Type="http://schemas.openxmlformats.org/officeDocument/2006/relationships/hyperlink" Target="https://4ab.in/chemistry-typing/" TargetMode="External"/><Relationship Id="rId8" Type="http://schemas.openxmlformats.org/officeDocument/2006/relationships/hyperlink" Target="https://4ab.in/chemistry-typing/" TargetMode="External"/><Relationship Id="rId9" Type="http://schemas.openxmlformats.org/officeDocument/2006/relationships/hyperlink" Target="https://4ab.in/educators/draw/" TargetMode="External"/><Relationship Id="rId10" Type="http://schemas.openxmlformats.org/officeDocument/2006/relationships/hyperlink" Target="https://4ab.in/educators/draw/" TargetMode="External"/><Relationship Id="rId11" Type="http://schemas.openxmlformats.org/officeDocument/2006/relationships/hyperlink" Target="https://4ab.in/educators/" TargetMode="External"/><Relationship Id="rId12" Type="http://schemas.openxmlformats.org/officeDocument/2006/relationships/image" Target="../media/brand_image-7-1.png"/><Relationship Id="rId13" Type="http://schemas.openxmlformats.org/officeDocument/2006/relationships/image" Target="../media/brand_image-7-2.png"/><Relationship Id="rId14" Type="http://schemas.openxmlformats.org/officeDocument/2006/relationships/image" Target="../media/brand_image-7-3.png"/><Relationship Id="rId15" Type="http://schemas.openxmlformats.org/officeDocument/2006/relationships/image" Target="../media/brand_image-7-4.png"/><Relationship Id="rId16" Type="http://schemas.openxmlformats.org/officeDocument/2006/relationships/image" Target="../media/brand_image-7-5.png"/><Relationship Id="rId17" Type="http://schemas.openxmlformats.org/officeDocument/2006/relationships/image" Target="../media/brand_image-7-3.png"/><Relationship Id="rId18" Type="http://schemas.openxmlformats.org/officeDocument/2006/relationships/image" Target="../media/brand_image-7-7.png"/><Relationship Id="rId19" Type="http://schemas.openxmlformats.org/officeDocument/2006/relationships/image" Target="../media/brand_image-7-8.png"/><Relationship Id="rId20" Type="http://schemas.openxmlformats.org/officeDocument/2006/relationships/image" Target="../media/brand_image-7-3.png"/><Relationship Id="rId21" Type="http://schemas.openxmlformats.org/officeDocument/2006/relationships/image" Target="../media/brand_image-7-10.png"/><Relationship Id="rId22" Type="http://schemas.openxmlformats.org/officeDocument/2006/relationships/image" Target="../media/brand_image-7-11.png"/><Relationship Id="rId23" Type="http://schemas.openxmlformats.org/officeDocument/2006/relationships/image" Target="../media/brand_image-7-3.png"/><Relationship Id="rId24" Type="http://schemas.openxmlformats.org/officeDocument/2006/relationships/image" Target="../media/brand_image-7-3.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tel:+919212142427" TargetMode="External"/><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8-1.png"/><Relationship Id="rId6" Type="http://schemas.openxmlformats.org/officeDocument/2006/relationships/image" Target="../media/brand_image-8-2.png"/><Relationship Id="rId7" Type="http://schemas.openxmlformats.org/officeDocument/2006/relationships/image" Target="../media/brand_image-8-2.png"/><Relationship Id="rId8" Type="http://schemas.openxmlformats.org/officeDocument/2006/relationships/image" Target="../media/brand_image-8-4.png"/><Relationship Id="rId9" Type="http://schemas.openxmlformats.org/officeDocument/2006/relationships/image" Target="../media/brand_brand_photo.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1E3A5F"/>
          </a:solidFill>
          <a:ln w="12700">
            <a:solidFill>
              <a:srgbClr val="1E3A5F"/>
            </a:solidFill>
            <a:prstDash val="solid"/>
          </a:ln>
        </p:spPr>
      </p:sp>
      <p:sp>
        <p:nvSpPr>
          <p:cNvPr id="6" name="Text 4"/>
          <p:cNvSpPr/>
          <p:nvPr/>
        </p:nvSpPr>
        <p:spPr>
          <a:xfrm>
            <a:off x="502920" y="502920"/>
            <a:ext cx="603504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ABC CHEMISTRY</a:t>
            </a:r>
            <a:endParaRPr lang="en-US" sz="1400" dirty="0"/>
          </a:p>
        </p:txBody>
      </p:sp>
      <p:sp>
        <p:nvSpPr>
          <p:cNvPr id="7" name="Text 5"/>
          <p:cNvSpPr/>
          <p:nvPr/>
        </p:nvSpPr>
        <p:spPr>
          <a:xfrm>
            <a:off x="502920" y="868680"/>
            <a:ext cx="6035040" cy="292608"/>
          </a:xfrm>
          <a:prstGeom prst="rect">
            <a:avLst/>
          </a:prstGeom>
          <a:noFill/>
          <a:ln/>
        </p:spPr>
        <p:txBody>
          <a:bodyPr wrap="square" lIns="0" tIns="0" rIns="0" bIns="0" rtlCol="0" anchor="ctr"/>
          <a:lstStyle/>
          <a:p>
            <a:pPr algn="l" indent="0" marL="0">
              <a:buNone/>
            </a:pPr>
            <a:r>
              <a:rPr lang="en-US" sz="1150" dirty="0">
                <a:solidFill>
                  <a:srgbClr val="5A6B82"/>
                </a:solidFill>
                <a:latin typeface="Arial" pitchFamily="34" charset="0"/>
                <a:ea typeface="Arial" pitchFamily="34" charset="-122"/>
                <a:cs typeface="Arial" pitchFamily="34" charset="-120"/>
              </a:rPr>
              <a:t>Mr. Aniket Bhardwaj  ·  15+ Years Mentorship</a:t>
            </a:r>
            <a:endParaRPr lang="en-US" sz="1150" dirty="0"/>
          </a:p>
        </p:txBody>
      </p:sp>
      <p:sp>
        <p:nvSpPr>
          <p:cNvPr id="8" name="Shape 6"/>
          <p:cNvSpPr/>
          <p:nvPr/>
        </p:nvSpPr>
        <p:spPr>
          <a:xfrm>
            <a:off x="521208" y="1371600"/>
            <a:ext cx="1554480" cy="45720"/>
          </a:xfrm>
          <a:prstGeom prst="rect">
            <a:avLst/>
          </a:prstGeom>
          <a:solidFill>
            <a:srgbClr val="D4A017"/>
          </a:solidFill>
          <a:ln w="12700">
            <a:solidFill>
              <a:srgbClr val="D4A017"/>
            </a:solidFill>
            <a:prstDash val="solid"/>
          </a:ln>
        </p:spPr>
      </p:sp>
      <p:sp>
        <p:nvSpPr>
          <p:cNvPr id="9" name="Text 7"/>
          <p:cNvSpPr/>
          <p:nvPr/>
        </p:nvSpPr>
        <p:spPr>
          <a:xfrm>
            <a:off x="502920" y="1517904"/>
            <a:ext cx="6217920" cy="658368"/>
          </a:xfrm>
          <a:prstGeom prst="rect">
            <a:avLst/>
          </a:prstGeom>
          <a:noFill/>
          <a:ln/>
        </p:spPr>
        <p:txBody>
          <a:bodyPr wrap="square" lIns="0" tIns="0" rIns="0" bIns="0" rtlCol="0" anchor="ctr"/>
          <a:lstStyle/>
          <a:p>
            <a:pPr algn="l" indent="0" marL="0">
              <a:buNone/>
            </a:pPr>
            <a:r>
              <a:rPr lang="en-US" sz="3500" b="1" dirty="0">
                <a:solidFill>
                  <a:srgbClr val="1B2A41"/>
                </a:solidFill>
                <a:latin typeface="Georgia" pitchFamily="34" charset="0"/>
                <a:ea typeface="Georgia" pitchFamily="34" charset="-122"/>
                <a:cs typeface="Georgia" pitchFamily="34" charset="-120"/>
              </a:rPr>
              <a:t>Inorganic Spectroscopy</a:t>
            </a:r>
            <a:endParaRPr lang="en-US" sz="3500" dirty="0"/>
          </a:p>
        </p:txBody>
      </p:sp>
      <p:sp>
        <p:nvSpPr>
          <p:cNvPr id="10" name="Text 8"/>
          <p:cNvSpPr/>
          <p:nvPr/>
        </p:nvSpPr>
        <p:spPr>
          <a:xfrm>
            <a:off x="502920" y="2212848"/>
            <a:ext cx="6217920" cy="384048"/>
          </a:xfrm>
          <a:prstGeom prst="rect">
            <a:avLst/>
          </a:prstGeom>
          <a:noFill/>
          <a:ln/>
        </p:spPr>
        <p:txBody>
          <a:bodyPr wrap="square" lIns="0" tIns="0" rIns="0" bIns="0" rtlCol="0" anchor="ctr"/>
          <a:lstStyle/>
          <a:p>
            <a:pPr algn="l" indent="0" marL="0">
              <a:buNone/>
            </a:pPr>
            <a:r>
              <a:rPr lang="en-US" sz="1326" b="1" dirty="0">
                <a:solidFill>
                  <a:srgbClr val="1E3A5F"/>
                </a:solidFill>
                <a:latin typeface="Arial" pitchFamily="34" charset="0"/>
                <a:ea typeface="Arial" pitchFamily="34" charset="-122"/>
                <a:cs typeface="Arial" pitchFamily="34" charset="-120"/>
              </a:rPr>
              <a:t>Premium CSIR-NET PYQ Book</a:t>
            </a:r>
            <a:endParaRPr lang="en-US" sz="1326" dirty="0"/>
          </a:p>
        </p:txBody>
      </p:sp>
      <p:sp>
        <p:nvSpPr>
          <p:cNvPr id="11" name="Text 9"/>
          <p:cNvSpPr/>
          <p:nvPr/>
        </p:nvSpPr>
        <p:spPr>
          <a:xfrm>
            <a:off x="502920" y="2596896"/>
            <a:ext cx="6217920" cy="310896"/>
          </a:xfrm>
          <a:prstGeom prst="rect">
            <a:avLst/>
          </a:prstGeom>
          <a:noFill/>
          <a:ln/>
        </p:spPr>
        <p:txBody>
          <a:bodyPr wrap="square" lIns="0" tIns="0" rIns="0" bIns="0" rtlCol="0" anchor="ctr"/>
          <a:lstStyle/>
          <a:p>
            <a:pPr algn="l" indent="0" marL="0">
              <a:buNone/>
            </a:pPr>
            <a:r>
              <a:rPr lang="en-US" sz="1200" dirty="0">
                <a:solidFill>
                  <a:srgbClr val="5A6B82"/>
                </a:solidFill>
                <a:latin typeface="Arial" pitchFamily="34" charset="0"/>
                <a:ea typeface="Arial" pitchFamily="34" charset="-122"/>
                <a:cs typeface="Arial" pitchFamily="34" charset="-120"/>
              </a:rPr>
              <a:t>36 Previous-Year Questions · 34 with verified answers · Distractor Analysis</a:t>
            </a:r>
            <a:endParaRPr lang="en-US" sz="1200" dirty="0"/>
          </a:p>
        </p:txBody>
      </p:sp>
      <p:sp>
        <p:nvSpPr>
          <p:cNvPr id="12" name="Shape 10"/>
          <p:cNvSpPr/>
          <p:nvPr/>
        </p:nvSpPr>
        <p:spPr>
          <a:xfrm>
            <a:off x="502920" y="3108960"/>
            <a:ext cx="1371600" cy="365760"/>
          </a:xfrm>
          <a:prstGeom prst="roundRect">
            <a:avLst>
              <a:gd name="adj" fmla="val 15000"/>
            </a:avLst>
          </a:prstGeom>
          <a:solidFill>
            <a:srgbClr val="E8F0F8"/>
          </a:solidFill>
          <a:ln w="9525">
            <a:solidFill>
              <a:srgbClr val="1E3A5F"/>
            </a:solidFill>
            <a:prstDash val="solid"/>
          </a:ln>
        </p:spPr>
      </p:sp>
      <p:sp>
        <p:nvSpPr>
          <p:cNvPr id="13" name="Text 11"/>
          <p:cNvSpPr/>
          <p:nvPr/>
        </p:nvSpPr>
        <p:spPr>
          <a:xfrm>
            <a:off x="502920" y="3108960"/>
            <a:ext cx="1371600" cy="365760"/>
          </a:xfrm>
          <a:prstGeom prst="rect">
            <a:avLst/>
          </a:prstGeom>
          <a:noFill/>
          <a:ln/>
        </p:spPr>
        <p:txBody>
          <a:bodyPr wrap="square" lIns="0" tIns="0" rIns="0" bIns="0" rtlCol="0" anchor="ctr"/>
          <a:lstStyle/>
          <a:p>
            <a:pPr algn="ctr" indent="0" marL="0">
              <a:buNone/>
            </a:pPr>
            <a:r>
              <a:rPr lang="en-US" sz="950" b="1" dirty="0">
                <a:solidFill>
                  <a:srgbClr val="1E3A5F"/>
                </a:solidFill>
                <a:latin typeface="Arial" pitchFamily="34" charset="0"/>
                <a:ea typeface="Arial" pitchFamily="34" charset="-122"/>
                <a:cs typeface="Arial" pitchFamily="34" charset="-120"/>
              </a:rPr>
              <a:t>3-Slide Solutions</a:t>
            </a:r>
            <a:endParaRPr lang="en-US" sz="950" dirty="0"/>
          </a:p>
        </p:txBody>
      </p:sp>
      <p:sp>
        <p:nvSpPr>
          <p:cNvPr id="14" name="Shape 12"/>
          <p:cNvSpPr/>
          <p:nvPr/>
        </p:nvSpPr>
        <p:spPr>
          <a:xfrm>
            <a:off x="2020824" y="3108960"/>
            <a:ext cx="1371600" cy="365760"/>
          </a:xfrm>
          <a:prstGeom prst="roundRect">
            <a:avLst>
              <a:gd name="adj" fmla="val 15000"/>
            </a:avLst>
          </a:prstGeom>
          <a:solidFill>
            <a:srgbClr val="FBEDEC"/>
          </a:solidFill>
          <a:ln w="9525">
            <a:solidFill>
              <a:srgbClr val="B83A36"/>
            </a:solidFill>
            <a:prstDash val="solid"/>
          </a:ln>
        </p:spPr>
      </p:sp>
      <p:sp>
        <p:nvSpPr>
          <p:cNvPr id="15" name="Text 13"/>
          <p:cNvSpPr/>
          <p:nvPr/>
        </p:nvSpPr>
        <p:spPr>
          <a:xfrm>
            <a:off x="2020824" y="3108960"/>
            <a:ext cx="1371600" cy="365760"/>
          </a:xfrm>
          <a:prstGeom prst="rect">
            <a:avLst/>
          </a:prstGeom>
          <a:noFill/>
          <a:ln/>
        </p:spPr>
        <p:txBody>
          <a:bodyPr wrap="square" lIns="0" tIns="0" rIns="0" bIns="0" rtlCol="0" anchor="ctr"/>
          <a:lstStyle/>
          <a:p>
            <a:pPr algn="ctr" indent="0" marL="0">
              <a:buNone/>
            </a:pPr>
            <a:r>
              <a:rPr lang="en-US" sz="950" b="1" dirty="0">
                <a:solidFill>
                  <a:srgbClr val="B83A36"/>
                </a:solidFill>
                <a:latin typeface="Arial" pitchFamily="34" charset="0"/>
                <a:ea typeface="Arial" pitchFamily="34" charset="-122"/>
                <a:cs typeface="Arial" pitchFamily="34" charset="-120"/>
              </a:rPr>
              <a:t>Distractor Analysis</a:t>
            </a:r>
            <a:endParaRPr lang="en-US" sz="950" dirty="0"/>
          </a:p>
        </p:txBody>
      </p:sp>
      <p:sp>
        <p:nvSpPr>
          <p:cNvPr id="16" name="Shape 14"/>
          <p:cNvSpPr/>
          <p:nvPr/>
        </p:nvSpPr>
        <p:spPr>
          <a:xfrm>
            <a:off x="3538728" y="3108960"/>
            <a:ext cx="1371600" cy="365760"/>
          </a:xfrm>
          <a:prstGeom prst="roundRect">
            <a:avLst>
              <a:gd name="adj" fmla="val 15000"/>
            </a:avLst>
          </a:prstGeom>
          <a:solidFill>
            <a:srgbClr val="FBF1DE"/>
          </a:solidFill>
          <a:ln w="9525">
            <a:solidFill>
              <a:srgbClr val="C9821B"/>
            </a:solidFill>
            <a:prstDash val="solid"/>
          </a:ln>
        </p:spPr>
      </p:sp>
      <p:sp>
        <p:nvSpPr>
          <p:cNvPr id="17" name="Text 15"/>
          <p:cNvSpPr/>
          <p:nvPr/>
        </p:nvSpPr>
        <p:spPr>
          <a:xfrm>
            <a:off x="3538728" y="3108960"/>
            <a:ext cx="1371600" cy="365760"/>
          </a:xfrm>
          <a:prstGeom prst="rect">
            <a:avLst/>
          </a:prstGeom>
          <a:noFill/>
          <a:ln/>
        </p:spPr>
        <p:txBody>
          <a:bodyPr wrap="square" lIns="0" tIns="0" rIns="0" bIns="0" rtlCol="0" anchor="ctr"/>
          <a:lstStyle/>
          <a:p>
            <a:pPr algn="ctr" indent="0" marL="0">
              <a:buNone/>
            </a:pPr>
            <a:r>
              <a:rPr lang="en-US" sz="950" b="1" dirty="0">
                <a:solidFill>
                  <a:srgbClr val="C9821B"/>
                </a:solidFill>
                <a:latin typeface="Arial" pitchFamily="34" charset="0"/>
                <a:ea typeface="Arial" pitchFamily="34" charset="-122"/>
                <a:cs typeface="Arial" pitchFamily="34" charset="-120"/>
              </a:rPr>
              <a:t>Exam Tricks</a:t>
            </a:r>
            <a:endParaRPr lang="en-US" sz="950" dirty="0"/>
          </a:p>
        </p:txBody>
      </p:sp>
      <p:sp>
        <p:nvSpPr>
          <p:cNvPr id="18" name="Shape 16"/>
          <p:cNvSpPr/>
          <p:nvPr/>
        </p:nvSpPr>
        <p:spPr>
          <a:xfrm>
            <a:off x="5056632" y="3108960"/>
            <a:ext cx="1371600" cy="365760"/>
          </a:xfrm>
          <a:prstGeom prst="roundRect">
            <a:avLst>
              <a:gd name="adj" fmla="val 15000"/>
            </a:avLst>
          </a:prstGeom>
          <a:solidFill>
            <a:srgbClr val="F0EAFA"/>
          </a:solidFill>
          <a:ln w="9525">
            <a:solidFill>
              <a:srgbClr val="6E45B8"/>
            </a:solidFill>
            <a:prstDash val="solid"/>
          </a:ln>
        </p:spPr>
      </p:sp>
      <p:sp>
        <p:nvSpPr>
          <p:cNvPr id="19" name="Text 17"/>
          <p:cNvSpPr/>
          <p:nvPr/>
        </p:nvSpPr>
        <p:spPr>
          <a:xfrm>
            <a:off x="5056632" y="3108960"/>
            <a:ext cx="1371600" cy="365760"/>
          </a:xfrm>
          <a:prstGeom prst="rect">
            <a:avLst/>
          </a:prstGeom>
          <a:noFill/>
          <a:ln/>
        </p:spPr>
        <p:txBody>
          <a:bodyPr wrap="square" lIns="0" tIns="0" rIns="0" bIns="0" rtlCol="0" anchor="ctr"/>
          <a:lstStyle/>
          <a:p>
            <a:pPr algn="ctr" indent="0" marL="0">
              <a:buNone/>
            </a:pPr>
            <a:r>
              <a:rPr lang="en-US" sz="950" b="1" dirty="0">
                <a:solidFill>
                  <a:srgbClr val="6E45B8"/>
                </a:solidFill>
                <a:latin typeface="Arial" pitchFamily="34" charset="0"/>
                <a:ea typeface="Arial" pitchFamily="34" charset="-122"/>
                <a:cs typeface="Arial" pitchFamily="34" charset="-120"/>
              </a:rPr>
              <a:t>Revision Sheets</a:t>
            </a:r>
            <a:endParaRPr lang="en-US" sz="950" dirty="0"/>
          </a:p>
        </p:txBody>
      </p:sp>
      <p:sp>
        <p:nvSpPr>
          <p:cNvPr id="20" name="Text 18"/>
          <p:cNvSpPr/>
          <p:nvPr/>
        </p:nvSpPr>
        <p:spPr>
          <a:xfrm>
            <a:off x="502920" y="3703320"/>
            <a:ext cx="6217920" cy="292608"/>
          </a:xfrm>
          <a:prstGeom prst="rect">
            <a:avLst/>
          </a:prstGeom>
          <a:noFill/>
          <a:ln/>
        </p:spPr>
        <p:txBody>
          <a:bodyPr wrap="square" lIns="0" tIns="0" rIns="0" bIns="0" rtlCol="0" anchor="ctr"/>
          <a:lstStyle/>
          <a:p>
            <a:pPr algn="l" indent="0" marL="0">
              <a:buNone/>
            </a:pPr>
            <a:r>
              <a:rPr lang="en-US" sz="1100" i="1" dirty="0">
                <a:solidFill>
                  <a:srgbClr val="5A6B82"/>
                </a:solidFill>
                <a:latin typeface="Arial" pitchFamily="34" charset="0"/>
                <a:ea typeface="Arial" pitchFamily="34" charset="-122"/>
                <a:cs typeface="Arial" pitchFamily="34" charset="-120"/>
              </a:rPr>
              <a:t>CSIR-NET  ·  GATE  ·  IIT-JAM  —  3 Topics · 36 Real PYQs</a:t>
            </a:r>
            <a:endParaRPr lang="en-US" sz="1100" dirty="0"/>
          </a:p>
        </p:txBody>
      </p:sp>
      <p:sp>
        <p:nvSpPr>
          <p:cNvPr id="21" name="Shape 19"/>
          <p:cNvSpPr/>
          <p:nvPr/>
        </p:nvSpPr>
        <p:spPr>
          <a:xfrm>
            <a:off x="502920" y="4480560"/>
            <a:ext cx="6035040" cy="0"/>
          </a:xfrm>
          <a:prstGeom prst="line">
            <a:avLst/>
          </a:prstGeom>
          <a:noFill/>
          <a:ln w="12700">
            <a:solidFill>
              <a:srgbClr val="E3E9F2"/>
            </a:solidFill>
            <a:prstDash val="solid"/>
          </a:ln>
        </p:spPr>
      </p:sp>
      <p:sp>
        <p:nvSpPr>
          <p:cNvPr id="22" name="Text 20"/>
          <p:cNvSpPr/>
          <p:nvPr/>
        </p:nvSpPr>
        <p:spPr>
          <a:xfrm>
            <a:off x="502920" y="4553712"/>
            <a:ext cx="6583680" cy="310896"/>
          </a:xfrm>
          <a:prstGeom prst="rect">
            <a:avLst/>
          </a:prstGeom>
          <a:noFill/>
          <a:ln/>
        </p:spPr>
        <p:txBody>
          <a:bodyPr wrap="square" lIns="0" tIns="0" rIns="0" bIns="0" rtlCol="0" anchor="ctr"/>
          <a:lstStyle/>
          <a:p>
            <a:pPr algn="l" indent="0" marL="0">
              <a:buNone/>
            </a:pPr>
            <a:r>
              <a:rPr lang="en-US" sz="1250" b="1" dirty="0">
                <a:solidFill>
                  <a:srgbClr val="1E3A5F"/>
                </a:solidFill>
                <a:latin typeface="Arial" pitchFamily="34" charset="0"/>
                <a:ea typeface="Arial" pitchFamily="34" charset="-122"/>
                <a:cs typeface="Arial" pitchFamily="34" charset="-120"/>
              </a:rPr>
              <a:t>( Mr. Aniket Bhardwaj By ABC Chemistry )  ·  www.abcchemistry.com  ·  9212142427</a:t>
            </a:r>
            <a:endParaRPr lang="en-US" sz="1250" dirty="0"/>
          </a:p>
        </p:txBody>
      </p:sp>
      <p:pic>
        <p:nvPicPr>
          <p:cNvPr id="23" name="ABC Chemistry logo" descr="ABC Chemistry logo"/>
          <p:cNvPicPr>
            <a:picLocks noChangeAspect="1"/>
          </p:cNvPicPr>
          <p:nvPr/>
        </p:nvPicPr>
        <p:blipFill>
          <a:blip r:embed="rId2"/>
          <a:stretch>
            <a:fillRect/>
          </a:stretch>
        </p:blipFill>
        <p:spPr>
          <a:xfrm>
            <a:off x="7269480" y="411480"/>
            <a:ext cx="1463040" cy="1463040"/>
          </a:xfrm>
          <a:prstGeom prst="rect">
            <a:avLst/>
          </a:prstGeom>
        </p:spPr>
      </p:pic>
      <p:pic>
        <p:nvPicPr>
          <p:cNvPr id="24" name="Mr. Aniket Bhardwaj" descr="Mr. Aniket Bhardwaj"/>
          <p:cNvPicPr>
            <a:picLocks noChangeAspect="1"/>
          </p:cNvPicPr>
          <p:nvPr/>
        </p:nvPicPr>
        <p:blipFill>
          <a:blip r:embed="rId3"/>
          <a:stretch>
            <a:fillRect/>
          </a:stretch>
        </p:blipFill>
        <p:spPr>
          <a:xfrm>
            <a:off x="7269480" y="2240280"/>
            <a:ext cx="1463040" cy="1463040"/>
          </a:xfrm>
          <a:prstGeom prst="rect">
            <a:avLst/>
          </a:prstGeom>
        </p:spPr>
      </p:pic>
      <p:sp>
        <p:nvSpPr>
          <p:cNvPr id="25" name="Brand handle"/>
          <p:cNvSpPr txBox="1"/>
          <p:nvPr/>
        </p:nvSpPr>
        <p:spPr>
          <a:xfrm>
            <a:off x="6949440" y="3840480"/>
            <a:ext cx="2103120" cy="274320"/>
          </a:xfrm>
          <a:prstGeom prst="rect">
            <a:avLst/>
          </a:prstGeom>
          <a:noFill/>
        </p:spPr>
        <p:txBody>
          <a:bodyPr wrap="square" lIns="0" rIns="0" tIns="0" bIns="0" anchor="ctr">
            <a:normAutofit/>
          </a:bodyPr>
          <a:lstStyle/>
          <a:p>
            <a:pPr algn="ctr"/>
            <a:r>
              <a:rPr lang="en-US" sz="1050" b="1" dirty="0">
                <a:solidFill>
                  <a:srgbClr val="FFFFFF"/>
                </a:solidFill>
                <a:latin typeface="Arial"/>
              </a:rPr>
              <a:t>Mr. Aniket Bhardwaj</a:t>
            </a:r>
          </a:p>
        </p:txBody>
      </p:sp>
      <p:sp>
        <p:nvSpPr>
          <p:cNvPr id="26" name="Brand handle"/>
          <p:cNvSpPr txBox="1"/>
          <p:nvPr/>
        </p:nvSpPr>
        <p:spPr>
          <a:xfrm>
            <a:off x="6949440" y="4114800"/>
            <a:ext cx="2103120" cy="274320"/>
          </a:xfrm>
          <a:prstGeom prst="rect">
            <a:avLst/>
          </a:prstGeom>
          <a:noFill/>
        </p:spPr>
        <p:txBody>
          <a:bodyPr wrap="square" lIns="0" rIns="0" tIns="0" bIns="0" anchor="ctr">
            <a:normAutofit/>
          </a:bodyPr>
          <a:lstStyle/>
          <a:p>
            <a:pPr algn="ctr"/>
            <a:r>
              <a:rPr lang="en-US" sz="1050" b="1" dirty="0">
                <a:solidFill>
                  <a:srgbClr val="E9BD6A"/>
                </a:solidFill>
                <a:latin typeface="Arial"/>
              </a:rPr>
              <a:t>@abcchemistry24</a:t>
            </a:r>
          </a:p>
        </p:txBody>
      </p:sp>
      <p:sp>
        <p:nvSpPr>
          <p:cNvPr id="27" name="Brand handle"/>
          <p:cNvSpPr txBox="1"/>
          <p:nvPr/>
        </p:nvSpPr>
        <p:spPr>
          <a:xfrm>
            <a:off x="6949440" y="4389120"/>
            <a:ext cx="2103120" cy="274320"/>
          </a:xfrm>
          <a:prstGeom prst="rect">
            <a:avLst/>
          </a:prstGeom>
          <a:noFill/>
        </p:spPr>
        <p:txBody>
          <a:bodyPr wrap="square" lIns="0" rIns="0" tIns="0" bIns="0" anchor="ctr">
            <a:normAutofit/>
          </a:bodyPr>
          <a:lstStyle/>
          <a:p>
            <a:pPr algn="ctr"/>
            <a:r>
              <a:rPr lang="en-US" sz="800" b="0" dirty="0">
                <a:solidFill>
                  <a:srgbClr val="B9C4E6"/>
                </a:solidFill>
                <a:latin typeface="Arial"/>
              </a:rPr>
              <a:t>Instagram · YouTube · Facebook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E3A5F"/>
          </a:solidFill>
          <a:ln w="12700">
            <a:solidFill>
              <a:srgbClr val="1E3A5F"/>
            </a:solidFill>
            <a:prstDash val="solid"/>
          </a:ln>
        </p:spPr>
      </p:sp>
      <p:sp>
        <p:nvSpPr>
          <p:cNvPr id="3" name="Shape 1"/>
          <p:cNvSpPr/>
          <p:nvPr/>
        </p:nvSpPr>
        <p:spPr>
          <a:xfrm>
            <a:off x="0" y="0"/>
            <a:ext cx="109728" cy="640080"/>
          </a:xfrm>
          <a:prstGeom prst="rect">
            <a:avLst/>
          </a:prstGeom>
          <a:solidFill>
            <a:srgbClr val="D4A017"/>
          </a:solidFill>
          <a:ln w="12700">
            <a:solidFill>
              <a:srgbClr val="D4A017"/>
            </a:solidFill>
            <a:prstDash val="solid"/>
          </a:ln>
        </p:spPr>
      </p:sp>
      <p:sp>
        <p:nvSpPr>
          <p:cNvPr id="4" name="Text 2"/>
          <p:cNvSpPr/>
          <p:nvPr/>
        </p:nvSpPr>
        <p:spPr>
          <a:xfrm>
            <a:off x="274320" y="0"/>
            <a:ext cx="5486400" cy="640080"/>
          </a:xfrm>
          <a:prstGeom prst="rect">
            <a:avLst/>
          </a:prstGeom>
          <a:noFill/>
          <a:ln/>
        </p:spPr>
        <p:txBody>
          <a:bodyPr wrap="square" lIns="0" tIns="0" rIns="0" bIns="0" rtlCol="0" anchor="ctr"/>
          <a:lstStyle/>
          <a:p>
            <a:pPr algn="l" indent="0" marL="0">
              <a:buNone/>
            </a:pPr>
            <a:r>
              <a:rPr lang="en-US" sz="1900" b="1" dirty="0">
                <a:solidFill>
                  <a:srgbClr val="FFFFFF"/>
                </a:solidFill>
                <a:latin typeface="Georgia" pitchFamily="34" charset="0"/>
                <a:ea typeface="Georgia" pitchFamily="34" charset="-122"/>
                <a:cs typeface="Georgia" pitchFamily="34" charset="-120"/>
              </a:rPr>
              <a:t>Course Contents</a:t>
            </a:r>
            <a:endParaRPr lang="en-US" sz="1900" dirty="0"/>
          </a:p>
        </p:txBody>
      </p:sp>
      <p:sp>
        <p:nvSpPr>
          <p:cNvPr id="5" name="Text 3"/>
          <p:cNvSpPr/>
          <p:nvPr/>
        </p:nvSpPr>
        <p:spPr>
          <a:xfrm>
            <a:off x="4572000" y="0"/>
            <a:ext cx="4297680" cy="640080"/>
          </a:xfrm>
          <a:prstGeom prst="rect">
            <a:avLst/>
          </a:prstGeom>
          <a:noFill/>
          <a:ln/>
        </p:spPr>
        <p:txBody>
          <a:bodyPr wrap="square" lIns="0" tIns="0" rIns="0" bIns="0" rtlCol="0" anchor="ctr"/>
          <a:lstStyle/>
          <a:p>
            <a:pPr algn="r" indent="0" marL="0">
              <a:buNone/>
            </a:pPr>
            <a:r>
              <a:rPr lang="en-US" sz="1050" dirty="0">
                <a:solidFill>
                  <a:srgbClr val="C9D7E6"/>
                </a:solidFill>
                <a:latin typeface="Arial" pitchFamily="34" charset="0"/>
                <a:ea typeface="Arial" pitchFamily="34" charset="-122"/>
                <a:cs typeface="Arial" pitchFamily="34" charset="-120"/>
              </a:rPr>
              <a:t>3 Topics · 36 PYQs</a:t>
            </a:r>
            <a:endParaRPr lang="en-US" sz="1050" dirty="0"/>
          </a:p>
        </p:txBody>
      </p:sp>
      <p:sp>
        <p:nvSpPr>
          <p:cNvPr id="6" name="Shape 4"/>
          <p:cNvSpPr/>
          <p:nvPr/>
        </p:nvSpPr>
        <p:spPr>
          <a:xfrm>
            <a:off x="274320" y="768096"/>
            <a:ext cx="4279392" cy="480060"/>
          </a:xfrm>
          <a:prstGeom prst="roundRect">
            <a:avLst>
              <a:gd name="adj" fmla="val 7619"/>
            </a:avLst>
          </a:prstGeom>
          <a:solidFill>
            <a:srgbClr val="F8FAFD"/>
          </a:solidFill>
          <a:ln w="12700">
            <a:solidFill>
              <a:srgbClr val="E3E9F2"/>
            </a:solidFill>
            <a:prstDash val="solid"/>
          </a:ln>
        </p:spPr>
      </p:sp>
      <p:sp>
        <p:nvSpPr>
          <p:cNvPr id="7" name="Shape 5"/>
          <p:cNvSpPr/>
          <p:nvPr/>
        </p:nvSpPr>
        <p:spPr>
          <a:xfrm>
            <a:off x="347472" y="859536"/>
            <a:ext cx="310896" cy="310896"/>
          </a:xfrm>
          <a:prstGeom prst="roundRect">
            <a:avLst>
              <a:gd name="adj" fmla="val 11765"/>
            </a:avLst>
          </a:prstGeom>
          <a:solidFill>
            <a:srgbClr val="F0EAFA"/>
          </a:solidFill>
          <a:ln w="9525">
            <a:solidFill>
              <a:srgbClr val="6E45B8"/>
            </a:solidFill>
            <a:prstDash val="solid"/>
          </a:ln>
        </p:spPr>
      </p:sp>
      <p:sp>
        <p:nvSpPr>
          <p:cNvPr id="8" name="Text 6"/>
          <p:cNvSpPr/>
          <p:nvPr/>
        </p:nvSpPr>
        <p:spPr>
          <a:xfrm>
            <a:off x="347472"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a:t>
            </a:r>
            <a:endParaRPr lang="en-US" sz="1100" dirty="0"/>
          </a:p>
        </p:txBody>
      </p:sp>
      <p:sp>
        <p:nvSpPr>
          <p:cNvPr id="9" name="Text 7"/>
          <p:cNvSpPr/>
          <p:nvPr/>
        </p:nvSpPr>
        <p:spPr>
          <a:xfrm>
            <a:off x="731520"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Mossbauer</a:t>
            </a:r>
            <a:endParaRPr lang="en-US" sz="1000" dirty="0"/>
          </a:p>
        </p:txBody>
      </p:sp>
      <p:sp>
        <p:nvSpPr>
          <p:cNvPr id="10" name="Text 8"/>
          <p:cNvSpPr/>
          <p:nvPr/>
        </p:nvSpPr>
        <p:spPr>
          <a:xfrm>
            <a:off x="731520"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4 Qs   E 1 · M 3 · H 0</a:t>
            </a:r>
            <a:endParaRPr lang="en-US" sz="850" dirty="0"/>
          </a:p>
        </p:txBody>
      </p:sp>
      <p:sp>
        <p:nvSpPr>
          <p:cNvPr id="11" name="Text 9"/>
          <p:cNvSpPr/>
          <p:nvPr/>
        </p:nvSpPr>
        <p:spPr>
          <a:xfrm>
            <a:off x="3822192"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11%</a:t>
            </a:r>
            <a:endParaRPr lang="en-US" sz="1000" dirty="0"/>
          </a:p>
        </p:txBody>
      </p:sp>
      <p:sp>
        <p:nvSpPr>
          <p:cNvPr id="12" name="Shape 10"/>
          <p:cNvSpPr/>
          <p:nvPr/>
        </p:nvSpPr>
        <p:spPr>
          <a:xfrm>
            <a:off x="3840480" y="1042416"/>
            <a:ext cx="566928" cy="91440"/>
          </a:xfrm>
          <a:prstGeom prst="roundRect">
            <a:avLst>
              <a:gd name="adj" fmla="val 30000"/>
            </a:avLst>
          </a:prstGeom>
          <a:solidFill>
            <a:srgbClr val="E3E9F2"/>
          </a:solidFill>
          <a:ln w="12700">
            <a:solidFill>
              <a:srgbClr val="E3E9F2"/>
            </a:solidFill>
            <a:prstDash val="solid"/>
          </a:ln>
        </p:spPr>
      </p:sp>
      <p:sp>
        <p:nvSpPr>
          <p:cNvPr id="13" name="Shape 11"/>
          <p:cNvSpPr/>
          <p:nvPr/>
        </p:nvSpPr>
        <p:spPr>
          <a:xfrm>
            <a:off x="3840480" y="1042416"/>
            <a:ext cx="62362" cy="91440"/>
          </a:xfrm>
          <a:prstGeom prst="roundRect">
            <a:avLst>
              <a:gd name="adj" fmla="val 50000"/>
            </a:avLst>
          </a:prstGeom>
          <a:solidFill>
            <a:srgbClr val="1C8A7C"/>
          </a:solidFill>
          <a:ln w="12700">
            <a:solidFill>
              <a:srgbClr val="1C8A7C"/>
            </a:solidFill>
            <a:prstDash val="solid"/>
          </a:ln>
        </p:spPr>
      </p:sp>
      <p:sp>
        <p:nvSpPr>
          <p:cNvPr id="14" name="Shape 12"/>
          <p:cNvSpPr/>
          <p:nvPr/>
        </p:nvSpPr>
        <p:spPr>
          <a:xfrm>
            <a:off x="4590288" y="768096"/>
            <a:ext cx="4279392" cy="480060"/>
          </a:xfrm>
          <a:prstGeom prst="roundRect">
            <a:avLst>
              <a:gd name="adj" fmla="val 7619"/>
            </a:avLst>
          </a:prstGeom>
          <a:solidFill>
            <a:srgbClr val="F8FAFD"/>
          </a:solidFill>
          <a:ln w="12700">
            <a:solidFill>
              <a:srgbClr val="E3E9F2"/>
            </a:solidFill>
            <a:prstDash val="solid"/>
          </a:ln>
        </p:spPr>
      </p:sp>
      <p:sp>
        <p:nvSpPr>
          <p:cNvPr id="15" name="Shape 13"/>
          <p:cNvSpPr/>
          <p:nvPr/>
        </p:nvSpPr>
        <p:spPr>
          <a:xfrm>
            <a:off x="4663440" y="859536"/>
            <a:ext cx="310896" cy="310896"/>
          </a:xfrm>
          <a:prstGeom prst="roundRect">
            <a:avLst>
              <a:gd name="adj" fmla="val 11765"/>
            </a:avLst>
          </a:prstGeom>
          <a:solidFill>
            <a:srgbClr val="F0EAFA"/>
          </a:solidFill>
          <a:ln w="9525">
            <a:solidFill>
              <a:srgbClr val="6E45B8"/>
            </a:solidFill>
            <a:prstDash val="solid"/>
          </a:ln>
        </p:spPr>
      </p:sp>
      <p:sp>
        <p:nvSpPr>
          <p:cNvPr id="16" name="Text 14"/>
          <p:cNvSpPr/>
          <p:nvPr/>
        </p:nvSpPr>
        <p:spPr>
          <a:xfrm>
            <a:off x="4663440"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2</a:t>
            </a:r>
            <a:endParaRPr lang="en-US" sz="1100" dirty="0"/>
          </a:p>
        </p:txBody>
      </p:sp>
      <p:sp>
        <p:nvSpPr>
          <p:cNvPr id="17" name="Text 15"/>
          <p:cNvSpPr/>
          <p:nvPr/>
        </p:nvSpPr>
        <p:spPr>
          <a:xfrm>
            <a:off x="5047488"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Electronic Spectra Tanabe Sugano</a:t>
            </a:r>
            <a:endParaRPr lang="en-US" sz="1000" dirty="0"/>
          </a:p>
        </p:txBody>
      </p:sp>
      <p:sp>
        <p:nvSpPr>
          <p:cNvPr id="18" name="Text 16"/>
          <p:cNvSpPr/>
          <p:nvPr/>
        </p:nvSpPr>
        <p:spPr>
          <a:xfrm>
            <a:off x="5047488"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3 Qs   E 0 · M 2 · H 1</a:t>
            </a:r>
            <a:endParaRPr lang="en-US" sz="850" dirty="0"/>
          </a:p>
        </p:txBody>
      </p:sp>
      <p:sp>
        <p:nvSpPr>
          <p:cNvPr id="19" name="Text 17"/>
          <p:cNvSpPr/>
          <p:nvPr/>
        </p:nvSpPr>
        <p:spPr>
          <a:xfrm>
            <a:off x="8138160"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8%</a:t>
            </a:r>
            <a:endParaRPr lang="en-US" sz="1000" dirty="0"/>
          </a:p>
        </p:txBody>
      </p:sp>
      <p:sp>
        <p:nvSpPr>
          <p:cNvPr id="20" name="Shape 18"/>
          <p:cNvSpPr/>
          <p:nvPr/>
        </p:nvSpPr>
        <p:spPr>
          <a:xfrm>
            <a:off x="8156448" y="1042416"/>
            <a:ext cx="566928" cy="91440"/>
          </a:xfrm>
          <a:prstGeom prst="roundRect">
            <a:avLst>
              <a:gd name="adj" fmla="val 30000"/>
            </a:avLst>
          </a:prstGeom>
          <a:solidFill>
            <a:srgbClr val="E3E9F2"/>
          </a:solidFill>
          <a:ln w="12700">
            <a:solidFill>
              <a:srgbClr val="E3E9F2"/>
            </a:solidFill>
            <a:prstDash val="solid"/>
          </a:ln>
        </p:spPr>
      </p:sp>
      <p:sp>
        <p:nvSpPr>
          <p:cNvPr id="21" name="Shape 19"/>
          <p:cNvSpPr/>
          <p:nvPr/>
        </p:nvSpPr>
        <p:spPr>
          <a:xfrm>
            <a:off x="8156448" y="1042416"/>
            <a:ext cx="54864" cy="91440"/>
          </a:xfrm>
          <a:prstGeom prst="roundRect">
            <a:avLst>
              <a:gd name="adj" fmla="val 30000"/>
            </a:avLst>
          </a:prstGeom>
          <a:solidFill>
            <a:srgbClr val="1C8A7C"/>
          </a:solidFill>
          <a:ln w="12700">
            <a:solidFill>
              <a:srgbClr val="1C8A7C"/>
            </a:solidFill>
            <a:prstDash val="solid"/>
          </a:ln>
        </p:spPr>
      </p:sp>
      <p:sp>
        <p:nvSpPr>
          <p:cNvPr id="22" name="Shape 20"/>
          <p:cNvSpPr/>
          <p:nvPr/>
        </p:nvSpPr>
        <p:spPr>
          <a:xfrm>
            <a:off x="274320" y="1339596"/>
            <a:ext cx="4279392" cy="480060"/>
          </a:xfrm>
          <a:prstGeom prst="roundRect">
            <a:avLst>
              <a:gd name="adj" fmla="val 7619"/>
            </a:avLst>
          </a:prstGeom>
          <a:solidFill>
            <a:srgbClr val="F8FAFD"/>
          </a:solidFill>
          <a:ln w="12700">
            <a:solidFill>
              <a:srgbClr val="E3E9F2"/>
            </a:solidFill>
            <a:prstDash val="solid"/>
          </a:ln>
        </p:spPr>
      </p:sp>
      <p:sp>
        <p:nvSpPr>
          <p:cNvPr id="23" name="Shape 21"/>
          <p:cNvSpPr/>
          <p:nvPr/>
        </p:nvSpPr>
        <p:spPr>
          <a:xfrm>
            <a:off x="347472" y="1431036"/>
            <a:ext cx="310896" cy="310896"/>
          </a:xfrm>
          <a:prstGeom prst="roundRect">
            <a:avLst>
              <a:gd name="adj" fmla="val 11765"/>
            </a:avLst>
          </a:prstGeom>
          <a:solidFill>
            <a:srgbClr val="F0EAFA"/>
          </a:solidFill>
          <a:ln w="9525">
            <a:solidFill>
              <a:srgbClr val="6E45B8"/>
            </a:solidFill>
            <a:prstDash val="solid"/>
          </a:ln>
        </p:spPr>
      </p:sp>
      <p:sp>
        <p:nvSpPr>
          <p:cNvPr id="24" name="Text 22"/>
          <p:cNvSpPr/>
          <p:nvPr/>
        </p:nvSpPr>
        <p:spPr>
          <a:xfrm>
            <a:off x="347472"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3</a:t>
            </a:r>
            <a:endParaRPr lang="en-US" sz="1100" dirty="0"/>
          </a:p>
        </p:txBody>
      </p:sp>
      <p:sp>
        <p:nvSpPr>
          <p:cNvPr id="25" name="Text 23"/>
          <p:cNvSpPr/>
          <p:nvPr/>
        </p:nvSpPr>
        <p:spPr>
          <a:xfrm>
            <a:off x="731520"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Inorganic Spectroscopy – General</a:t>
            </a:r>
            <a:endParaRPr lang="en-US" sz="1000" dirty="0"/>
          </a:p>
        </p:txBody>
      </p:sp>
      <p:sp>
        <p:nvSpPr>
          <p:cNvPr id="26" name="Text 24"/>
          <p:cNvSpPr/>
          <p:nvPr/>
        </p:nvSpPr>
        <p:spPr>
          <a:xfrm>
            <a:off x="731520"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29 Qs   E 9 · M 20 · H 0</a:t>
            </a:r>
            <a:endParaRPr lang="en-US" sz="850" dirty="0"/>
          </a:p>
        </p:txBody>
      </p:sp>
      <p:sp>
        <p:nvSpPr>
          <p:cNvPr id="27" name="Text 25"/>
          <p:cNvSpPr/>
          <p:nvPr/>
        </p:nvSpPr>
        <p:spPr>
          <a:xfrm>
            <a:off x="3822192"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81%</a:t>
            </a:r>
            <a:endParaRPr lang="en-US" sz="1000" dirty="0"/>
          </a:p>
        </p:txBody>
      </p:sp>
      <p:sp>
        <p:nvSpPr>
          <p:cNvPr id="28" name="Shape 26"/>
          <p:cNvSpPr/>
          <p:nvPr/>
        </p:nvSpPr>
        <p:spPr>
          <a:xfrm>
            <a:off x="3840480" y="1613916"/>
            <a:ext cx="566928" cy="91440"/>
          </a:xfrm>
          <a:prstGeom prst="roundRect">
            <a:avLst>
              <a:gd name="adj" fmla="val 30000"/>
            </a:avLst>
          </a:prstGeom>
          <a:solidFill>
            <a:srgbClr val="E3E9F2"/>
          </a:solidFill>
          <a:ln w="12700">
            <a:solidFill>
              <a:srgbClr val="E3E9F2"/>
            </a:solidFill>
            <a:prstDash val="solid"/>
          </a:ln>
        </p:spPr>
      </p:sp>
      <p:sp>
        <p:nvSpPr>
          <p:cNvPr id="29" name="Shape 27"/>
          <p:cNvSpPr/>
          <p:nvPr/>
        </p:nvSpPr>
        <p:spPr>
          <a:xfrm>
            <a:off x="3840480" y="1613916"/>
            <a:ext cx="459211" cy="91440"/>
          </a:xfrm>
          <a:prstGeom prst="roundRect">
            <a:avLst>
              <a:gd name="adj" fmla="val 30000"/>
            </a:avLst>
          </a:prstGeom>
          <a:solidFill>
            <a:srgbClr val="1C8A7C"/>
          </a:solidFill>
          <a:ln w="12700">
            <a:solidFill>
              <a:srgbClr val="1C8A7C"/>
            </a:solidFill>
            <a:prstDash val="solid"/>
          </a:ln>
        </p:spPr>
      </p:sp>
      <p:sp>
        <p:nvSpPr>
          <p:cNvPr id="102" name="Text 100"/>
          <p:cNvSpPr/>
          <p:nvPr/>
        </p:nvSpPr>
        <p:spPr>
          <a:xfrm>
            <a:off x="274320" y="4736592"/>
            <a:ext cx="8595360" cy="256032"/>
          </a:xfrm>
          <a:prstGeom prst="rect">
            <a:avLst/>
          </a:prstGeom>
          <a:noFill/>
          <a:ln/>
        </p:spPr>
        <p:txBody>
          <a:bodyPr wrap="square" lIns="0" tIns="0" rIns="0" bIns="0" rtlCol="0" anchor="ctr"/>
          <a:lstStyle/>
          <a:p>
            <a:pPr algn="l" indent="0" marL="0">
              <a:buNone/>
            </a:pPr>
            <a:r>
              <a:rPr lang="en-US" sz="900" b="1" dirty="0">
                <a:solidFill>
                  <a:srgbClr val="1B2A41"/>
                </a:solidFill>
                <a:latin typeface="Arial" pitchFamily="34" charset="0"/>
                <a:ea typeface="Arial" pitchFamily="34" charset="-122"/>
                <a:cs typeface="Arial" pitchFamily="34" charset="-120"/>
              </a:rPr>
              <a:t>Legend:  </a:t>
            </a:r>
            <a:pPr algn="l" indent="0" marL="0">
              <a:buNone/>
            </a:pPr>
            <a:r>
              <a:rPr lang="en-US" sz="900" b="1" dirty="0">
                <a:solidFill>
                  <a:srgbClr val="127A4F"/>
                </a:solidFill>
                <a:latin typeface="Arial" pitchFamily="34" charset="0"/>
                <a:ea typeface="Arial" pitchFamily="34" charset="-122"/>
                <a:cs typeface="Arial" pitchFamily="34" charset="-120"/>
              </a:rPr>
              <a:t>E </a:t>
            </a:r>
            <a:pPr algn="l" indent="0" marL="0">
              <a:buNone/>
            </a:pPr>
            <a:r>
              <a:rPr lang="en-US" sz="900" dirty="0">
                <a:solidFill>
                  <a:srgbClr val="5A6B82"/>
                </a:solidFill>
                <a:latin typeface="Arial" pitchFamily="34" charset="0"/>
                <a:ea typeface="Arial" pitchFamily="34" charset="-122"/>
                <a:cs typeface="Arial" pitchFamily="34" charset="-120"/>
              </a:rPr>
              <a:t>Easy   </a:t>
            </a:r>
            <a:pPr algn="l" indent="0" marL="0">
              <a:buNone/>
            </a:pPr>
            <a:r>
              <a:rPr lang="en-US" sz="900" b="1" dirty="0">
                <a:solidFill>
                  <a:srgbClr val="C9821B"/>
                </a:solidFill>
                <a:latin typeface="Arial" pitchFamily="34" charset="0"/>
                <a:ea typeface="Arial" pitchFamily="34" charset="-122"/>
                <a:cs typeface="Arial" pitchFamily="34" charset="-120"/>
              </a:rPr>
              <a:t>M </a:t>
            </a:r>
            <a:pPr algn="l" indent="0" marL="0">
              <a:buNone/>
            </a:pPr>
            <a:r>
              <a:rPr lang="en-US" sz="900" dirty="0">
                <a:solidFill>
                  <a:srgbClr val="5A6B82"/>
                </a:solidFill>
                <a:latin typeface="Arial" pitchFamily="34" charset="0"/>
                <a:ea typeface="Arial" pitchFamily="34" charset="-122"/>
                <a:cs typeface="Arial" pitchFamily="34" charset="-120"/>
              </a:rPr>
              <a:t>Medium   </a:t>
            </a:r>
            <a:pPr algn="l" indent="0" marL="0">
              <a:buNone/>
            </a:pPr>
            <a:r>
              <a:rPr lang="en-US" sz="900" b="1" dirty="0">
                <a:solidFill>
                  <a:srgbClr val="B83A36"/>
                </a:solidFill>
                <a:latin typeface="Arial" pitchFamily="34" charset="0"/>
                <a:ea typeface="Arial" pitchFamily="34" charset="-122"/>
                <a:cs typeface="Arial" pitchFamily="34" charset="-120"/>
              </a:rPr>
              <a:t>H </a:t>
            </a:r>
            <a:pPr algn="l" indent="0" marL="0">
              <a:buNone/>
            </a:pPr>
            <a:r>
              <a:rPr lang="en-US" sz="900" dirty="0">
                <a:solidFill>
                  <a:srgbClr val="5A6B82"/>
                </a:solidFill>
                <a:latin typeface="Arial" pitchFamily="34" charset="0"/>
                <a:ea typeface="Arial" pitchFamily="34" charset="-122"/>
                <a:cs typeface="Arial" pitchFamily="34" charset="-120"/>
              </a:rPr>
              <a:t>Hard   ·   </a:t>
            </a:r>
            <a:pPr algn="l" indent="0" marL="0">
              <a:buNone/>
            </a:pPr>
            <a:r>
              <a:rPr lang="en-US" sz="900" b="1" dirty="0">
                <a:solidFill>
                  <a:srgbClr val="1C8A7C"/>
                </a:solidFill>
                <a:latin typeface="Arial" pitchFamily="34" charset="0"/>
                <a:ea typeface="Arial" pitchFamily="34" charset="-122"/>
                <a:cs typeface="Arial" pitchFamily="34" charset="-120"/>
              </a:rPr>
              <a:t>% </a:t>
            </a:r>
            <a:pPr algn="l" indent="0" marL="0">
              <a:buNone/>
            </a:pPr>
            <a:r>
              <a:rPr lang="en-US" sz="900" dirty="0">
                <a:solidFill>
                  <a:srgbClr val="5A6B82"/>
                </a:solidFill>
                <a:latin typeface="Arial" pitchFamily="34" charset="0"/>
                <a:ea typeface="Arial" pitchFamily="34" charset="-122"/>
                <a:cs typeface="Arial" pitchFamily="34" charset="-120"/>
              </a:rPr>
              <a:t>= exam weightage (share of the chapter)</a:t>
            </a:r>
            <a:endParaRPr lang="en-US" sz="900" dirty="0"/>
          </a:p>
        </p:txBody>
      </p:sp>
      <p:sp>
        <p:nvSpPr>
          <p:cNvPr id="103" name="Shape 101"/>
          <p:cNvSpPr/>
          <p:nvPr/>
        </p:nvSpPr>
        <p:spPr>
          <a:xfrm>
            <a:off x="274320" y="4992624"/>
            <a:ext cx="8595360" cy="0"/>
          </a:xfrm>
          <a:prstGeom prst="line">
            <a:avLst/>
          </a:prstGeom>
          <a:noFill/>
          <a:ln w="12700">
            <a:solidFill>
              <a:srgbClr val="E3E9F2"/>
            </a:solidFill>
            <a:prstDash val="solid"/>
          </a:ln>
        </p:spPr>
      </p:sp>
      <p:sp>
        <p:nvSpPr>
          <p:cNvPr id="104" name="Brand handle"/>
          <p:cNvSpPr txBox="1"/>
          <p:nvPr/>
        </p:nvSpPr>
        <p:spPr>
          <a:xfrm>
            <a:off x="274320" y="4846320"/>
            <a:ext cx="5943600" cy="237744"/>
          </a:xfrm>
          <a:prstGeom prst="rect">
            <a:avLst/>
          </a:prstGeom>
          <a:noFill/>
        </p:spPr>
        <p:txBody>
          <a:bodyPr wrap="square" lIns="0" rIns="0" tIns="0" bIns="0" anchor="ctr">
            <a:normAutofit/>
          </a:bodyPr>
          <a:lstStyle/>
          <a:p>
            <a:pPr algn="l"/>
            <a:r>
              <a:rPr lang="en-US" sz="900" b="1" dirty="0">
                <a:solidFill>
                  <a:srgbClr val="1B2A41"/>
                </a:solidFill>
                <a:latin typeface="Arial"/>
              </a:rPr>
              <a:t>( Mr. Aniket Bhardwaj By ABC Chemistry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Mossbauer</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4 questions   ·   Easy 1  |  Medium 3  |  Hard 0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Mossbauer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Consider the following statements for [FeO₄]²⁻ (A) It is stable in the pH range 0-14 (B) It is stable in strongly basic medium only (C) It is a very strong oxidizing agent (D) The isomer shift in its Mossbauer spectrum is more negative compared to that of FeCl₃. The correct statements are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C and 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C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 and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Mossbauer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'δ says oxidation, ΔE_Q says symmetry'.</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Mossbauer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B, C and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⁵⁷Fe Mössbauer: isomer shift δ reflects s-electron density (oxidation/spin state), quadrupole splitting ΔE_Q reflects electric-field-gradient asymmetry, magnetic hyperfine gives six lines; also ¹¹⁹Sn, ¹⁹⁷Au, ¹²⁹I.</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Ferrate(VI) is stable only in strongly basic solution and is a very strong oxidant. Its higher s-electron density gives a more negative isomer shift than Fe(III) in FeCl₃. B, C and D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B, C and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High δ and large ΔE_Q → high-spin Fe(II); low δ, small ΔE_Q → high-spin Fe(III).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Linking δ to ligand field strength only — it tracks 4s density via 3d shielding.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Mixed-valence Fe₃O₄ above the Verwey transition shows one averaged Fe signal for the octahedral sites.</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 says oxidation, ΔE_Q says symmetry'.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Mossbauer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C and 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Ferrate(VI) is stable only in strongly basic solution and is a very strong oxidant. Its higher s-electron density gives a more negative isomer shift than Fe(III) in FeCl₃. B, C and D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Linking δ to ligand field strength only — it tracks 4s density via 3d shielding.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 and 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Mixed-valence Fe₃O₄ above the Verwey transition shows one averaged Fe signal for the octahedral sites.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Mossbauer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Mossbauer spectrum of a sample containing iron recorded in the presence of a static magnetic field, the number of possible allowed transition(s)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Four</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Six</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Eight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Mossbauer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'δ says oxidation, ΔE_Q says symmetry'.</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Mossbauer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Six</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⁵⁷Fe Mössbauer: isomer shift δ reflects s-electron density (oxidation/spin state), quadrupole splitting ΔE_Q reflects electric-field-gradient asymmetry, magnetic hyperfine gives six lines; also ¹¹⁹Sn, ¹⁹⁷Au, ¹²⁹I.</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Magnetic field lifts the degeneracy: I = 3/2 excited state → 4 sublevels, I = 1/2 ground state → 2. With ΔmI = 0, ±1 (M1 transition) six lines appear — the classic sextet of α-Fe.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Six</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High δ and large ΔE_Q → high-spin Fe(II); low δ, small ΔE_Q → high-spin Fe(III).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Linking δ to ligand field strength only — it tracks 4s density via 3d shielding.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Mixed-valence Fe₃O₄ above the Verwey transition shows one averaged Fe signal for the octahedral sites.</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 says oxidation, ΔE_Q says symmetry'.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Mossbauer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Magnetic field lifts the degeneracy: I = 3/2 excited state → 4 sublevels, I = 1/2 ground state → 2. With ΔmI = 0, ±1 (M1 transition) six lines appear — the classic sextet of α-Fe.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Four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Linking δ to ligand field strength only — it tracks 4s density via 3d shielding.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Eight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Mixed-valence Fe₃O₄ above the Verwey transition shows one averaged Fe signal for the octahedral sites.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Mossbauer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reduced form of a metal ion M in a complex is NMR active. On oxidation, the complex gives an EPR signal with g_parallel=2.2 and g_perp=2.0. Mossbauer spectroscopy cannot characteristic the metal complex. The M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Cu</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Mossbauer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'δ says oxidation, ΔE_Q says symmetry'.</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Mossbauer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Cu</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⁵⁷Fe Mössbauer: isomer shift δ reflects s-electron density (oxidation/spin state), quadrupole splitting ΔE_Q reflects electric-field-gradient asymmetry, magnetic hyperfine gives six lines; also ¹¹⁹Sn, ¹⁹⁷Au, ¹²⁹I.</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Cu(I) is d¹⁰ (diamagnetic, ⁶³/⁶⁵Cu NMR-active); Cu(II) is d⁹ with an axial EPR spectrum (g∥ &gt; g⊥ &gt; 2); copper has no Mössbauer isotope.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Cu</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High δ and large ΔE_Q → high-spin Fe(II); low δ, small ΔE_Q → high-spin Fe(III).</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Linking δ to ligand field strength only — it tracks 4s density via 3d shielding.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Mixed-valence Fe₃O₄ above the Verwey transition shows one averaged Fe signal for the octahedral sites.</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 says oxidation, ΔE_Q says symmetry'.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Mossbauer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Zn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Cu(I) is d¹⁰ (diamagnetic, ⁶³/⁶⁵Cu NMR-active); Cu(II) is d⁹ with an axial EPR spectrum (g∥ &gt; g⊥ &gt; 2); copper has no Mössbauer isotope.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Linking δ to ligand field strength only — it tracks 4s density via 3d shielding.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Mixed-valence Fe₃O₄ above the Verwey transition shows one averaged Fe signal for the octahedral sites.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Mossbauer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To record Mossbauer spectrum of Fe containing samples, a source 'X' is used. X after a nuclear transformation (Y), gives γ-radiation used in Mössbauer spectroscopy. (a) ⁵⁷Fe, β-emission (c) ⁵⁷Co, electron capture (b) ⁵⁷Co, β-emission (d) ⁵⁷Fe, electron capture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Mossbauer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'δ says oxidation, ΔE_Q says symmetry'.</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(C)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Mossbauer</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4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⁵⁷Fe Mössbauer: isomer shift δ reflects s-electron density (oxidation/spin state), quadrupole splitting ΔE_Q reflects electric-field-gradient asymmetry, magnetic hyperfine gives six lines; also ¹¹⁹Sn, ¹⁹⁷Au, ¹²⁹I.</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δ(Fe²⁺ HS) ≈ 1.0–1.4 mm/s; Fe³⁺ HS ≈ 0.3–0.5; Fe²⁺ LS ≈ 0–0.2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ΔE_Q large for HS Fe²⁺ (asymmetric d⁶), small for HS Fe³⁺ (d⁵ symmetric)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Magnetic sextet: ΔE ∝ B_hf</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Distinguish Fe²⁺/Fe³⁺ and HS/LS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Why ferrocene shows a large ΔE_Q</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Prussian blue: two Fe sites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Six-line pattern origin</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Linking δ to ligand field strength only — it tracks 4s density via 3d shielding.</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Mixed-valence Fe₃O₄ above the Verwey transition shows one averaged Fe signal for the octahedral sites.</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   Q2   Q3   Q4</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Mossbauer.</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2</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Electronic Spectra Tanabe Sugano</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3 questions   ·   Easy 0  |  Medium 2  |  Hard 1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Electronic Spectra Tanabe Sugano</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expected number of ¹⁹F NMR spectral lines, including satellites, for [XeF₅]⁻ is [Abundance of ¹²⁹Xe (I = 1/2) = 26\%]</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twenty one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three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Electronic Spectra Tanabe Sugano</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'Three bands for d³ and d⁸'.</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Electronic Spectra Tanabe Sugano</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three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Tanabe–Sugano diagrams plot E/B vs Δ_o/B for each dⁿ; the ground term and spin-allowed transitions give the number of bands; d³ (Cr³⁺) and d⁸ (Ni²⁺) show three bands; ratios of band energies give Δ_o/B, then Δ_o and B (nephelauxetic ratio β = B_complex/B_free).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rx;xH [XeF5]- = = 7 = sp3d3 hybridzation ; Shape = Pentagonal Planar as 74% Xe are NMR inactive hence a singlet of five fluorine and due to 26% nuclei a doublet of satellite. Hence, total number of signal is 3.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three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d² ↔ d⁸ and d³ ↔ d⁷ diagrams are related by the hole formalism; d⁵ HS has no spin-allowed transition.</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Δ_o directly from a band for d² or d⁷ (only d¹, d³, d⁸, d⁹ give Δ_o from ν₁).</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Nephelauxetic series (β decreasing): F⁻ &gt; H₂O &gt; NH₃ &gt; en &gt; Cl⁻ &gt; Br⁻ &gt; I⁻.</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'Three bands for d³ and d⁸'.</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Electronic Spectra Tanabe Sugano</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rx;xH [XeF5]- = = 7 = sp3d3 hybridzation ; Shape = Pentagonal Planar as 74% Xe are NMR inactive hence a singlet of five fluorine and due to 26% nuclei a doublet of satellite. Hence, total number of signal is 3.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twenty one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Δ_o directly from a band for d² or d⁷ (only d¹, d³, d⁸, d⁹ give Δ_o from ν₁).</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Nephelauxetic series (β decreasing): F⁻ &gt; H₂O &gt; NH₃ &gt; en &gt; Cl⁻ &gt; Br⁻ &gt; I⁻.</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Electronic Spectra Tanabe Sugano</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order of the isomeric shift in Mössbauer spectra (⁵⁷Fe source) of iron compounds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Fe(II) &gt; Fe(III) &gt; Fe(IV)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Fe(III) &gt; Fe(II) &gt; Fe(IV)</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Fe(IV) &gt; Fe(III) Fe(II)</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Fe(IV) &gt; Fe(II) &gt; Fe(III)</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Electronic Spectra Tanabe Sugano</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'Three bands for d³ and d⁸'.</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Electronic Spectra Tanabe Sugano</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Fe(II) &gt; Fe(III) &gt; Fe(IV)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Tanabe–Sugano diagrams plot E/B vs Δ_o/B for each dⁿ; the ground term and spin-allowed transitions give the number of bands; d³ (Cr³⁺) and d⁸ (Ni²⁺) show three bands; ratios of band energies give Δ_o/B, then Δ_o and B (nephelauxetic ratio β = B_complex/B_free).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Isomer shift decreases with s-electron density at the nucleus; higher oxidation state removes d electrons, lowers d-shielding and raises s-density. For ⁵⁷Fe (ΔR/R &lt; 0) δ: Fe(II) &gt; Fe(III) &gt; Fe(IV).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Fe(II) &gt; Fe(III) &gt; Fe(IV)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d² ↔ d⁸ and d³ ↔ d⁷ diagrams are related by the hole formalism; d⁵ HS has no spin-allowed transition.</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Δ_o directly from a band for d² or d⁷ (only d¹, d³, d⁸, d⁹ give Δ_o from ν₁).</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Nephelauxetic series (β decreasing): F⁻ &gt; H₂O &gt; NH₃ &gt; en &gt; Cl⁻ &gt; Br⁻ &gt; I⁻.</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'Three bands for d³ and d⁸'.</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Electronic Spectra Tanabe Sugano</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Fe(III) &gt; Fe(II) &gt; Fe(IV)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Isomer shift decreases with s-electron density at the nucleus; higher oxidation state removes d electrons, lowers d-shielding and raises s-density. For ⁵⁷Fe (ΔR/R &lt; 0) δ: Fe(II) &gt; Fe(III) &gt; Fe(IV).</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Fe(IV) &gt; Fe(III) Fe(II)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Δ_o directly from a band for d² or d⁷ (only d¹, d³, d⁸, d⁹ give Δ_o from ν₁).</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Fe(IV) &gt; Fe(II) &gt; Fe(III)</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Nephelauxetic series (β decreasing): F⁻ &gt; H₂O &gt; NH₃ &gt; en &gt; Cl⁻ &gt; Br⁻ &gt; I⁻.</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Electronic Spectra Tanabe Sugano</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numbers of lines shown by the BH₃ part of the molecule Ph₃ P . ¹¹ BH₃ in the ¹ H and ¹¹ B NMR spectra are, respectively [I( ¹¹ B)=3 / 2 ; I( ³¹ P)=1 / 2]</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 and 8</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 and 8</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and 6</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 and 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Electronic Spectra Tanabe Sugano</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'Three bands for d³ and d⁸'.</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Electronic Spectra Tanabe Sugano</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8 and 8</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Tanabe–Sugano diagrams plot E/B vs Δ_o/B for each dⁿ; the ground term and spin-allowed transitions give the number of bands; d³ (Cr³⁺) and d⁸ (Ni²⁺) show three bands; ratios of band energies give Δ_o/B, then Δ_o and B (nephelauxetic ratio β = B_complex/B_free).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BH₃ protons: coupled to ¹¹B (I = 3/2, 4 lines) and ³¹P (2) → 8 lines; ¹¹B: coupled to 3 H (4 lines) and ³¹P (2) → 8 lines.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8 and 8</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d² ↔ d⁸ and d³ ↔ d⁷ diagrams are related by the hole formalism; d⁵ HS has no spin-allowed transition.</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Δ_o directly from a band for d² or d⁷ (only d¹, d³, d⁸, d⁹ give Δ_o from ν₁).</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Nephelauxetic series (β decreasing): F⁻ &gt; H₂O &gt; NH₃ &gt; en &gt; Cl⁻ &gt; Br⁻ &gt; I⁻.</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'Three bands for d³ and d⁸'.</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Electronic Spectra Tanabe Sugano</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 and 8</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BH₃ protons: coupled to ¹¹B (I = 3/2, 4 lines) and ³¹P (2) → 8 lines; ¹¹B: coupled to 3 H (4 lines) and ³¹P (2) → 8 lines.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and 6</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Δ_o directly from a band for d² or d⁷ (only d¹, d³, d⁸, d⁹ give Δ_o from ν₁).</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 and 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Nephelauxetic series (β decreasing): F⁻ &gt; H₂O &gt; NH₃ &gt; en &gt; Cl⁻ &gt; Br⁻ &gt; I⁻.</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Electronic Spectra Tanabe Sugano</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3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Tanabe–Sugano diagrams plot E/B vs Δ_o/B for each dⁿ; the ground term and spin-allowed transitions give the number of bands; d³ (Cr³⁺) and d⁸ (Ni²⁺) show three bands; ratios of band energies give Δ_o/B, then Δ_o and B (nephelauxetic ratio β = B_complex/B_free).</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d³/d⁸ octahedral: ν₁ = Δ_o (⁴A₂g→⁴T₂g)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d¹, d⁹: single band = Δ_o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β = B/B₀ &lt; 1 (covalency)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High-spin/low-spin crossover near Δ_o/B ≈ 20 (d⁶)</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Number of spin-allowed bands for each dⁿ</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Ground terms (d³ ⁴A₂g, d⁸ ³A₂g, d⁵ ⁶A₁g)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Using ν₂/ν₁ to get Δ_o/B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Why [Mn(H₂O)₆]²⁺ has many weak bands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Reading Δ_o directly from a band for d² or d⁷ (only d¹, d³, d⁸, d⁹ give Δ_o from ν₁).</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Nephelauxetic series (β decreasing): F⁻ &gt; H₂O &gt; NH₃ &gt; en &gt; Cl⁻ &gt; Br⁻ &gt; I⁻.</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Q5   Q6   Q7</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Electronic Spectra Tanabe Sugano.</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3</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Inorganic Spectroscopy – General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29 questions   ·   Easy 9  |  Medium 20  |  Hard 0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¹⁹ F NMR spectrum of PF₅, the number of signals and multiplicity, at room temperature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One, singlet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One, doublet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 doublet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 singlet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One, doublet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PF undergoes fast Berry pseudorotation at room temperature, so all five F are equivalent: one signal, split into a doublet by P.</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One, doublet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One, singlet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PF undergoes fast Berry pseudorotation at room temperature, so all five F are equivalent: one signal, split into a doublet by P.</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Two, doublet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Two, singlet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Find out the number of lines in the ³¹P NMR signal for diagram</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18</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90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³¹P couples to the P–H (doublet), two ¹⁹F (triplet), two ¹⁵N (I = ½, triplet) and four N–H protons (quintet): 2 × 3 × 3 × 5 = 90 lines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90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³¹P couples to the P–H (doublet), two ¹⁹F (triplet), two ¹⁵N (I = ½, triplet) and four N–H protons (quintet): 2 × 3 × 3 × 5 = 90 lines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18</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number of lines exhibited by a high resolution EPR spectrum of the species, [Cu( ethylenediamine )₂]²⁺ is [Nuclear spin (I) of Cu=3 / 2 and that of N=1 ]</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36</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36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Cu (I = 3/2) gives 4 lines; four equivalent N (I = 1) split each into 2Â·4Â·1 + 1 = 9: 36 lines.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36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Cu (I = 3/2) gives 4 lines; four equivalent N (I = 1) split each into 2Â·4Â·1 + 1 = 9: 36 lines.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number of lines in EPR spectrum of CD₃ (I_D=1)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7</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CD₃: 2nI + 1 = 7 lines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7</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CD₃: 2nI + 1 = 7 lines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EPR spectrum of tetragonal Cu(II) complex, when g_parallel &gt; g_perp &gt; gₑ, the unpaired electron resides in the orbital.</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dₓy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dₓ²-y²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d_z²</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dₓz</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dₓ²-y²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Gives the evidence that Cu on is present in tetragonally distorted octahedral field, the unpaired electron resides in the orbital d x2-y2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dₓ²-y²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dₓy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Gives the evidence that Cu on is present in tetragonally distorted octahedral field, the unpaired electron resides in the orbital d x2-y2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d_z²</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dₓz</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low temperature (-98^circC) ¹⁹F NMR spectrum of SF₄, shows doublet of triplets with the point group symmetry.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C₃ᵥ</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C₄ᵥ</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T_d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C₂ᵥ</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C₂ᵥ</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At −98 °C SF₄ is a frozen see-saw (C₂v): two axial and two equatorial F, each pair a triplet — the observed pair of triplets.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C₂ᵥ</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C₃ᵥ</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At −98 °C SF₄ is a frozen see-saw (C₂v): two axial and two equatorial F, each pair a triplet — the observed pair of triplets.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C₄ᵥ</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T_d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total numbers of fine and hyperfine EPR lines expected for octahedral high-spin Mn(II) complexes are respectively ( I=5 / 2 for Mn )</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and 30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 and 33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 and 30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 and 24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5 and 30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 = 5/2 gives 2S = 5 fine-structure transitions; each is split by ⁵⁵Mn (I = 5/2) into 2I + 1 = 6 hyperfine lines: 30 in all.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5 and 30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and 30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S = 5/2 gives 2S = 5 fine-structure transitions; each is split by ⁵⁵Mn (I = 5/2) into 2I + 1 = 6 hyperfine lines: 30 in all.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 and 33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 and 24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tetragonally distorted Cr(III) complex, zero-field splitting results in the following number of Kramers doublets: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 = 3/2 splits under zero-field splitting into two Kramers doublets, mₛ = Â±1/2 and Â±3/2.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S = 3/2 splits under zero-field splitting into two Kramers doublets, mₛ = Â±1/2 and Â±3/2.</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In Mössbauer experiment, a source emitting at 14.4 KeV(3.48 × 10¹⁸ Hz) had to be moved towards absorber at 2.2 mms⁻¹ for resonance. The shift in the frequency between the source and the absorber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15.0 MHz</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20.0 MHz</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25.5 MHz</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30.0 MHz</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25.5 MHz</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Δν = ν v/c = 3.48×10¹⁸ × 2.2×10⁻³/3×10⁸ = 2.55×10⁷ Hz = 25.5 MHz.</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25.5 MHz</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15.0 MHz</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Δν = ν v/c = 3.48×10¹⁸ × 2.2×10⁻³/3×10⁸ = 2.55×10⁷ Hz = 25.5 MHz.</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20.0 MHz</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30.0 MHz</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¹⁹F NMR spectrum of ClF₃ shows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doublet and triplet for a T-shaped structure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singlet for a trigonal planar structure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singlet for a trigonal pyramidal structure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doublet and singlet for a T-shaped structure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doublet and triplet for a T-shaped structure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T-shaped ClF₃ has two equivalent axial F (doublet) and one equatorial F (triplet).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doublet and triplet for a T-shaped structure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singlet for a trigonal planar structure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T-shaped ClF₃ has two equivalent axial F (doublet) and one equatorial F (triplet).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singlet for a trigonal pyramidal structure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doublet and singlet for a T-shaped structure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number of lines in the ESR spectrum of CD₃ is (the spin of D is 1 )</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7</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Three equivalent deuterons (I = 1): 2nI + 1 = 2 × 3 × 1 + 1 = 7 lines.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7</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Three equivalent deuterons (I = 1): 2nI + 1 = 2 × 3 × 1 + 1 = 7 lines.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EPR spectrum of a free radical containing nuclei with nonzero nuclear spin is obtained if the following selection rules are observed-</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mₛ=0, Δ mₗ=0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mₛ= ± 1, Δ mₗ=0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mₛ= ± 1, Δ mₗ= ± 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mₛ=0, Δ mₗ= ± 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Δ mₛ= ± 1, Δ mₗ=0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EPR transitions flip the electron spin only: Îmₛ = Â±1 with Îm_I = 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Δ mₛ= ± 1, Δ mₗ=0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mₛ=0, Δ mₗ=0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EPR transitions flip the electron spin only: Îmₛ = Â±1 with Îm_I = 0.</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mₛ= ± 1, Δ mₗ= ± 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mₛ=0, Δ mₗ= ± 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¹¹⁹Sn NMR chemical shift (approximately in ppm) corresponding to (η⁵-Cp)₂Sn (relative to Me₄Sn)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+137</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+346</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-2200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-2200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Stannocene (Sn(II), bent sandwich) is strongly shielded: δ(¹¹⁹Sn) ≈ −2200 ppm vs Me₄Sn, far outside the Sn(IV) range (±~500 ppm).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-2200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Stannocene (Sn(II), bent sandwich) is strongly shielded: δ(¹¹⁹Sn) ≈ −2200 ppm vs Me₄Sn, far outside the Sn(IV) range (±~500 ppm).</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+137</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+346</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Mössbauer spectrum of a metal complex gives information about</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oxidation state and spin state of metal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types of ligands coordinated to metal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nuclear spin state of metal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geometry of metal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oxidation state and spin state of metal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Mössbauer isomer shift and quadrupole splitting reflect the oxidation state and spin state (and coordination environment) of iron; the nuclear spin is a fixed property of the isotope, not information obtained. (Bank key (c) was wrong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oxidation state and spin state of metal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types of ligands coordinated to metal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Mössbauer isomer shift and quadrupole splitting reflect the oxidation state and spin state (and coordination environment) of iron; the nuclear spin is a fixed property of the isotope, not information obtained. (Bank key (c) was wrong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nuclear spin state of metal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geometry of metal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Identify correct statements for the EPR spectrum of VO(acac)₂ [with one pyramidal geometry at vanadium] at 77 K [I(⁵¹V)=7/2] (A) It has two g values &amp; (B) It has one g value (C) It has 8 lines only &amp; (D) It has two patterns of 8 lines each. Correct statements are --</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 and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Frozen VO(acac)₂ is axial: two g values (A) and two sets of eight ⁵¹V hyperfine lines (D) — A and D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 and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Frozen VO(acac)₂ is axial: two g values (A) and two sets of eight ⁵¹V hyperfine lines (D) — A and D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Identify correct statements for the EPR spectrum of VO(acac)₂ [with square pyramidal geometry at vanadium] at 77K [I(⁵¹V) = 7/2] (A) It has two g values (C) It has one g value (B) It has 8 lines only (D) It has two patterns of 8 lines each. Correct statements are - (a) A and D (c) B and C (b) A and C (d) B and D</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(A)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Mössbauer spectrum of complex [Fe(1,10-phenanthroline)₂(NCS)₂] shows two lines at 300 K, four lines at 186 K, and again two lines at 77 K. This can be attributed to A. change in the coordination mode of NCS B. change in the spin-state of iron C. cis-trans isomerisation D. change in metal-ligand bond distances The correct statements are</a:t>
            </a:r>
            <a:endParaRPr lang="en-US" sz="8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B and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[Fe(phen)₂(NCS)₂] is the classic spin-crossover complex: high-spin Fe(II) doublet at 300 K, both spin states (two doublets = four lines) near T½ ≈ 176 K, low-spin doublet at 77 K. HS→LS shortens the Fe–N bonds by ~0.2 Å. So B and D. (Bank key (a) — corrected; NCS coordination mode does not change.)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B and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[Fe(phen)₂(NCS)₂] is the classic spin-crossover complex: high-spin Fe(II) doublet at 300 K, both spin states (two doublets = four lines) near T½ ≈ 176 K, low-spin doublet at 77 K. HS→LS shortens the Fe–N bonds by ~0.2 Å. So B and D. (Bank key (a) — corrected; NCS coordination mode does not change.)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(R₃Ge)₂ on photolysis gives a radical which shows ESR spectrum. The ESR signals carrying the signature of ⁷³Ge (I=9/2) are in terms of</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Nine lines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Ten lines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 lines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One line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Ten lines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Coupling to ⁷³Ge (I = 9/2) gives 2I + 1 = 10 lines.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Ten lines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Nine lines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Coupling to ⁷³Ge (I = 9/2) gives 2I + 1 = 10 lines.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Two lines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One line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³¹P(¹H) NMR spectrum of 2,2,6,6-N₄P₄Cl₄(NMe₂)₄ is expected to show</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 triplets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 doublets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one doublet and one triplet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one quartet and one doublet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two triplets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2,2,6,6-substitution gives two PCl₂ and two P(NMe₂)₂ phosphorus atoms alternating around the ring; each P couples to two equivalent neighbours of the other kind, so each type appears as a triplet: two triplets.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two triplets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two doublets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2,2,6,6-substitution gives two PCl₂ and two P(NMe₂)₂ phosphorus atoms alternating around the ring; each P couples to two equivalent neighbours of the other kind, so each type appears as a triplet: two triplets.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one doublet and one triplet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one quartet and one doublet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³¹P\¹H\ NMR spectrum of a diamagnetic complex mer-[M(PR₃)₃Cl₃] (M = transition metal, I = 0) expected number of resonance(s)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Three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Six</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Two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mer-[M(PR3)3Cl3]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Two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Three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mer-[M(PR3)3Cl3]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Six</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radical contains ¹⁴ N(I=1) with hyperfine constant 1.61 mT and two equivalent protons (I=1 / 2) with hyperfine constant 0.35 mT . The ESR spectrum will exhibit.</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lines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 lines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 lines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 lines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9 lines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One ¹⁴N (I = 1) gives 3 lines, each split into 3 by two equivalent protons: 3 × 3 = 9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9 lines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lines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One ¹⁴N (I = 1) gives 3 lines, each split into 3 by two equivalent protons: 3 × 3 = 9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 lines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 lines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proton decoupled ¹³ C and ³¹ P NMR spectra of (CH₃)₃ P=O, the number of lines observed,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 and one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one and two</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three and one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 and two</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two and one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(CH₃)₃P=O: the three methyl carbons are equivalent, and ¹³C¹H shows them as a doublet (¹J_PC) — two lines; ³¹P¹H is a single line.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two and one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one and two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(CH₃)₃P=O: the three methyl carbons are equivalent, and ¹³C¹H shows them as a doublet (¹J_PC) — two lines; ³¹P¹H is a single line.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three and one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two and two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If ClF₃ were to be stereochemically rigid, its ¹⁹ F NMR spectrum (I for ¹⁹ F=(1)/(2)) would be (assume that Cl is not NMR active)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doublet and a triplet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singlet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doublet and a singlet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 singlets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 doublet and a triplet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Rigid T-shaped ClF₃: two equivalent axial F (doublet, coupled to the equatorial F) and one equatorial F (triplet, coupled to the two axial F).</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 doublet and a triplet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singlet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Rigid T-shaped ClF₃: two equivalent axial F (doublet, coupled to the equatorial F) and one equatorial F (triplet, coupled to the two axial F).</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doublet and a singlet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two singlets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Upon heating, compound X is converted to Y, which has the same molecular formula as that of X. The ¹H NMR spectrum of Y shows two doublets centered at 3.0 ppm (separation of two lines 20 Hz) and 4.0 ppm (separation of two 15 Hz) respectively. Compound Y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(CH₃O)₂P(O)(OH)</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(CH₃O)₃P(O)</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(CH₃O)₂(CH₃)P(O)</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(CH₃O)₂(CH₃)P(OH)</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(CH₃O)₂(CH₃)P(O)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X = (CH₃O)₃P (trimethyl phosphite) rearranges on heating (Michaelis–Arbuzov) to Y = (CH₃O)₂P(O)CH₃, same formula C₃H₉O₃P. Two doublets: P–CH₃ (²J_PH ≈ 15–20 Hz) and P–OCH₃ (³J_PH ≈ 11–15 Hz); (CH₃O)₃P(O) would give a single doublet. (Bank key (b) — verify.)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(CH₃O)₂(CH₃)P(O)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(CH₃O)₂P(O)(OH)</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X = (CH₃O)₃P (trimethyl phosphite) rearranges on heating (Michaelis–Arbuzov) to Y = (CH₃O)₂P(O)CH₃, same formula C₃H₉O₃P. Two doublets: P–CH₃ (²J_PH ≈ 15–20 Hz) and P–OCH₃ (³J_PH ≈ 11–15 Hz); (CH₃O)₃P(O) would give a single doublet. (Bank key (b) — verify.)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(CH₃O)₃P(O)</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(CH₃O)₂(CH₃)P(OH)</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³¹P NMR spectrum of P₄S₃ consists of</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singlet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doublet and a triplet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doublet and a quartet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 doublets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 doublet and a quartet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P₄S₃: one apical P bonded to three S; three equivalent basal P in a P₃ ring. Apical P couples to 3 P → quartet; basal P couple to 1 apical P → doublet (intensity 1:3).</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 doublet and a quartet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singlet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P₄S₃: one apical P bonded to three S; three equivalent basal P in a P₃ ring. Apical P couples to 3 P → quartet; basal P couple to 1 apical P → doublet (intensity 1:3).</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doublet and a triplet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two doublets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¹ H NMR spectrum of HD consists of a</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singlet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 doublet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1:1:1 triplet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1:2:1 triplet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1:1:1 triplet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proton couples to one D (I = 1): 2I + 1 = 3 equally intense lines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1:1:1 triplet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singlet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The proton couples to one D (I = 1): 2I + 1 = 3 equally intense lines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1:1 doublet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1:2:1 triplet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value of 'g' and the number of signals observed for the references standard, diphenylpicry lhydrazyl (DPPH), in the solid stae ESR spectrum are, respectively</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2.0036 and 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2.0036 and 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2.2461 and 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2.2416 and 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2.0036 and 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DPPH is the g-value standard: g = 2.0036, and in the solid state the hyperfine structure is exchange-narrowed to a single line.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2.0036 and 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2.0036 and 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DPPH is the g-value standard: g = 2.0036, and in the solid state the hyperfine structure is exchange-narrowed to a single line.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2.2461 and 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2.2416 and 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¹⁹ F NMR spectrum of ClF₃ when measured at -60^° C will be observed as a</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singlet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doublet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doublet and triplet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doublet of doublet and a doublet of triplet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doublet and triplet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At −60 °C exchange is frozen: the two equivalent axial F couple to the equatorial F (a doublet, 2F) and the equatorial F couples to the two axial F (a triplet, 1F).</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doublet and triplet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singlet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At −60 °C exchange is frozen: the two equivalent axial F couple to the equatorial F (a doublet, 2F) and the equatorial F couples to the two axial F (a triplet, 1F).</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doublet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doublet of doublet and a doublet of triplet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36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EPR spectrum of a methyl radical, the number of the lines and their relative intensities,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and 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and 1: 2: 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 and 1: 2: 2: 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 and 1 : 3 : 3 : 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'Weak = d–d, strong = CT'.</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36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4 and 1 : 3 : 3 : 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Three equivalent protons: n + 1 = 4 lines, 1 : 3 : 3 : 1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4 and 1 : 3 : 3 : 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More electron-rich metal → more back-bonding → lower ν(CO): [V(CO)₆]⁻ &lt; Cr(CO)₆ &lt; [Mn(CO)₆]⁺.</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Assigning intense colours to d–d transitions (they are weak; intense = charge transfer).</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'Weak = d–d, strong = CT'.</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Inorganic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36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and 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Three equivalent protons: n + 1 = 4 lines, 1 : 3 : 3 : 1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and 1: 2: 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Assigning intense colours to d–d transitions (they are weak; intense = charge transfer).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 and 1: 2: 2: 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Number of ν(CO) IR bands reveals geometry: cis-M(CO)₂L₄ 2 bands, trans 1 band.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Inorganic Spectroscopy – General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29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Electronic spectra of transition-metal complexes (d–d: Laporte/spin rules, Tanabe–Sugano diagrams, Racah B, nephelauxetic effect, Jahn–Teller), charge-transfer bands (MnO₄⁻, CrO₄²⁻), IR of CO/NO/N₂ ligands (back-bonding lowers ν), Mössbauer (isomer shift, quadrupole splitting), EPR (g, hyperfine), magnetism (μ, Curie–Weiss), NMR of inorganic nuclei (¹⁹F, ³¹P, ¹¹B, ¹⁹⁵Pt).</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μ_so = √n(n+2) μ_B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Δ_o from ν₁ (d¹, d⁹: Δ_o = ν₁); B from Tanabe–Sugano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ε: spin-forbidden &lt; 1, Laporte-forbidden 1–100, Td 100–1000, CT &gt; 1000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ν(CO): free 2143, terminal 2100–1850, bridging 1850–1700 cm⁻¹</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Number of d–d bands for d³/d⁸ (3) and d² /d⁷</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Why Mn²⁺ is pale and MnO₄⁻ intense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ν(CO) order with ligand donor strength</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Mössbauer of Fe(II)/Fe(III) HS/LS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EPR of Cu(II) (4 lines, I = 3/2)</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Assigning intense colours to d–d transitions (they are weak; intense = charge transfer).</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Number of ν(CO) IR bands reveals geometry: cis-M(CO)₂L₄ 2 bands, trans 1 band.</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Q8   Q9   Q10   Q11   Q12   Q13   Q14   Q15   Q16   Q17   Q18   Q19   Q20   Q21   …</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3 question(s) next session on Inorganic Spectroscopy – General.</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pic>
        <p:nvPicPr>
          <p:cNvPr id="31" name="ABC Chemistry logo" descr="ABC Chemistry logo"/>
          <p:cNvPicPr>
            <a:picLocks noChangeAspect="1"/>
          </p:cNvPicPr>
          <p:nvPr/>
        </p:nvPicPr>
        <p:blipFill>
          <a:blip r:embed="rId3"/>
          <a:stretch>
            <a:fillRect/>
          </a:stretch>
        </p:blipFill>
        <p:spPr>
          <a:xfrm>
            <a:off x="8092440" y="4114800"/>
            <a:ext cx="640080" cy="640080"/>
          </a:xfrm>
          <a:prstGeom prst="rect">
            <a:avLst/>
          </a:prstGeo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STUDENTS AND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Government Jobs and Examination News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Keep track of every notification in one place.</a:t>
            </a:r>
            <a:endParaRPr lang="en-US" sz="1125" dirty="0"/>
          </a:p>
        </p:txBody>
      </p:sp>
      <p:sp>
        <p:nvSpPr>
          <p:cNvPr id="9" name="Shape 3"/>
          <p:cNvSpPr/>
          <p:nvPr/>
        </p:nvSpPr>
        <p:spPr>
          <a:xfrm>
            <a:off x="342900" y="1014984"/>
            <a:ext cx="3497580" cy="3278124"/>
          </a:xfrm>
          <a:prstGeom prst="roundRect">
            <a:avLst>
              <a:gd name="adj" fmla="val 1464"/>
            </a:avLst>
          </a:prstGeom>
          <a:solidFill>
            <a:srgbClr val="F5F7FB"/>
          </a:solidFill>
          <a:ln w="9525">
            <a:solidFill>
              <a:srgbClr val="DDE3EE"/>
            </a:solidFill>
            <a:prstDash val="solid"/>
          </a:ln>
        </p:spPr>
      </p:sp>
      <p:pic>
        <p:nvPicPr>
          <p:cNvPr id="10" name="Image 0" descr="ic/landmark-14204F.png">    </p:cNvPr>
          <p:cNvPicPr>
            <a:picLocks noChangeAspect="1"/>
          </p:cNvPicPr>
          <p:nvPr/>
        </p:nvPicPr>
        <p:blipFill>
          <a:blip r:embed="rId23"/>
          <a:stretch>
            <a:fillRect/>
          </a:stretch>
        </p:blipFill>
        <p:spPr>
          <a:xfrm>
            <a:off x="480060" y="1104138"/>
            <a:ext cx="288036" cy="288036"/>
          </a:xfrm>
          <a:prstGeom prst="rect">
            <a:avLst/>
          </a:prstGeom>
        </p:spPr>
      </p:pic>
      <p:sp>
        <p:nvSpPr>
          <p:cNvPr id="11" name="Text 4"/>
          <p:cNvSpPr/>
          <p:nvPr/>
        </p:nvSpPr>
        <p:spPr>
          <a:xfrm>
            <a:off x="836676" y="1069848"/>
            <a:ext cx="2880360"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Government Jobs</a:t>
            </a:r>
            <a:endParaRPr lang="en-US" sz="1725" dirty="0"/>
          </a:p>
        </p:txBody>
      </p:sp>
      <p:sp>
        <p:nvSpPr>
          <p:cNvPr id="12" name="Text 5"/>
          <p:cNvSpPr/>
          <p:nvPr/>
        </p:nvSpPr>
        <p:spPr>
          <a:xfrm>
            <a:off x="48006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vacancies</a:t>
            </a:r>
            <a:endParaRPr lang="en-US" sz="1125" dirty="0"/>
          </a:p>
        </p:txBody>
      </p:sp>
      <p:pic>
        <p:nvPicPr>
          <p:cNvPr id="13" name="Image 1" descr="clear.png">
            <a:hlinkClick r:id="rId3" tooltip="https://4ab.in/government-jobs/"/>
          </p:cNvPr>
          <p:cNvPicPr>
            <a:picLocks noChangeAspect="1"/>
          </p:cNvPicPr>
          <p:nvPr/>
        </p:nvPicPr>
        <p:blipFill>
          <a:blip r:embed="rId24"/>
          <a:stretch>
            <a:fillRect/>
          </a:stretch>
        </p:blipFill>
        <p:spPr>
          <a:xfrm>
            <a:off x="480060" y="1467612"/>
            <a:ext cx="1577340" cy="404622"/>
          </a:xfrm>
          <a:prstGeom prst="rect">
            <a:avLst/>
          </a:prstGeom>
        </p:spPr>
      </p:pic>
      <p:sp>
        <p:nvSpPr>
          <p:cNvPr id="14" name="Text 6"/>
          <p:cNvSpPr/>
          <p:nvPr/>
        </p:nvSpPr>
        <p:spPr>
          <a:xfrm>
            <a:off x="212598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category</a:t>
            </a:r>
            <a:endParaRPr lang="en-US" sz="1125" dirty="0"/>
          </a:p>
        </p:txBody>
      </p:sp>
      <p:pic>
        <p:nvPicPr>
          <p:cNvPr id="15" name="Image 2" descr="clear.png">
            <a:hlinkClick r:id="rId4" tooltip="https://4ab.in/government-jobs/"/>
          </p:cNvPr>
          <p:cNvPicPr>
            <a:picLocks noChangeAspect="1"/>
          </p:cNvPicPr>
          <p:nvPr/>
        </p:nvPicPr>
        <p:blipFill>
          <a:blip r:embed="rId25"/>
          <a:stretch>
            <a:fillRect/>
          </a:stretch>
        </p:blipFill>
        <p:spPr>
          <a:xfrm>
            <a:off x="2125980" y="1467612"/>
            <a:ext cx="1577340" cy="404622"/>
          </a:xfrm>
          <a:prstGeom prst="rect">
            <a:avLst/>
          </a:prstGeom>
        </p:spPr>
      </p:pic>
      <p:sp>
        <p:nvSpPr>
          <p:cNvPr id="16" name="Text 7"/>
          <p:cNvSpPr/>
          <p:nvPr/>
        </p:nvSpPr>
        <p:spPr>
          <a:xfrm>
            <a:off x="48006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state</a:t>
            </a:r>
            <a:endParaRPr lang="en-US" sz="1125" dirty="0"/>
          </a:p>
        </p:txBody>
      </p:sp>
      <p:pic>
        <p:nvPicPr>
          <p:cNvPr id="17" name="Image 3" descr="clear.png">
            <a:hlinkClick r:id="rId5" tooltip="https://4ab.in/government-jobs/"/>
          </p:cNvPr>
          <p:cNvPicPr>
            <a:picLocks noChangeAspect="1"/>
          </p:cNvPicPr>
          <p:nvPr/>
        </p:nvPicPr>
        <p:blipFill>
          <a:blip r:embed="rId26"/>
          <a:stretch>
            <a:fillRect/>
          </a:stretch>
        </p:blipFill>
        <p:spPr>
          <a:xfrm>
            <a:off x="480060" y="1927098"/>
            <a:ext cx="1577340" cy="404622"/>
          </a:xfrm>
          <a:prstGeom prst="rect">
            <a:avLst/>
          </a:prstGeom>
        </p:spPr>
      </p:pic>
      <p:sp>
        <p:nvSpPr>
          <p:cNvPr id="18" name="Text 8"/>
          <p:cNvSpPr/>
          <p:nvPr/>
        </p:nvSpPr>
        <p:spPr>
          <a:xfrm>
            <a:off x="212598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Exams</a:t>
            </a:r>
            <a:endParaRPr lang="en-US" sz="1125" dirty="0"/>
          </a:p>
        </p:txBody>
      </p:sp>
      <p:pic>
        <p:nvPicPr>
          <p:cNvPr id="19" name="Image 4" descr="clear.png">
            <a:hlinkClick r:id="rId6" tooltip="https://4ab.in/government-jobs/exams/"/>
          </p:cNvPr>
          <p:cNvPicPr>
            <a:picLocks noChangeAspect="1"/>
          </p:cNvPicPr>
          <p:nvPr/>
        </p:nvPicPr>
        <p:blipFill>
          <a:blip r:embed="rId27"/>
          <a:stretch>
            <a:fillRect/>
          </a:stretch>
        </p:blipFill>
        <p:spPr>
          <a:xfrm>
            <a:off x="2125980" y="1927098"/>
            <a:ext cx="1577340" cy="404622"/>
          </a:xfrm>
          <a:prstGeom prst="rect">
            <a:avLst/>
          </a:prstGeom>
        </p:spPr>
      </p:pic>
      <p:sp>
        <p:nvSpPr>
          <p:cNvPr id="20" name="Text 9"/>
          <p:cNvSpPr/>
          <p:nvPr/>
        </p:nvSpPr>
        <p:spPr>
          <a:xfrm>
            <a:off x="48006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Chemistry jobs</a:t>
            </a:r>
            <a:endParaRPr lang="en-US" sz="1125" dirty="0"/>
          </a:p>
        </p:txBody>
      </p:sp>
      <p:pic>
        <p:nvPicPr>
          <p:cNvPr id="21" name="Image 5" descr="clear.png">
            <a:hlinkClick r:id="rId7" tooltip="https://4ab.in/government-jobs/chemistry/"/>
          </p:cNvPr>
          <p:cNvPicPr>
            <a:picLocks noChangeAspect="1"/>
          </p:cNvPicPr>
          <p:nvPr/>
        </p:nvPicPr>
        <p:blipFill>
          <a:blip r:embed="rId28"/>
          <a:stretch>
            <a:fillRect/>
          </a:stretch>
        </p:blipFill>
        <p:spPr>
          <a:xfrm>
            <a:off x="480060" y="2386584"/>
            <a:ext cx="1577340" cy="404622"/>
          </a:xfrm>
          <a:prstGeom prst="rect">
            <a:avLst/>
          </a:prstGeom>
        </p:spPr>
      </p:pic>
      <p:sp>
        <p:nvSpPr>
          <p:cNvPr id="22" name="Text 10"/>
          <p:cNvSpPr/>
          <p:nvPr/>
        </p:nvSpPr>
        <p:spPr>
          <a:xfrm>
            <a:off x="212598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Government Jobs Blog</a:t>
            </a:r>
            <a:endParaRPr lang="en-US" sz="1125" dirty="0"/>
          </a:p>
        </p:txBody>
      </p:sp>
      <p:pic>
        <p:nvPicPr>
          <p:cNvPr id="23" name="Image 6" descr="clear.png">
            <a:hlinkClick r:id="rId8" tooltip="https://4ab.in/government-jobs/blog/"/>
          </p:cNvPr>
          <p:cNvPicPr>
            <a:picLocks noChangeAspect="1"/>
          </p:cNvPicPr>
          <p:nvPr/>
        </p:nvPicPr>
        <p:blipFill>
          <a:blip r:embed="rId29"/>
          <a:stretch>
            <a:fillRect/>
          </a:stretch>
        </p:blipFill>
        <p:spPr>
          <a:xfrm>
            <a:off x="2125980" y="2386584"/>
            <a:ext cx="1577340" cy="404622"/>
          </a:xfrm>
          <a:prstGeom prst="rect">
            <a:avLst/>
          </a:prstGeom>
        </p:spPr>
      </p:pic>
      <p:sp>
        <p:nvSpPr>
          <p:cNvPr id="24" name="Shape 11"/>
          <p:cNvSpPr/>
          <p:nvPr/>
        </p:nvSpPr>
        <p:spPr>
          <a:xfrm>
            <a:off x="480060" y="2880360"/>
            <a:ext cx="3223260" cy="1316736"/>
          </a:xfrm>
          <a:prstGeom prst="roundRect">
            <a:avLst>
              <a:gd name="adj" fmla="val 3646"/>
            </a:avLst>
          </a:prstGeom>
          <a:solidFill>
            <a:srgbClr val="FFFFFF"/>
          </a:solidFill>
          <a:ln w="9525">
            <a:solidFill>
              <a:srgbClr val="DDE3EE"/>
            </a:solidFill>
            <a:prstDash val="solid"/>
          </a:ln>
        </p:spPr>
      </p:sp>
      <p:pic>
        <p:nvPicPr>
          <p:cNvPr id="25" name="Image 7" descr="QR code for https://4ab.in/government-jobs/">
            <a:hlinkClick r:id="rId9" tooltip="https://4ab.in/government-jobs/"/>
          </p:cNvPr>
          <p:cNvPicPr>
            <a:picLocks noChangeAspect="1"/>
          </p:cNvPicPr>
          <p:nvPr/>
        </p:nvPicPr>
        <p:blipFill>
          <a:blip r:embed="rId30"/>
          <a:stretch>
            <a:fillRect/>
          </a:stretch>
        </p:blipFill>
        <p:spPr>
          <a:xfrm>
            <a:off x="562356" y="2948940"/>
            <a:ext cx="1179576" cy="1179576"/>
          </a:xfrm>
          <a:prstGeom prst="rect">
            <a:avLst/>
          </a:prstGeom>
        </p:spPr>
      </p:pic>
      <p:sp>
        <p:nvSpPr>
          <p:cNvPr id="26" name="Text 12"/>
          <p:cNvSpPr/>
          <p:nvPr/>
        </p:nvSpPr>
        <p:spPr>
          <a:xfrm>
            <a:off x="1851660" y="3223260"/>
            <a:ext cx="1783080"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27" name="Text 13"/>
          <p:cNvSpPr/>
          <p:nvPr/>
        </p:nvSpPr>
        <p:spPr>
          <a:xfrm>
            <a:off x="1851660" y="3497580"/>
            <a:ext cx="1783080"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4ab.in/government-jobs</a:t>
            </a:r>
            <a:endParaRPr lang="en-US" sz="1125" dirty="0"/>
          </a:p>
        </p:txBody>
      </p:sp>
      <p:pic>
        <p:nvPicPr>
          <p:cNvPr id="28" name="Image 8" descr="clear.png">
            <a:hlinkClick r:id="rId10" tooltip="https://4ab.in/government-jobs/"/>
          </p:cNvPr>
          <p:cNvPicPr>
            <a:picLocks noChangeAspect="1"/>
          </p:cNvPicPr>
          <p:nvPr/>
        </p:nvPicPr>
        <p:blipFill>
          <a:blip r:embed="rId31"/>
          <a:stretch>
            <a:fillRect/>
          </a:stretch>
        </p:blipFill>
        <p:spPr>
          <a:xfrm>
            <a:off x="1851660" y="3497580"/>
            <a:ext cx="1783080" cy="246888"/>
          </a:xfrm>
          <a:prstGeom prst="rect">
            <a:avLst/>
          </a:prstGeom>
        </p:spPr>
      </p:pic>
      <p:sp>
        <p:nvSpPr>
          <p:cNvPr id="29" name="Shape 14"/>
          <p:cNvSpPr/>
          <p:nvPr/>
        </p:nvSpPr>
        <p:spPr>
          <a:xfrm>
            <a:off x="3943350" y="1014984"/>
            <a:ext cx="4855464" cy="3278124"/>
          </a:xfrm>
          <a:prstGeom prst="roundRect">
            <a:avLst>
              <a:gd name="adj" fmla="val 1464"/>
            </a:avLst>
          </a:prstGeom>
          <a:solidFill>
            <a:srgbClr val="F5F7FB"/>
          </a:solidFill>
          <a:ln w="9525">
            <a:solidFill>
              <a:srgbClr val="DDE3EE"/>
            </a:solidFill>
            <a:prstDash val="solid"/>
          </a:ln>
        </p:spPr>
      </p:sp>
      <p:pic>
        <p:nvPicPr>
          <p:cNvPr id="30" name="Image 9" descr="ic/newspaper-14204F.png">    </p:cNvPr>
          <p:cNvPicPr>
            <a:picLocks noChangeAspect="1"/>
          </p:cNvPicPr>
          <p:nvPr/>
        </p:nvPicPr>
        <p:blipFill>
          <a:blip r:embed="rId32"/>
          <a:stretch>
            <a:fillRect/>
          </a:stretch>
        </p:blipFill>
        <p:spPr>
          <a:xfrm>
            <a:off x="4080510" y="1104138"/>
            <a:ext cx="288036" cy="288036"/>
          </a:xfrm>
          <a:prstGeom prst="rect">
            <a:avLst/>
          </a:prstGeom>
        </p:spPr>
      </p:pic>
      <p:sp>
        <p:nvSpPr>
          <p:cNvPr id="31" name="Text 15"/>
          <p:cNvSpPr/>
          <p:nvPr/>
        </p:nvSpPr>
        <p:spPr>
          <a:xfrm>
            <a:off x="4437126" y="1069848"/>
            <a:ext cx="4238244"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Examination News</a:t>
            </a:r>
            <a:endParaRPr lang="en-US" sz="1725" dirty="0"/>
          </a:p>
        </p:txBody>
      </p:sp>
      <p:sp>
        <p:nvSpPr>
          <p:cNvPr id="32" name="Text 16"/>
          <p:cNvSpPr/>
          <p:nvPr/>
        </p:nvSpPr>
        <p:spPr>
          <a:xfrm>
            <a:off x="4080510"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updates</a:t>
            </a:r>
            <a:endParaRPr lang="en-US" sz="1125" dirty="0"/>
          </a:p>
        </p:txBody>
      </p:sp>
      <p:pic>
        <p:nvPicPr>
          <p:cNvPr id="33" name="Image 10" descr="clear.png">
            <a:hlinkClick r:id="rId11" tooltip="https://4ab.in/examination-news/latest/"/>
          </p:cNvPr>
          <p:cNvPicPr>
            <a:picLocks noChangeAspect="1"/>
          </p:cNvPicPr>
          <p:nvPr/>
        </p:nvPicPr>
        <p:blipFill>
          <a:blip r:embed="rId33"/>
          <a:stretch>
            <a:fillRect/>
          </a:stretch>
        </p:blipFill>
        <p:spPr>
          <a:xfrm>
            <a:off x="4080510" y="1467612"/>
            <a:ext cx="1481328" cy="404622"/>
          </a:xfrm>
          <a:prstGeom prst="rect">
            <a:avLst/>
          </a:prstGeom>
        </p:spPr>
      </p:pic>
      <p:sp>
        <p:nvSpPr>
          <p:cNvPr id="34" name="Text 17"/>
          <p:cNvSpPr/>
          <p:nvPr/>
        </p:nvSpPr>
        <p:spPr>
          <a:xfrm>
            <a:off x="5630418"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 calendar</a:t>
            </a:r>
            <a:endParaRPr lang="en-US" sz="1125" dirty="0"/>
          </a:p>
        </p:txBody>
      </p:sp>
      <p:pic>
        <p:nvPicPr>
          <p:cNvPr id="35" name="Image 11" descr="clear.png">
            <a:hlinkClick r:id="rId12" tooltip="https://4ab.in/examination-news/calendar/"/>
          </p:cNvPr>
          <p:cNvPicPr>
            <a:picLocks noChangeAspect="1"/>
          </p:cNvPicPr>
          <p:nvPr/>
        </p:nvPicPr>
        <p:blipFill>
          <a:blip r:embed="rId34"/>
          <a:stretch>
            <a:fillRect/>
          </a:stretch>
        </p:blipFill>
        <p:spPr>
          <a:xfrm>
            <a:off x="5630418" y="1467612"/>
            <a:ext cx="1481328" cy="404622"/>
          </a:xfrm>
          <a:prstGeom prst="rect">
            <a:avLst/>
          </a:prstGeom>
        </p:spPr>
      </p:pic>
      <p:sp>
        <p:nvSpPr>
          <p:cNvPr id="36" name="Text 18"/>
          <p:cNvSpPr/>
          <p:nvPr/>
        </p:nvSpPr>
        <p:spPr>
          <a:xfrm>
            <a:off x="7180326"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Admit cards</a:t>
            </a:r>
            <a:endParaRPr lang="en-US" sz="1125" dirty="0"/>
          </a:p>
        </p:txBody>
      </p:sp>
      <p:pic>
        <p:nvPicPr>
          <p:cNvPr id="37" name="Image 12" descr="clear.png">
            <a:hlinkClick r:id="rId13" tooltip="https://4ab.in/examination-news/latest/?e=admit-card"/>
          </p:cNvPr>
          <p:cNvPicPr>
            <a:picLocks noChangeAspect="1"/>
          </p:cNvPicPr>
          <p:nvPr/>
        </p:nvPicPr>
        <p:blipFill>
          <a:blip r:embed="rId35"/>
          <a:stretch>
            <a:fillRect/>
          </a:stretch>
        </p:blipFill>
        <p:spPr>
          <a:xfrm>
            <a:off x="7180326" y="1467612"/>
            <a:ext cx="1481328" cy="404622"/>
          </a:xfrm>
          <a:prstGeom prst="rect">
            <a:avLst/>
          </a:prstGeom>
        </p:spPr>
      </p:pic>
      <p:sp>
        <p:nvSpPr>
          <p:cNvPr id="38" name="Text 19"/>
          <p:cNvSpPr/>
          <p:nvPr/>
        </p:nvSpPr>
        <p:spPr>
          <a:xfrm>
            <a:off x="4080510"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Results</a:t>
            </a:r>
            <a:endParaRPr lang="en-US" sz="1125" dirty="0"/>
          </a:p>
        </p:txBody>
      </p:sp>
      <p:pic>
        <p:nvPicPr>
          <p:cNvPr id="39" name="Image 13" descr="clear.png">
            <a:hlinkClick r:id="rId14" tooltip="https://4ab.in/examination-news/latest/?e=result"/>
          </p:cNvPr>
          <p:cNvPicPr>
            <a:picLocks noChangeAspect="1"/>
          </p:cNvPicPr>
          <p:nvPr/>
        </p:nvPicPr>
        <p:blipFill>
          <a:blip r:embed="rId36"/>
          <a:stretch>
            <a:fillRect/>
          </a:stretch>
        </p:blipFill>
        <p:spPr>
          <a:xfrm>
            <a:off x="4080510" y="1927098"/>
            <a:ext cx="1481328" cy="404622"/>
          </a:xfrm>
          <a:prstGeom prst="rect">
            <a:avLst/>
          </a:prstGeom>
        </p:spPr>
      </p:pic>
      <p:sp>
        <p:nvSpPr>
          <p:cNvPr id="40" name="Text 20"/>
          <p:cNvSpPr/>
          <p:nvPr/>
        </p:nvSpPr>
        <p:spPr>
          <a:xfrm>
            <a:off x="5630418"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UG entrance exams</a:t>
            </a:r>
            <a:endParaRPr lang="en-US" sz="1125" dirty="0"/>
          </a:p>
        </p:txBody>
      </p:sp>
      <p:pic>
        <p:nvPicPr>
          <p:cNvPr id="41" name="Image 14" descr="clear.png">
            <a:hlinkClick r:id="rId15" tooltip="https://4ab.in/examination-news/tier/ug/"/>
          </p:cNvPr>
          <p:cNvPicPr>
            <a:picLocks noChangeAspect="1"/>
          </p:cNvPicPr>
          <p:nvPr/>
        </p:nvPicPr>
        <p:blipFill>
          <a:blip r:embed="rId37"/>
          <a:stretch>
            <a:fillRect/>
          </a:stretch>
        </p:blipFill>
        <p:spPr>
          <a:xfrm>
            <a:off x="5630418" y="1927098"/>
            <a:ext cx="1481328" cy="404622"/>
          </a:xfrm>
          <a:prstGeom prst="rect">
            <a:avLst/>
          </a:prstGeom>
        </p:spPr>
      </p:pic>
      <p:sp>
        <p:nvSpPr>
          <p:cNvPr id="42" name="Text 21"/>
          <p:cNvSpPr/>
          <p:nvPr/>
        </p:nvSpPr>
        <p:spPr>
          <a:xfrm>
            <a:off x="7180326"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PG entrance exams</a:t>
            </a:r>
            <a:endParaRPr lang="en-US" sz="1125" dirty="0"/>
          </a:p>
        </p:txBody>
      </p:sp>
      <p:pic>
        <p:nvPicPr>
          <p:cNvPr id="43" name="Image 15" descr="clear.png">
            <a:hlinkClick r:id="rId16" tooltip="https://4ab.in/examination-news/tier/pg/"/>
          </p:cNvPr>
          <p:cNvPicPr>
            <a:picLocks noChangeAspect="1"/>
          </p:cNvPicPr>
          <p:nvPr/>
        </p:nvPicPr>
        <p:blipFill>
          <a:blip r:embed="rId38"/>
          <a:stretch>
            <a:fillRect/>
          </a:stretch>
        </p:blipFill>
        <p:spPr>
          <a:xfrm>
            <a:off x="7180326" y="1927098"/>
            <a:ext cx="1481328" cy="404622"/>
          </a:xfrm>
          <a:prstGeom prst="rect">
            <a:avLst/>
          </a:prstGeom>
        </p:spPr>
      </p:pic>
      <p:sp>
        <p:nvSpPr>
          <p:cNvPr id="44" name="Text 22"/>
          <p:cNvSpPr/>
          <p:nvPr/>
        </p:nvSpPr>
        <p:spPr>
          <a:xfrm>
            <a:off x="4080510"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NET, SET &amp; PhD exams</a:t>
            </a:r>
            <a:endParaRPr lang="en-US" sz="1125" dirty="0"/>
          </a:p>
        </p:txBody>
      </p:sp>
      <p:pic>
        <p:nvPicPr>
          <p:cNvPr id="45" name="Image 16" descr="clear.png">
            <a:hlinkClick r:id="rId17" tooltip="https://4ab.in/examination-news/tier/research/"/>
          </p:cNvPr>
          <p:cNvPicPr>
            <a:picLocks noChangeAspect="1"/>
          </p:cNvPicPr>
          <p:nvPr/>
        </p:nvPicPr>
        <p:blipFill>
          <a:blip r:embed="rId39"/>
          <a:stretch>
            <a:fillRect/>
          </a:stretch>
        </p:blipFill>
        <p:spPr>
          <a:xfrm>
            <a:off x="4080510" y="2386584"/>
            <a:ext cx="1481328" cy="404622"/>
          </a:xfrm>
          <a:prstGeom prst="rect">
            <a:avLst/>
          </a:prstGeom>
        </p:spPr>
      </p:pic>
      <p:sp>
        <p:nvSpPr>
          <p:cNvPr id="46" name="Text 23"/>
          <p:cNvSpPr/>
          <p:nvPr/>
        </p:nvSpPr>
        <p:spPr>
          <a:xfrm>
            <a:off x="5630418"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School board exams</a:t>
            </a:r>
            <a:endParaRPr lang="en-US" sz="1125" dirty="0"/>
          </a:p>
        </p:txBody>
      </p:sp>
      <p:pic>
        <p:nvPicPr>
          <p:cNvPr id="47" name="Image 17" descr="clear.png">
            <a:hlinkClick r:id="rId18" tooltip="https://4ab.in/examination-news/tier/school/"/>
          </p:cNvPr>
          <p:cNvPicPr>
            <a:picLocks noChangeAspect="1"/>
          </p:cNvPicPr>
          <p:nvPr/>
        </p:nvPicPr>
        <p:blipFill>
          <a:blip r:embed="rId40"/>
          <a:stretch>
            <a:fillRect/>
          </a:stretch>
        </p:blipFill>
        <p:spPr>
          <a:xfrm>
            <a:off x="5630418" y="2386584"/>
            <a:ext cx="1481328" cy="404622"/>
          </a:xfrm>
          <a:prstGeom prst="rect">
            <a:avLst/>
          </a:prstGeom>
        </p:spPr>
      </p:pic>
      <p:sp>
        <p:nvSpPr>
          <p:cNvPr id="48" name="Text 24"/>
          <p:cNvSpPr/>
          <p:nvPr/>
        </p:nvSpPr>
        <p:spPr>
          <a:xfrm>
            <a:off x="7180326"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Examination News Blog</a:t>
            </a:r>
            <a:endParaRPr lang="en-US" sz="1125" dirty="0"/>
          </a:p>
        </p:txBody>
      </p:sp>
      <p:pic>
        <p:nvPicPr>
          <p:cNvPr id="49" name="Image 18" descr="clear.png">
            <a:hlinkClick r:id="rId19" tooltip="https://4ab.in/examination-news/blog/"/>
          </p:cNvPr>
          <p:cNvPicPr>
            <a:picLocks noChangeAspect="1"/>
          </p:cNvPicPr>
          <p:nvPr/>
        </p:nvPicPr>
        <p:blipFill>
          <a:blip r:embed="rId41"/>
          <a:stretch>
            <a:fillRect/>
          </a:stretch>
        </p:blipFill>
        <p:spPr>
          <a:xfrm>
            <a:off x="7180326" y="2386584"/>
            <a:ext cx="1481328" cy="404622"/>
          </a:xfrm>
          <a:prstGeom prst="rect">
            <a:avLst/>
          </a:prstGeom>
        </p:spPr>
      </p:pic>
      <p:sp>
        <p:nvSpPr>
          <p:cNvPr id="50" name="Shape 25"/>
          <p:cNvSpPr/>
          <p:nvPr/>
        </p:nvSpPr>
        <p:spPr>
          <a:xfrm>
            <a:off x="4080510" y="2880360"/>
            <a:ext cx="4581144" cy="1316736"/>
          </a:xfrm>
          <a:prstGeom prst="roundRect">
            <a:avLst>
              <a:gd name="adj" fmla="val 3646"/>
            </a:avLst>
          </a:prstGeom>
          <a:solidFill>
            <a:srgbClr val="FFFFFF"/>
          </a:solidFill>
          <a:ln w="9525">
            <a:solidFill>
              <a:srgbClr val="DDE3EE"/>
            </a:solidFill>
            <a:prstDash val="solid"/>
          </a:ln>
        </p:spPr>
      </p:sp>
      <p:pic>
        <p:nvPicPr>
          <p:cNvPr id="51" name="Image 19" descr="QR code for https://4ab.in/examination-news/">
            <a:hlinkClick r:id="rId20" tooltip="https://4ab.in/examination-news/"/>
          </p:cNvPr>
          <p:cNvPicPr>
            <a:picLocks noChangeAspect="1"/>
          </p:cNvPicPr>
          <p:nvPr/>
        </p:nvPicPr>
        <p:blipFill>
          <a:blip r:embed="rId42"/>
          <a:stretch>
            <a:fillRect/>
          </a:stretch>
        </p:blipFill>
        <p:spPr>
          <a:xfrm>
            <a:off x="4162806" y="2948940"/>
            <a:ext cx="1179576" cy="1179576"/>
          </a:xfrm>
          <a:prstGeom prst="rect">
            <a:avLst/>
          </a:prstGeom>
        </p:spPr>
      </p:pic>
      <p:sp>
        <p:nvSpPr>
          <p:cNvPr id="52" name="Text 26"/>
          <p:cNvSpPr/>
          <p:nvPr/>
        </p:nvSpPr>
        <p:spPr>
          <a:xfrm>
            <a:off x="5452110" y="3223260"/>
            <a:ext cx="3140964"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53" name="Text 27"/>
          <p:cNvSpPr/>
          <p:nvPr/>
        </p:nvSpPr>
        <p:spPr>
          <a:xfrm>
            <a:off x="5452110" y="3497580"/>
            <a:ext cx="3140964"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4ab.in/examination-news</a:t>
            </a:r>
            <a:endParaRPr lang="en-US" sz="1125" dirty="0"/>
          </a:p>
        </p:txBody>
      </p:sp>
      <p:pic>
        <p:nvPicPr>
          <p:cNvPr id="54" name="Image 20" descr="clear.png">
            <a:hlinkClick r:id="rId21" tooltip="https://4ab.in/examination-news/"/>
          </p:cNvPr>
          <p:cNvPicPr>
            <a:picLocks noChangeAspect="1"/>
          </p:cNvPicPr>
          <p:nvPr/>
        </p:nvPicPr>
        <p:blipFill>
          <a:blip r:embed="rId43"/>
          <a:stretch>
            <a:fillRect/>
          </a:stretch>
        </p:blipFill>
        <p:spPr>
          <a:xfrm>
            <a:off x="5452110" y="3497580"/>
            <a:ext cx="3140964" cy="246888"/>
          </a:xfrm>
          <a:prstGeom prst="rect">
            <a:avLst/>
          </a:prstGeom>
        </p:spPr>
      </p:pic>
      <p:sp>
        <p:nvSpPr>
          <p:cNvPr id="55" name="Shape 28"/>
          <p:cNvSpPr/>
          <p:nvPr/>
        </p:nvSpPr>
        <p:spPr>
          <a:xfrm>
            <a:off x="342900" y="4361688"/>
            <a:ext cx="8455914" cy="315468"/>
          </a:xfrm>
          <a:prstGeom prst="rect">
            <a:avLst/>
          </a:prstGeom>
          <a:solidFill>
            <a:srgbClr val="FBF3DA"/>
          </a:solidFill>
          <a:ln/>
        </p:spPr>
      </p:sp>
      <p:sp>
        <p:nvSpPr>
          <p:cNvPr id="56" name="Shape 29"/>
          <p:cNvSpPr/>
          <p:nvPr/>
        </p:nvSpPr>
        <p:spPr>
          <a:xfrm>
            <a:off x="342900" y="4361688"/>
            <a:ext cx="54864" cy="315468"/>
          </a:xfrm>
          <a:prstGeom prst="rect">
            <a:avLst/>
          </a:prstGeom>
          <a:solidFill>
            <a:srgbClr val="D4A017"/>
          </a:solidFill>
          <a:ln/>
        </p:spPr>
      </p:sp>
      <p:sp>
        <p:nvSpPr>
          <p:cNvPr id="57"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Vacancies, admit cards, results and exam dates: all in one place</a:t>
            </a:r>
            <a:endParaRPr lang="en-US" sz="1275" dirty="0"/>
          </a:p>
        </p:txBody>
      </p:sp>
      <p:sp>
        <p:nvSpPr>
          <p:cNvPr id="58"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9" name="Image 21" descr="clear.png">
            <a:hlinkClick r:id="rId22" tooltip="https://4ab.in/educators/"/>
          </p:cNvPr>
          <p:cNvPicPr>
            <a:picLocks noChangeAspect="1"/>
          </p:cNvPicPr>
          <p:nvPr/>
        </p:nvPicPr>
        <p:blipFill>
          <a:blip r:embed="rId44"/>
          <a:stretch>
            <a:fillRect/>
          </a:stretch>
        </p:blipFill>
        <p:spPr>
          <a:xfrm>
            <a:off x="3566160" y="4786884"/>
            <a:ext cx="1988820" cy="219456"/>
          </a:xfrm>
          <a:prstGeom prst="rect">
            <a:avLst/>
          </a:prstGeom>
        </p:spPr>
      </p:pic>
    </p:spTree>
  </p:cSld>
</p:sld>
</file>

<file path=ppt/slides/slide11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Teach from the Question Bank, one question at a time</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Find the right questions, teach them in class, then take them with you.</a:t>
            </a:r>
            <a:endParaRPr lang="en-US" sz="1125" dirty="0"/>
          </a:p>
        </p:txBody>
      </p:sp>
      <p:sp>
        <p:nvSpPr>
          <p:cNvPr id="9" name="Shape 3"/>
          <p:cNvSpPr/>
          <p:nvPr/>
        </p:nvSpPr>
        <p:spPr>
          <a:xfrm>
            <a:off x="342900" y="1062990"/>
            <a:ext cx="1988820" cy="1885950"/>
          </a:xfrm>
          <a:prstGeom prst="roundRect">
            <a:avLst>
              <a:gd name="adj" fmla="val 2545"/>
            </a:avLst>
          </a:prstGeom>
          <a:solidFill>
            <a:srgbClr val="F5F7FB"/>
          </a:solidFill>
          <a:ln w="9525">
            <a:solidFill>
              <a:srgbClr val="DDE3EE"/>
            </a:solidFill>
            <a:prstDash val="solid"/>
          </a:ln>
        </p:spPr>
      </p:sp>
      <p:pic>
        <p:nvPicPr>
          <p:cNvPr id="10" name="Image 0" descr="ic/search-14204F.png">    </p:cNvPr>
          <p:cNvPicPr>
            <a:picLocks noChangeAspect="1"/>
          </p:cNvPicPr>
          <p:nvPr/>
        </p:nvPicPr>
        <p:blipFill>
          <a:blip r:embed="rId12"/>
          <a:stretch>
            <a:fillRect/>
          </a:stretch>
        </p:blipFill>
        <p:spPr>
          <a:xfrm>
            <a:off x="445770" y="1165860"/>
            <a:ext cx="260604" cy="260604"/>
          </a:xfrm>
          <a:prstGeom prst="rect">
            <a:avLst/>
          </a:prstGeom>
        </p:spPr>
      </p:pic>
      <p:sp>
        <p:nvSpPr>
          <p:cNvPr id="11" name="Text 4"/>
          <p:cNvSpPr/>
          <p:nvPr/>
        </p:nvSpPr>
        <p:spPr>
          <a:xfrm>
            <a:off x="754380"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1  Find questions</a:t>
            </a:r>
            <a:endParaRPr lang="en-US" sz="1350" dirty="0"/>
          </a:p>
        </p:txBody>
      </p:sp>
      <p:sp>
        <p:nvSpPr>
          <p:cNvPr id="12" name="Text 5"/>
          <p:cNvSpPr/>
          <p:nvPr/>
        </p:nvSpPr>
        <p:spPr>
          <a:xfrm>
            <a:off x="445770"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Browse</a:t>
            </a:r>
            <a:endParaRPr lang="en-US" sz="1125" dirty="0"/>
          </a:p>
        </p:txBody>
      </p:sp>
      <p:pic>
        <p:nvPicPr>
          <p:cNvPr id="13" name="Image 1" descr="clear.png">
            <a:hlinkClick r:id="rId3" tooltip="https://4ab.in/educators/chemistry-question-bank/"/>
          </p:cNvPr>
          <p:cNvPicPr>
            <a:picLocks noChangeAspect="1"/>
          </p:cNvPicPr>
          <p:nvPr/>
        </p:nvPicPr>
        <p:blipFill>
          <a:blip r:embed="rId13"/>
          <a:stretch>
            <a:fillRect/>
          </a:stretch>
        </p:blipFill>
        <p:spPr>
          <a:xfrm>
            <a:off x="445770" y="1556766"/>
            <a:ext cx="1783080" cy="363474"/>
          </a:xfrm>
          <a:prstGeom prst="rect">
            <a:avLst/>
          </a:prstGeom>
        </p:spPr>
      </p:pic>
      <p:sp>
        <p:nvSpPr>
          <p:cNvPr id="14" name="Text 6"/>
          <p:cNvSpPr/>
          <p:nvPr/>
        </p:nvSpPr>
        <p:spPr>
          <a:xfrm>
            <a:off x="445770" y="1981962"/>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search</a:t>
            </a:r>
            <a:endParaRPr lang="en-US" sz="1125" dirty="0"/>
          </a:p>
        </p:txBody>
      </p:sp>
      <p:pic>
        <p:nvPicPr>
          <p:cNvPr id="15" name="Image 2" descr="clear.png">
            <a:hlinkClick r:id="rId4" tooltip="https://4ab.in/educators/search/"/>
          </p:cNvPr>
          <p:cNvPicPr>
            <a:picLocks noChangeAspect="1"/>
          </p:cNvPicPr>
          <p:nvPr/>
        </p:nvPicPr>
        <p:blipFill>
          <a:blip r:embed="rId14"/>
          <a:stretch>
            <a:fillRect/>
          </a:stretch>
        </p:blipFill>
        <p:spPr>
          <a:xfrm>
            <a:off x="445770" y="1981962"/>
            <a:ext cx="1783080" cy="363474"/>
          </a:xfrm>
          <a:prstGeom prst="rect">
            <a:avLst/>
          </a:prstGeom>
        </p:spPr>
      </p:pic>
      <p:sp>
        <p:nvSpPr>
          <p:cNvPr id="16" name="Text 7"/>
          <p:cNvSpPr/>
          <p:nvPr/>
        </p:nvSpPr>
        <p:spPr>
          <a:xfrm>
            <a:off x="445770" y="2407158"/>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Topic packs</a:t>
            </a:r>
            <a:endParaRPr lang="en-US" sz="1125" dirty="0"/>
          </a:p>
        </p:txBody>
      </p:sp>
      <p:pic>
        <p:nvPicPr>
          <p:cNvPr id="17" name="Image 3" descr="clear.png">
            <a:hlinkClick r:id="rId5" tooltip="https://4ab.in/educators/topic/"/>
          </p:cNvPr>
          <p:cNvPicPr>
            <a:picLocks noChangeAspect="1"/>
          </p:cNvPicPr>
          <p:nvPr/>
        </p:nvPicPr>
        <p:blipFill>
          <a:blip r:embed="rId15"/>
          <a:stretch>
            <a:fillRect/>
          </a:stretch>
        </p:blipFill>
        <p:spPr>
          <a:xfrm>
            <a:off x="445770" y="2407158"/>
            <a:ext cx="1783080" cy="363474"/>
          </a:xfrm>
          <a:prstGeom prst="rect">
            <a:avLst/>
          </a:prstGeom>
        </p:spPr>
      </p:pic>
      <p:sp>
        <p:nvSpPr>
          <p:cNvPr id="18" name="Shape 8"/>
          <p:cNvSpPr/>
          <p:nvPr/>
        </p:nvSpPr>
        <p:spPr>
          <a:xfrm>
            <a:off x="2414016" y="1062990"/>
            <a:ext cx="1988820" cy="1885950"/>
          </a:xfrm>
          <a:prstGeom prst="roundRect">
            <a:avLst>
              <a:gd name="adj" fmla="val 2545"/>
            </a:avLst>
          </a:prstGeom>
          <a:solidFill>
            <a:srgbClr val="F5F7FB"/>
          </a:solidFill>
          <a:ln w="9525">
            <a:solidFill>
              <a:srgbClr val="DDE3EE"/>
            </a:solidFill>
            <a:prstDash val="solid"/>
          </a:ln>
        </p:spPr>
      </p:sp>
      <p:pic>
        <p:nvPicPr>
          <p:cNvPr id="19" name="Image 4" descr="ic/presentation-14204F.png">    </p:cNvPr>
          <p:cNvPicPr>
            <a:picLocks noChangeAspect="1"/>
          </p:cNvPicPr>
          <p:nvPr/>
        </p:nvPicPr>
        <p:blipFill>
          <a:blip r:embed="rId16"/>
          <a:stretch>
            <a:fillRect/>
          </a:stretch>
        </p:blipFill>
        <p:spPr>
          <a:xfrm>
            <a:off x="2516886" y="1165860"/>
            <a:ext cx="260604" cy="260604"/>
          </a:xfrm>
          <a:prstGeom prst="rect">
            <a:avLst/>
          </a:prstGeom>
        </p:spPr>
      </p:pic>
      <p:sp>
        <p:nvSpPr>
          <p:cNvPr id="20" name="Text 9"/>
          <p:cNvSpPr/>
          <p:nvPr/>
        </p:nvSpPr>
        <p:spPr>
          <a:xfrm>
            <a:off x="2825496"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2  Teach one by one</a:t>
            </a:r>
            <a:endParaRPr lang="en-US" sz="1350" dirty="0"/>
          </a:p>
        </p:txBody>
      </p:sp>
      <p:sp>
        <p:nvSpPr>
          <p:cNvPr id="21" name="Text 10"/>
          <p:cNvSpPr/>
          <p:nvPr/>
        </p:nvSpPr>
        <p:spPr>
          <a:xfrm>
            <a:off x="2516886"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Bank</a:t>
            </a:r>
            <a:endParaRPr lang="en-US" sz="1125" dirty="0"/>
          </a:p>
        </p:txBody>
      </p:sp>
      <p:pic>
        <p:nvPicPr>
          <p:cNvPr id="22" name="Image 5" descr="clear.png">
            <a:hlinkClick r:id="rId6" tooltip="https://4ab.in/educators/?m=qb"/>
          </p:cNvPr>
          <p:cNvPicPr>
            <a:picLocks noChangeAspect="1"/>
          </p:cNvPicPr>
          <p:nvPr/>
        </p:nvPicPr>
        <p:blipFill>
          <a:blip r:embed="rId17"/>
          <a:stretch>
            <a:fillRect/>
          </a:stretch>
        </p:blipFill>
        <p:spPr>
          <a:xfrm>
            <a:off x="2516886" y="1556766"/>
            <a:ext cx="1783080" cy="363474"/>
          </a:xfrm>
          <a:prstGeom prst="rect">
            <a:avLst/>
          </a:prstGeom>
        </p:spPr>
      </p:pic>
      <p:sp>
        <p:nvSpPr>
          <p:cNvPr id="23" name="Text 11"/>
          <p:cNvSpPr/>
          <p:nvPr/>
        </p:nvSpPr>
        <p:spPr>
          <a:xfrm>
            <a:off x="2516886" y="1988820"/>
            <a:ext cx="1783080" cy="651510"/>
          </a:xfrm>
          <a:prstGeom prst="rect">
            <a:avLst/>
          </a:prstGeom>
          <a:noFill/>
          <a:ln/>
        </p:spPr>
        <p:txBody>
          <a:bodyPr wrap="square" lIns="0" tIns="0" rIns="0" bIns="0" rtlCol="0" anchor="t"/>
          <a:lstStyle/>
          <a:p>
            <a:pPr indent="0" marL="0">
              <a:buNone/>
            </a:pPr>
            <a:r>
              <a:rPr lang="en-US" sz="1125" dirty="0">
                <a:solidFill>
                  <a:srgbClr val="52617A"/>
                </a:solidFill>
                <a:latin typeface="Calibri" pitchFamily="34" charset="0"/>
                <a:ea typeface="Calibri" pitchFamily="34" charset="-122"/>
                <a:cs typeface="Calibri" pitchFamily="34" charset="-120"/>
              </a:rPr>
              <a:t>Show each question to students on the board, in your own order.</a:t>
            </a:r>
            <a:endParaRPr lang="en-US" sz="1125" dirty="0"/>
          </a:p>
        </p:txBody>
      </p:sp>
      <p:sp>
        <p:nvSpPr>
          <p:cNvPr id="24" name="Shape 12"/>
          <p:cNvSpPr/>
          <p:nvPr/>
        </p:nvSpPr>
        <p:spPr>
          <a:xfrm>
            <a:off x="4485132" y="1062990"/>
            <a:ext cx="1988820" cy="1885950"/>
          </a:xfrm>
          <a:prstGeom prst="roundRect">
            <a:avLst>
              <a:gd name="adj" fmla="val 2545"/>
            </a:avLst>
          </a:prstGeom>
          <a:solidFill>
            <a:srgbClr val="F5F7FB"/>
          </a:solidFill>
          <a:ln w="9525">
            <a:solidFill>
              <a:srgbClr val="DDE3EE"/>
            </a:solidFill>
            <a:prstDash val="solid"/>
          </a:ln>
        </p:spPr>
      </p:sp>
      <p:pic>
        <p:nvPicPr>
          <p:cNvPr id="25" name="Image 6" descr="ic/download-14204F.png">    </p:cNvPr>
          <p:cNvPicPr>
            <a:picLocks noChangeAspect="1"/>
          </p:cNvPicPr>
          <p:nvPr/>
        </p:nvPicPr>
        <p:blipFill>
          <a:blip r:embed="rId18"/>
          <a:stretch>
            <a:fillRect/>
          </a:stretch>
        </p:blipFill>
        <p:spPr>
          <a:xfrm>
            <a:off x="4588002" y="1165860"/>
            <a:ext cx="260604" cy="260604"/>
          </a:xfrm>
          <a:prstGeom prst="rect">
            <a:avLst/>
          </a:prstGeom>
        </p:spPr>
      </p:pic>
      <p:sp>
        <p:nvSpPr>
          <p:cNvPr id="26" name="Text 13"/>
          <p:cNvSpPr/>
          <p:nvPr/>
        </p:nvSpPr>
        <p:spPr>
          <a:xfrm>
            <a:off x="4896612"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3  Export</a:t>
            </a:r>
            <a:endParaRPr lang="en-US" sz="1350" dirty="0"/>
          </a:p>
        </p:txBody>
      </p:sp>
      <p:sp>
        <p:nvSpPr>
          <p:cNvPr id="27" name="Text 14"/>
          <p:cNvSpPr/>
          <p:nvPr/>
        </p:nvSpPr>
        <p:spPr>
          <a:xfrm>
            <a:off x="4588002" y="1556766"/>
            <a:ext cx="1783080" cy="1097280"/>
          </a:xfrm>
          <a:prstGeom prst="rect">
            <a:avLst/>
          </a:prstGeom>
          <a:noFill/>
          <a:ln/>
        </p:spPr>
        <p:txBody>
          <a:bodyPr wrap="square" lIns="0" tIns="0" rIns="0" bIns="0" rtlCol="0" anchor="t"/>
          <a:lstStyle/>
          <a:p>
            <a:pPr indent="0" marL="0">
              <a:spcAft>
                <a:spcPts val="600"/>
              </a:spcAft>
              <a:buNone/>
            </a:pPr>
            <a:r>
              <a:rPr lang="en-US" sz="1125" b="1" dirty="0">
                <a:solidFill>
                  <a:srgbClr val="1B2A41"/>
                </a:solidFill>
                <a:latin typeface="Calibri" pitchFamily="34" charset="0"/>
                <a:ea typeface="Calibri" pitchFamily="34" charset="-122"/>
                <a:cs typeface="Calibri" pitchFamily="34" charset="-120"/>
              </a:rPr>
              <a:t>PPTX, DOCX, PNG (zip), HTML, Markdown</a:t>
            </a:r>
            <a:endParaRPr lang="en-US" sz="1125" dirty="0"/>
          </a:p>
          <a:p>
            <a:pPr indent="0" marL="0">
              <a:spcAft>
                <a:spcPts val="600"/>
              </a:spcAft>
              <a:buNone/>
            </a:pPr>
            <a:r>
              <a:rPr lang="en-US" sz="1125" dirty="0">
                <a:solidFill>
                  <a:srgbClr val="A0522D"/>
                </a:solidFill>
                <a:latin typeface="Calibri" pitchFamily="34" charset="0"/>
                <a:ea typeface="Calibri" pitchFamily="34" charset="-122"/>
                <a:cs typeface="Calibri" pitchFamily="34" charset="-120"/>
              </a:rPr>
              <a:t>Take the paper home after class.</a:t>
            </a:r>
            <a:endParaRPr lang="en-US" sz="1125" dirty="0"/>
          </a:p>
        </p:txBody>
      </p:sp>
      <p:sp>
        <p:nvSpPr>
          <p:cNvPr id="28" name="Shape 15"/>
          <p:cNvSpPr/>
          <p:nvPr/>
        </p:nvSpPr>
        <p:spPr>
          <a:xfrm>
            <a:off x="342900" y="3031236"/>
            <a:ext cx="3038094" cy="569214"/>
          </a:xfrm>
          <a:prstGeom prst="roundRect">
            <a:avLst>
              <a:gd name="adj" fmla="val 8434"/>
            </a:avLst>
          </a:prstGeom>
          <a:solidFill>
            <a:srgbClr val="FFFFFF"/>
          </a:solidFill>
          <a:ln w="9525">
            <a:solidFill>
              <a:srgbClr val="DDE3EE"/>
            </a:solidFill>
            <a:prstDash val="solid"/>
          </a:ln>
        </p:spPr>
      </p:sp>
      <p:pic>
        <p:nvPicPr>
          <p:cNvPr id="29" name="Image 7" descr="ic/file-text-14204F.png">    </p:cNvPr>
          <p:cNvPicPr>
            <a:picLocks noChangeAspect="1"/>
          </p:cNvPicPr>
          <p:nvPr/>
        </p:nvPicPr>
        <p:blipFill>
          <a:blip r:embed="rId19"/>
          <a:stretch>
            <a:fillRect/>
          </a:stretch>
        </p:blipFill>
        <p:spPr>
          <a:xfrm>
            <a:off x="445770" y="3188970"/>
            <a:ext cx="246888" cy="246888"/>
          </a:xfrm>
          <a:prstGeom prst="rect">
            <a:avLst/>
          </a:prstGeom>
        </p:spPr>
      </p:pic>
      <p:sp>
        <p:nvSpPr>
          <p:cNvPr id="30" name="Text 16"/>
          <p:cNvSpPr/>
          <p:nvPr/>
        </p:nvSpPr>
        <p:spPr>
          <a:xfrm>
            <a:off x="768096"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My papers</a:t>
            </a:r>
            <a:endParaRPr lang="en-US" sz="1200" dirty="0"/>
          </a:p>
        </p:txBody>
      </p:sp>
      <p:pic>
        <p:nvPicPr>
          <p:cNvPr id="31" name="Image 8" descr="clear.png">
            <a:hlinkClick r:id="rId7" tooltip="https://4ab.in/educators/chemistry-question-bank/#docs"/>
          </p:cNvPr>
          <p:cNvPicPr>
            <a:picLocks noChangeAspect="1"/>
          </p:cNvPicPr>
          <p:nvPr/>
        </p:nvPicPr>
        <p:blipFill>
          <a:blip r:embed="rId20"/>
          <a:stretch>
            <a:fillRect/>
          </a:stretch>
        </p:blipFill>
        <p:spPr>
          <a:xfrm>
            <a:off x="342900" y="3031236"/>
            <a:ext cx="3038094" cy="569214"/>
          </a:xfrm>
          <a:prstGeom prst="rect">
            <a:avLst/>
          </a:prstGeom>
        </p:spPr>
      </p:pic>
      <p:sp>
        <p:nvSpPr>
          <p:cNvPr id="32" name="Shape 17"/>
          <p:cNvSpPr/>
          <p:nvPr/>
        </p:nvSpPr>
        <p:spPr>
          <a:xfrm>
            <a:off x="3449574" y="3031236"/>
            <a:ext cx="3038094" cy="569214"/>
          </a:xfrm>
          <a:prstGeom prst="roundRect">
            <a:avLst>
              <a:gd name="adj" fmla="val 8434"/>
            </a:avLst>
          </a:prstGeom>
          <a:solidFill>
            <a:srgbClr val="FFFFFF"/>
          </a:solidFill>
          <a:ln w="9525">
            <a:solidFill>
              <a:srgbClr val="DDE3EE"/>
            </a:solidFill>
            <a:prstDash val="solid"/>
          </a:ln>
        </p:spPr>
      </p:sp>
      <p:pic>
        <p:nvPicPr>
          <p:cNvPr id="33" name="Image 9" descr="ic/users-14204F.png">    </p:cNvPr>
          <p:cNvPicPr>
            <a:picLocks noChangeAspect="1"/>
          </p:cNvPicPr>
          <p:nvPr/>
        </p:nvPicPr>
        <p:blipFill>
          <a:blip r:embed="rId21"/>
          <a:stretch>
            <a:fillRect/>
          </a:stretch>
        </p:blipFill>
        <p:spPr>
          <a:xfrm>
            <a:off x="3552444" y="3188970"/>
            <a:ext cx="246888" cy="246888"/>
          </a:xfrm>
          <a:prstGeom prst="rect">
            <a:avLst/>
          </a:prstGeom>
        </p:spPr>
      </p:pic>
      <p:sp>
        <p:nvSpPr>
          <p:cNvPr id="34" name="Text 18"/>
          <p:cNvSpPr/>
          <p:nvPr/>
        </p:nvSpPr>
        <p:spPr>
          <a:xfrm>
            <a:off x="3874770"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Social groups</a:t>
            </a:r>
            <a:endParaRPr lang="en-US" sz="1200" dirty="0"/>
          </a:p>
        </p:txBody>
      </p:sp>
      <p:pic>
        <p:nvPicPr>
          <p:cNvPr id="35" name="Image 10" descr="clear.png">
            <a:hlinkClick r:id="rId8" tooltip="https://4ab.in/educators/chemistry-community/"/>
          </p:cNvPr>
          <p:cNvPicPr>
            <a:picLocks noChangeAspect="1"/>
          </p:cNvPicPr>
          <p:nvPr/>
        </p:nvPicPr>
        <p:blipFill>
          <a:blip r:embed="rId22"/>
          <a:stretch>
            <a:fillRect/>
          </a:stretch>
        </p:blipFill>
        <p:spPr>
          <a:xfrm>
            <a:off x="3449574" y="3031236"/>
            <a:ext cx="3038094" cy="569214"/>
          </a:xfrm>
          <a:prstGeom prst="rect">
            <a:avLst/>
          </a:prstGeom>
        </p:spPr>
      </p:pic>
      <p:sp>
        <p:nvSpPr>
          <p:cNvPr id="36" name="Shape 19"/>
          <p:cNvSpPr/>
          <p:nvPr/>
        </p:nvSpPr>
        <p:spPr>
          <a:xfrm>
            <a:off x="342900" y="3669030"/>
            <a:ext cx="3038094" cy="569214"/>
          </a:xfrm>
          <a:prstGeom prst="roundRect">
            <a:avLst>
              <a:gd name="adj" fmla="val 8434"/>
            </a:avLst>
          </a:prstGeom>
          <a:solidFill>
            <a:srgbClr val="FFFFFF"/>
          </a:solidFill>
          <a:ln w="9525">
            <a:solidFill>
              <a:srgbClr val="DDE3EE"/>
            </a:solidFill>
            <a:prstDash val="solid"/>
          </a:ln>
        </p:spPr>
      </p:sp>
      <p:pic>
        <p:nvPicPr>
          <p:cNvPr id="37" name="Image 11" descr="ic/chart-column-14204F.png">    </p:cNvPr>
          <p:cNvPicPr>
            <a:picLocks noChangeAspect="1"/>
          </p:cNvPicPr>
          <p:nvPr/>
        </p:nvPicPr>
        <p:blipFill>
          <a:blip r:embed="rId23"/>
          <a:stretch>
            <a:fillRect/>
          </a:stretch>
        </p:blipFill>
        <p:spPr>
          <a:xfrm>
            <a:off x="445770" y="3826764"/>
            <a:ext cx="246888" cy="246888"/>
          </a:xfrm>
          <a:prstGeom prst="rect">
            <a:avLst/>
          </a:prstGeom>
        </p:spPr>
      </p:pic>
      <p:sp>
        <p:nvSpPr>
          <p:cNvPr id="38" name="Text 20"/>
          <p:cNvSpPr/>
          <p:nvPr/>
        </p:nvSpPr>
        <p:spPr>
          <a:xfrm>
            <a:off x="768096" y="3669030"/>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Question Paper Analyser</a:t>
            </a:r>
            <a:endParaRPr lang="en-US" sz="1200" dirty="0"/>
          </a:p>
        </p:txBody>
      </p:sp>
      <p:pic>
        <p:nvPicPr>
          <p:cNvPr id="39" name="Image 12" descr="clear.png">
            <a:hlinkClick r:id="rId9" tooltip="https://4ab.in/educators/analyse/"/>
          </p:cNvPr>
          <p:cNvPicPr>
            <a:picLocks noChangeAspect="1"/>
          </p:cNvPicPr>
          <p:nvPr/>
        </p:nvPicPr>
        <p:blipFill>
          <a:blip r:embed="rId24"/>
          <a:stretch>
            <a:fillRect/>
          </a:stretch>
        </p:blipFill>
        <p:spPr>
          <a:xfrm>
            <a:off x="342900" y="3669030"/>
            <a:ext cx="3038094" cy="569214"/>
          </a:xfrm>
          <a:prstGeom prst="rect">
            <a:avLst/>
          </a:prstGeom>
        </p:spPr>
      </p:pic>
      <p:sp>
        <p:nvSpPr>
          <p:cNvPr id="40" name="Shape 21"/>
          <p:cNvSpPr/>
          <p:nvPr/>
        </p:nvSpPr>
        <p:spPr>
          <a:xfrm>
            <a:off x="3449574" y="3669030"/>
            <a:ext cx="3038094" cy="569214"/>
          </a:xfrm>
          <a:prstGeom prst="roundRect">
            <a:avLst>
              <a:gd name="adj" fmla="val 8434"/>
            </a:avLst>
          </a:prstGeom>
          <a:solidFill>
            <a:srgbClr val="FFFFFF"/>
          </a:solidFill>
          <a:ln w="9525">
            <a:solidFill>
              <a:srgbClr val="DDE3EE"/>
            </a:solidFill>
            <a:prstDash val="solid"/>
          </a:ln>
        </p:spPr>
      </p:sp>
      <p:pic>
        <p:nvPicPr>
          <p:cNvPr id="41" name="Image 13" descr="ic/sparkles-14204F.png">    </p:cNvPr>
          <p:cNvPicPr>
            <a:picLocks noChangeAspect="1"/>
          </p:cNvPicPr>
          <p:nvPr/>
        </p:nvPicPr>
        <p:blipFill>
          <a:blip r:embed="rId25"/>
          <a:stretch>
            <a:fillRect/>
          </a:stretch>
        </p:blipFill>
        <p:spPr>
          <a:xfrm>
            <a:off x="3552444" y="3826764"/>
            <a:ext cx="246888" cy="246888"/>
          </a:xfrm>
          <a:prstGeom prst="rect">
            <a:avLst/>
          </a:prstGeom>
        </p:spPr>
      </p:pic>
      <p:sp>
        <p:nvSpPr>
          <p:cNvPr id="42" name="Text 22"/>
          <p:cNvSpPr/>
          <p:nvPr/>
        </p:nvSpPr>
        <p:spPr>
          <a:xfrm>
            <a:off x="3874770" y="3669030"/>
            <a:ext cx="198882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AI question paper generator</a:t>
            </a:r>
            <a:endParaRPr lang="en-US" sz="1200" dirty="0"/>
          </a:p>
        </p:txBody>
      </p:sp>
      <p:sp>
        <p:nvSpPr>
          <p:cNvPr id="43" name="Text 23"/>
          <p:cNvSpPr/>
          <p:nvPr/>
        </p:nvSpPr>
        <p:spPr>
          <a:xfrm>
            <a:off x="5918454" y="3840480"/>
            <a:ext cx="452628" cy="226314"/>
          </a:xfrm>
          <a:prstGeom prst="roundRect">
            <a:avLst>
              <a:gd name="adj" fmla="val 15152"/>
            </a:avLst>
          </a:prstGeom>
          <a:solidFill>
            <a:srgbClr val="FBF3DA"/>
          </a:solidFill>
          <a:ln/>
        </p:spPr>
        <p:txBody>
          <a:bodyPr wrap="square" lIns="0" tIns="0" rIns="0" bIns="0" rtlCol="0" anchor="ctr"/>
          <a:lstStyle/>
          <a:p>
            <a:pPr algn="ctr" indent="0" marL="0">
              <a:buNone/>
            </a:pPr>
            <a:r>
              <a:rPr lang="en-US" sz="975" b="1" dirty="0">
                <a:solidFill>
                  <a:srgbClr val="14204F"/>
                </a:solidFill>
                <a:latin typeface="Calibri" pitchFamily="34" charset="0"/>
                <a:ea typeface="Calibri" pitchFamily="34" charset="-122"/>
                <a:cs typeface="Calibri" pitchFamily="34" charset="-120"/>
              </a:rPr>
              <a:t>Paid</a:t>
            </a:r>
            <a:endParaRPr lang="en-US" sz="975" dirty="0"/>
          </a:p>
        </p:txBody>
      </p:sp>
      <p:sp>
        <p:nvSpPr>
          <p:cNvPr id="44" name="Shape 24"/>
          <p:cNvSpPr/>
          <p:nvPr/>
        </p:nvSpPr>
        <p:spPr>
          <a:xfrm>
            <a:off x="6617970" y="1062990"/>
            <a:ext cx="2180844" cy="3202686"/>
          </a:xfrm>
          <a:prstGeom prst="roundRect">
            <a:avLst>
              <a:gd name="adj" fmla="val 2201"/>
            </a:avLst>
          </a:prstGeom>
          <a:solidFill>
            <a:srgbClr val="FFFFFF"/>
          </a:solidFill>
          <a:ln w="9525">
            <a:solidFill>
              <a:srgbClr val="DDE3EE"/>
            </a:solidFill>
            <a:prstDash val="solid"/>
          </a:ln>
        </p:spPr>
      </p:sp>
      <p:sp>
        <p:nvSpPr>
          <p:cNvPr id="45" name="Text 25"/>
          <p:cNvSpPr/>
          <p:nvPr/>
        </p:nvSpPr>
        <p:spPr>
          <a:xfrm>
            <a:off x="6720840" y="1152144"/>
            <a:ext cx="1975104" cy="514350"/>
          </a:xfrm>
          <a:prstGeom prst="rect">
            <a:avLst/>
          </a:prstGeom>
          <a:noFill/>
          <a:ln/>
        </p:spPr>
        <p:txBody>
          <a:bodyPr wrap="square" lIns="0" tIns="0" rIns="0" bIns="0" rtlCol="0" anchor="ctr"/>
          <a:lstStyle/>
          <a:p>
            <a:pPr algn="ctr" indent="0" marL="0">
              <a:buNone/>
            </a:pPr>
            <a:r>
              <a:rPr lang="en-US" sz="1350" b="1" dirty="0">
                <a:solidFill>
                  <a:srgbClr val="14204F"/>
                </a:solidFill>
                <a:latin typeface="Calibri" pitchFamily="34" charset="0"/>
                <a:ea typeface="Calibri" pitchFamily="34" charset="-122"/>
                <a:cs typeface="Calibri" pitchFamily="34" charset="-120"/>
              </a:rPr>
              <a:t>Scan to open Question Bank</a:t>
            </a:r>
            <a:endParaRPr lang="en-US" sz="1350" dirty="0"/>
          </a:p>
        </p:txBody>
      </p:sp>
      <p:pic>
        <p:nvPicPr>
          <p:cNvPr id="46" name="Image 14" descr="QR code for https://4ab.in/educators/?m=qb">
            <a:hlinkClick r:id="rId10" tooltip="https://4ab.in/educators/?m=qb"/>
          </p:cNvPr>
          <p:cNvPicPr>
            <a:picLocks noChangeAspect="1"/>
          </p:cNvPicPr>
          <p:nvPr/>
        </p:nvPicPr>
        <p:blipFill>
          <a:blip r:embed="rId26"/>
          <a:stretch>
            <a:fillRect/>
          </a:stretch>
        </p:blipFill>
        <p:spPr>
          <a:xfrm>
            <a:off x="6885432" y="1748790"/>
            <a:ext cx="1645920" cy="1645920"/>
          </a:xfrm>
          <a:prstGeom prst="rect">
            <a:avLst/>
          </a:prstGeom>
        </p:spPr>
      </p:pic>
      <p:sp>
        <p:nvSpPr>
          <p:cNvPr id="47" name="Text 26"/>
          <p:cNvSpPr/>
          <p:nvPr/>
        </p:nvSpPr>
        <p:spPr>
          <a:xfrm>
            <a:off x="6686550" y="3463290"/>
            <a:ext cx="2043684" cy="246888"/>
          </a:xfrm>
          <a:prstGeom prst="rect">
            <a:avLst/>
          </a:prstGeom>
          <a:noFill/>
          <a:ln/>
        </p:spPr>
        <p:txBody>
          <a:bodyPr wrap="square" lIns="0" tIns="0" rIns="0" bIns="0" rtlCol="0" anchor="ctr"/>
          <a:lstStyle/>
          <a:p>
            <a:pPr algn="ctr" indent="0" marL="0">
              <a:buNone/>
            </a:pPr>
            <a:r>
              <a:rPr lang="en-US" sz="1125" dirty="0">
                <a:solidFill>
                  <a:srgbClr val="52617A"/>
                </a:solidFill>
                <a:latin typeface="Calibri" pitchFamily="34" charset="0"/>
                <a:ea typeface="Calibri" pitchFamily="34" charset="-122"/>
                <a:cs typeface="Calibri" pitchFamily="34" charset="-120"/>
              </a:rPr>
              <a:t>4ab.in/educators/?m=qb</a:t>
            </a:r>
            <a:endParaRPr lang="en-US" sz="1125" dirty="0"/>
          </a:p>
        </p:txBody>
      </p:sp>
      <p:sp>
        <p:nvSpPr>
          <p:cNvPr id="48" name="Text 27"/>
          <p:cNvSpPr/>
          <p:nvPr/>
        </p:nvSpPr>
        <p:spPr>
          <a:xfrm>
            <a:off x="6686550" y="3771900"/>
            <a:ext cx="2043684" cy="274320"/>
          </a:xfrm>
          <a:prstGeom prst="rect">
            <a:avLst/>
          </a:prstGeom>
          <a:noFill/>
          <a:ln/>
        </p:spPr>
        <p:txBody>
          <a:bodyPr wrap="square" lIns="0" tIns="0" rIns="0" bIns="0" rtlCol="0" anchor="ctr"/>
          <a:lstStyle/>
          <a:p>
            <a:pPr algn="ctr" indent="0" marL="0">
              <a:buNone/>
            </a:pPr>
            <a:r>
              <a:rPr lang="en-US" sz="1125" b="1" dirty="0">
                <a:solidFill>
                  <a:srgbClr val="14204F"/>
                </a:solidFill>
                <a:latin typeface="Calibri" pitchFamily="34" charset="0"/>
                <a:ea typeface="Calibri" pitchFamily="34" charset="-122"/>
                <a:cs typeface="Calibri" pitchFamily="34" charset="-120"/>
              </a:rPr>
              <a:t>Many more coming soon</a:t>
            </a:r>
            <a:endParaRPr lang="en-US" sz="1125" dirty="0"/>
          </a:p>
        </p:txBody>
      </p:sp>
      <p:sp>
        <p:nvSpPr>
          <p:cNvPr id="49" name="Shape 28"/>
          <p:cNvSpPr/>
          <p:nvPr/>
        </p:nvSpPr>
        <p:spPr>
          <a:xfrm>
            <a:off x="342900" y="4361688"/>
            <a:ext cx="8455914" cy="315468"/>
          </a:xfrm>
          <a:prstGeom prst="rect">
            <a:avLst/>
          </a:prstGeom>
          <a:solidFill>
            <a:srgbClr val="FBF3DA"/>
          </a:solidFill>
          <a:ln/>
        </p:spPr>
      </p:sp>
      <p:sp>
        <p:nvSpPr>
          <p:cNvPr id="50" name="Shape 29"/>
          <p:cNvSpPr/>
          <p:nvPr/>
        </p:nvSpPr>
        <p:spPr>
          <a:xfrm>
            <a:off x="342900" y="4361688"/>
            <a:ext cx="54864" cy="315468"/>
          </a:xfrm>
          <a:prstGeom prst="rect">
            <a:avLst/>
          </a:prstGeom>
          <a:solidFill>
            <a:srgbClr val="D4A017"/>
          </a:solidFill>
          <a:ln/>
        </p:spPr>
      </p:sp>
      <p:sp>
        <p:nvSpPr>
          <p:cNvPr id="51"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Lifetime free for educators, except AI tools</a:t>
            </a:r>
            <a:endParaRPr lang="en-US" sz="1275" dirty="0"/>
          </a:p>
        </p:txBody>
      </p:sp>
      <p:sp>
        <p:nvSpPr>
          <p:cNvPr id="52"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3" name="Image 15" descr="clear.png">
            <a:hlinkClick r:id="rId11" tooltip="https://4ab.in/educators/"/>
          </p:cNvPr>
          <p:cNvPicPr>
            <a:picLocks noChangeAspect="1"/>
          </p:cNvPicPr>
          <p:nvPr/>
        </p:nvPicPr>
        <p:blipFill>
          <a:blip r:embed="rId27"/>
          <a:stretch>
            <a:fillRect/>
          </a:stretch>
        </p:blipFill>
        <p:spPr>
          <a:xfrm>
            <a:off x="3566160" y="4786884"/>
            <a:ext cx="1988820" cy="219456"/>
          </a:xfrm>
          <a:prstGeom prst="rect">
            <a:avLst/>
          </a:prstGeom>
        </p:spPr>
      </p:pic>
    </p:spTree>
  </p:cSld>
</p:sld>
</file>

<file path=ppt/slides/slide11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TUTOR-BRANDED TEACHING TOOLS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Free whiteboard for educators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Teach on a long whiteboard, your own PDF or photo, or from the question bank.</a:t>
            </a:r>
            <a:endParaRPr lang="en-US" sz="1125" dirty="0"/>
          </a:p>
        </p:txBody>
      </p:sp>
      <p:pic>
        <p:nvPicPr>
          <p:cNvPr id="9" name="Image 0" descr="4AB Educators page with a PDF open beside a whiteboard with a drawn graph">    </p:cNvPr>
          <p:cNvPicPr>
            <a:picLocks noChangeAspect="1"/>
          </p:cNvPicPr>
          <p:nvPr/>
        </p:nvPicPr>
        <p:blipFill>
          <a:blip r:embed="rId5"/>
          <a:stretch>
            <a:fillRect/>
          </a:stretch>
        </p:blipFill>
        <p:spPr>
          <a:xfrm>
            <a:off x="342900" y="1028700"/>
            <a:ext cx="5589270" cy="2916141"/>
          </a:xfrm>
          <a:prstGeom prst="rect">
            <a:avLst/>
          </a:prstGeom>
        </p:spPr>
      </p:pic>
      <p:sp>
        <p:nvSpPr>
          <p:cNvPr id="10" name="Shape 3"/>
          <p:cNvSpPr/>
          <p:nvPr/>
        </p:nvSpPr>
        <p:spPr>
          <a:xfrm>
            <a:off x="342900" y="1028700"/>
            <a:ext cx="5589270" cy="2916141"/>
          </a:xfrm>
          <a:prstGeom prst="rect">
            <a:avLst/>
          </a:prstGeom>
          <a:ln w="9525">
            <a:solidFill>
              <a:srgbClr val="DDE3EE"/>
            </a:solidFill>
            <a:prstDash val="solid"/>
          </a:ln>
        </p:spPr>
      </p:sp>
      <p:sp>
        <p:nvSpPr>
          <p:cNvPr id="11" name="Shape 4"/>
          <p:cNvSpPr/>
          <p:nvPr/>
        </p:nvSpPr>
        <p:spPr>
          <a:xfrm>
            <a:off x="342900" y="4018788"/>
            <a:ext cx="1351026" cy="617220"/>
          </a:xfrm>
          <a:prstGeom prst="roundRect">
            <a:avLst>
              <a:gd name="adj" fmla="val 7778"/>
            </a:avLst>
          </a:prstGeom>
          <a:solidFill>
            <a:srgbClr val="F5F7FB"/>
          </a:solidFill>
          <a:ln w="9525">
            <a:solidFill>
              <a:srgbClr val="DDE3EE"/>
            </a:solidFill>
            <a:prstDash val="solid"/>
          </a:ln>
        </p:spPr>
      </p:sp>
      <p:pic>
        <p:nvPicPr>
          <p:cNvPr id="12" name="Image 1" descr="ic/pen-line-14204F.png">    </p:cNvPr>
          <p:cNvPicPr>
            <a:picLocks noChangeAspect="1"/>
          </p:cNvPicPr>
          <p:nvPr/>
        </p:nvPicPr>
        <p:blipFill>
          <a:blip r:embed="rId6"/>
          <a:stretch>
            <a:fillRect/>
          </a:stretch>
        </p:blipFill>
        <p:spPr>
          <a:xfrm>
            <a:off x="411480" y="4210812"/>
            <a:ext cx="233172" cy="233172"/>
          </a:xfrm>
          <a:prstGeom prst="rect">
            <a:avLst/>
          </a:prstGeom>
        </p:spPr>
      </p:pic>
      <p:sp>
        <p:nvSpPr>
          <p:cNvPr id="13" name="Text 5"/>
          <p:cNvSpPr/>
          <p:nvPr/>
        </p:nvSpPr>
        <p:spPr>
          <a:xfrm>
            <a:off x="685800"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Whiteboard</a:t>
            </a:r>
            <a:endParaRPr lang="en-US" sz="1125" dirty="0"/>
          </a:p>
        </p:txBody>
      </p:sp>
      <p:sp>
        <p:nvSpPr>
          <p:cNvPr id="14" name="Shape 6"/>
          <p:cNvSpPr/>
          <p:nvPr/>
        </p:nvSpPr>
        <p:spPr>
          <a:xfrm>
            <a:off x="1755648" y="4018788"/>
            <a:ext cx="1351026" cy="617220"/>
          </a:xfrm>
          <a:prstGeom prst="roundRect">
            <a:avLst>
              <a:gd name="adj" fmla="val 7778"/>
            </a:avLst>
          </a:prstGeom>
          <a:solidFill>
            <a:srgbClr val="F5F7FB"/>
          </a:solidFill>
          <a:ln w="9525">
            <a:solidFill>
              <a:srgbClr val="DDE3EE"/>
            </a:solidFill>
            <a:prstDash val="solid"/>
          </a:ln>
        </p:spPr>
      </p:sp>
      <p:pic>
        <p:nvPicPr>
          <p:cNvPr id="15" name="Image 2" descr="ic/file-text-14204F.png">    </p:cNvPr>
          <p:cNvPicPr>
            <a:picLocks noChangeAspect="1"/>
          </p:cNvPicPr>
          <p:nvPr/>
        </p:nvPicPr>
        <p:blipFill>
          <a:blip r:embed="rId7"/>
          <a:stretch>
            <a:fillRect/>
          </a:stretch>
        </p:blipFill>
        <p:spPr>
          <a:xfrm>
            <a:off x="1824228" y="4210812"/>
            <a:ext cx="233172" cy="233172"/>
          </a:xfrm>
          <a:prstGeom prst="rect">
            <a:avLst/>
          </a:prstGeom>
        </p:spPr>
      </p:pic>
      <p:sp>
        <p:nvSpPr>
          <p:cNvPr id="16" name="Text 7"/>
          <p:cNvSpPr/>
          <p:nvPr/>
        </p:nvSpPr>
        <p:spPr>
          <a:xfrm>
            <a:off x="2098548"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PDF</a:t>
            </a:r>
            <a:endParaRPr lang="en-US" sz="1125" dirty="0"/>
          </a:p>
        </p:txBody>
      </p:sp>
      <p:sp>
        <p:nvSpPr>
          <p:cNvPr id="17" name="Shape 8"/>
          <p:cNvSpPr/>
          <p:nvPr/>
        </p:nvSpPr>
        <p:spPr>
          <a:xfrm>
            <a:off x="3168396" y="4018788"/>
            <a:ext cx="1351026" cy="617220"/>
          </a:xfrm>
          <a:prstGeom prst="roundRect">
            <a:avLst>
              <a:gd name="adj" fmla="val 7778"/>
            </a:avLst>
          </a:prstGeom>
          <a:solidFill>
            <a:srgbClr val="F5F7FB"/>
          </a:solidFill>
          <a:ln w="9525">
            <a:solidFill>
              <a:srgbClr val="DDE3EE"/>
            </a:solidFill>
            <a:prstDash val="solid"/>
          </a:ln>
        </p:spPr>
      </p:sp>
      <p:pic>
        <p:nvPicPr>
          <p:cNvPr id="18" name="Image 3" descr="ic/image-14204F.png">    </p:cNvPr>
          <p:cNvPicPr>
            <a:picLocks noChangeAspect="1"/>
          </p:cNvPicPr>
          <p:nvPr/>
        </p:nvPicPr>
        <p:blipFill>
          <a:blip r:embed="rId8"/>
          <a:stretch>
            <a:fillRect/>
          </a:stretch>
        </p:blipFill>
        <p:spPr>
          <a:xfrm>
            <a:off x="3236976" y="4210812"/>
            <a:ext cx="233172" cy="233172"/>
          </a:xfrm>
          <a:prstGeom prst="rect">
            <a:avLst/>
          </a:prstGeom>
        </p:spPr>
      </p:pic>
      <p:sp>
        <p:nvSpPr>
          <p:cNvPr id="19" name="Text 9"/>
          <p:cNvSpPr/>
          <p:nvPr/>
        </p:nvSpPr>
        <p:spPr>
          <a:xfrm>
            <a:off x="3511296"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Photo</a:t>
            </a:r>
            <a:endParaRPr lang="en-US" sz="1125" dirty="0"/>
          </a:p>
        </p:txBody>
      </p:sp>
      <p:sp>
        <p:nvSpPr>
          <p:cNvPr id="20" name="Shape 10"/>
          <p:cNvSpPr/>
          <p:nvPr/>
        </p:nvSpPr>
        <p:spPr>
          <a:xfrm>
            <a:off x="4581144" y="4018788"/>
            <a:ext cx="1351026" cy="617220"/>
          </a:xfrm>
          <a:prstGeom prst="roundRect">
            <a:avLst>
              <a:gd name="adj" fmla="val 7778"/>
            </a:avLst>
          </a:prstGeom>
          <a:solidFill>
            <a:srgbClr val="F5F7FB"/>
          </a:solidFill>
          <a:ln w="9525">
            <a:solidFill>
              <a:srgbClr val="DDE3EE"/>
            </a:solidFill>
            <a:prstDash val="solid"/>
          </a:ln>
        </p:spPr>
      </p:sp>
      <p:pic>
        <p:nvPicPr>
          <p:cNvPr id="21" name="Image 4" descr="ic/book-open-14204F.png">    </p:cNvPr>
          <p:cNvPicPr>
            <a:picLocks noChangeAspect="1"/>
          </p:cNvPicPr>
          <p:nvPr/>
        </p:nvPicPr>
        <p:blipFill>
          <a:blip r:embed="rId9"/>
          <a:stretch>
            <a:fillRect/>
          </a:stretch>
        </p:blipFill>
        <p:spPr>
          <a:xfrm>
            <a:off x="4649724" y="4210812"/>
            <a:ext cx="233172" cy="233172"/>
          </a:xfrm>
          <a:prstGeom prst="rect">
            <a:avLst/>
          </a:prstGeom>
        </p:spPr>
      </p:pic>
      <p:sp>
        <p:nvSpPr>
          <p:cNvPr id="22" name="Text 11"/>
          <p:cNvSpPr/>
          <p:nvPr/>
        </p:nvSpPr>
        <p:spPr>
          <a:xfrm>
            <a:off x="4924044"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Question Bank</a:t>
            </a:r>
            <a:endParaRPr lang="en-US" sz="1125" dirty="0"/>
          </a:p>
        </p:txBody>
      </p:sp>
      <p:sp>
        <p:nvSpPr>
          <p:cNvPr id="23" name="Shape 12"/>
          <p:cNvSpPr/>
          <p:nvPr/>
        </p:nvSpPr>
        <p:spPr>
          <a:xfrm>
            <a:off x="6069330" y="1028700"/>
            <a:ext cx="2729484" cy="3607308"/>
          </a:xfrm>
          <a:prstGeom prst="roundRect">
            <a:avLst>
              <a:gd name="adj" fmla="val 1759"/>
            </a:avLst>
          </a:prstGeom>
          <a:solidFill>
            <a:srgbClr val="FFFFFF"/>
          </a:solidFill>
          <a:ln w="9525">
            <a:solidFill>
              <a:srgbClr val="DDE3EE"/>
            </a:solidFill>
            <a:prstDash val="solid"/>
          </a:ln>
        </p:spPr>
      </p:sp>
      <p:sp>
        <p:nvSpPr>
          <p:cNvPr id="24" name="Text 13"/>
          <p:cNvSpPr/>
          <p:nvPr/>
        </p:nvSpPr>
        <p:spPr>
          <a:xfrm>
            <a:off x="6172200" y="1097280"/>
            <a:ext cx="2523744" cy="342900"/>
          </a:xfrm>
          <a:prstGeom prst="rect">
            <a:avLst/>
          </a:prstGeom>
          <a:noFill/>
          <a:ln/>
        </p:spPr>
        <p:txBody>
          <a:bodyPr wrap="square" lIns="0" tIns="0" rIns="0" bIns="0" rtlCol="0" anchor="ctr"/>
          <a:lstStyle/>
          <a:p>
            <a:pPr algn="ctr" indent="0" marL="0">
              <a:buNone/>
            </a:pPr>
            <a:r>
              <a:rPr lang="en-US" sz="1800" b="1" dirty="0">
                <a:solidFill>
                  <a:srgbClr val="14204F"/>
                </a:solidFill>
                <a:latin typeface="Calibri" pitchFamily="34" charset="0"/>
                <a:ea typeface="Calibri" pitchFamily="34" charset="-122"/>
                <a:cs typeface="Calibri" pitchFamily="34" charset="-120"/>
              </a:rPr>
              <a:t>Start teaching</a:t>
            </a:r>
            <a:endParaRPr lang="en-US" sz="1800" dirty="0"/>
          </a:p>
        </p:txBody>
      </p:sp>
      <p:pic>
        <p:nvPicPr>
          <p:cNvPr id="25" name="Image 5" descr="QR code for https://4ab.in/educators/">
            <a:hlinkClick r:id="rId3" tooltip="https://4ab.in/educators/"/>
          </p:cNvPr>
          <p:cNvPicPr>
            <a:picLocks noChangeAspect="1"/>
          </p:cNvPicPr>
          <p:nvPr/>
        </p:nvPicPr>
        <p:blipFill>
          <a:blip r:embed="rId10"/>
          <a:stretch>
            <a:fillRect/>
          </a:stretch>
        </p:blipFill>
        <p:spPr>
          <a:xfrm>
            <a:off x="6645402" y="1474470"/>
            <a:ext cx="1577340" cy="1577340"/>
          </a:xfrm>
          <a:prstGeom prst="rect">
            <a:avLst/>
          </a:prstGeom>
        </p:spPr>
      </p:pic>
      <p:sp>
        <p:nvSpPr>
          <p:cNvPr id="26" name="Text 14"/>
          <p:cNvSpPr/>
          <p:nvPr/>
        </p:nvSpPr>
        <p:spPr>
          <a:xfrm>
            <a:off x="6172200" y="3072384"/>
            <a:ext cx="2523744" cy="246888"/>
          </a:xfrm>
          <a:prstGeom prst="rect">
            <a:avLst/>
          </a:prstGeom>
          <a:noFill/>
          <a:ln/>
        </p:spPr>
        <p:txBody>
          <a:bodyPr wrap="square" lIns="0" tIns="0" rIns="0" bIns="0" rtlCol="0" anchor="ctr"/>
          <a:lstStyle/>
          <a:p>
            <a:pPr algn="ctr" indent="0" marL="0">
              <a:buNone/>
            </a:pPr>
            <a:r>
              <a:rPr lang="en-US" sz="1200" dirty="0">
                <a:solidFill>
                  <a:srgbClr val="52617A"/>
                </a:solidFill>
                <a:latin typeface="Calibri" pitchFamily="34" charset="0"/>
                <a:ea typeface="Calibri" pitchFamily="34" charset="-122"/>
                <a:cs typeface="Calibri" pitchFamily="34" charset="-120"/>
              </a:rPr>
              <a:t>4ab.in/educators</a:t>
            </a:r>
            <a:endParaRPr lang="en-US" sz="1200" dirty="0"/>
          </a:p>
        </p:txBody>
      </p:sp>
      <p:sp>
        <p:nvSpPr>
          <p:cNvPr id="27" name="Text 15"/>
          <p:cNvSpPr/>
          <p:nvPr/>
        </p:nvSpPr>
        <p:spPr>
          <a:xfrm>
            <a:off x="6240780" y="3374136"/>
            <a:ext cx="2386584" cy="493776"/>
          </a:xfrm>
          <a:prstGeom prst="rect">
            <a:avLst/>
          </a:prstGeom>
          <a:noFill/>
          <a:ln/>
        </p:spPr>
        <p:txBody>
          <a:bodyPr wrap="square" lIns="0" tIns="0" rIns="0" bIns="0" rtlCol="0" anchor="t"/>
          <a:lstStyle/>
          <a:p>
            <a:pPr algn="ctr" indent="0" marL="0">
              <a:buNone/>
            </a:pPr>
            <a:r>
              <a:rPr lang="en-US" sz="1125" dirty="0">
                <a:solidFill>
                  <a:srgbClr val="1B2A41"/>
                </a:solidFill>
                <a:latin typeface="Calibri" pitchFamily="34" charset="0"/>
                <a:ea typeface="Calibri" pitchFamily="34" charset="-122"/>
                <a:cs typeface="Calibri" pitchFamily="34" charset="-120"/>
              </a:rPr>
              <a:t>Need more room? Add more space to the board as you teach.</a:t>
            </a:r>
            <a:endParaRPr lang="en-US" sz="1125" dirty="0"/>
          </a:p>
        </p:txBody>
      </p:sp>
      <p:sp>
        <p:nvSpPr>
          <p:cNvPr id="28" name="Text 16"/>
          <p:cNvSpPr/>
          <p:nvPr/>
        </p:nvSpPr>
        <p:spPr>
          <a:xfrm>
            <a:off x="6240780" y="3922776"/>
            <a:ext cx="2386584" cy="493776"/>
          </a:xfrm>
          <a:prstGeom prst="rect">
            <a:avLst/>
          </a:prstGeom>
          <a:noFill/>
          <a:ln/>
        </p:spPr>
        <p:txBody>
          <a:bodyPr wrap="square" lIns="0" tIns="0" rIns="0" bIns="0" rtlCol="0" anchor="t"/>
          <a:lstStyle/>
          <a:p>
            <a:pPr algn="ctr" indent="0" marL="0">
              <a:buNone/>
            </a:pPr>
            <a:r>
              <a:rPr lang="en-US" sz="1050" dirty="0">
                <a:solidFill>
                  <a:srgbClr val="52617A"/>
                </a:solidFill>
                <a:latin typeface="Calibri" pitchFamily="34" charset="0"/>
                <a:ea typeface="Calibri" pitchFamily="34" charset="-122"/>
                <a:cs typeface="Calibri" pitchFamily="34" charset="-120"/>
              </a:rPr>
              <a:t>Tutor pages show a small "Powered by 4AB" line. Premium removes it.</a:t>
            </a:r>
            <a:endParaRPr lang="en-US" sz="1050" dirty="0"/>
          </a:p>
        </p:txBody>
      </p:sp>
      <p:sp>
        <p:nvSpPr>
          <p:cNvPr id="29" name="Text 17"/>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0" name="Image 6" descr="clear.png">
            <a:hlinkClick r:id="rId4" tooltip="https://4ab.in/educators/"/>
          </p:cNvPr>
          <p:cNvPicPr>
            <a:picLocks noChangeAspect="1"/>
          </p:cNvPicPr>
          <p:nvPr/>
        </p:nvPicPr>
        <p:blipFill>
          <a:blip r:embed="rId11"/>
          <a:stretch>
            <a:fillRect/>
          </a:stretch>
        </p:blipFill>
        <p:spPr>
          <a:xfrm>
            <a:off x="3566160" y="4786884"/>
            <a:ext cx="1988820" cy="219456"/>
          </a:xfrm>
          <a:prstGeom prst="rect">
            <a:avLst/>
          </a:prstGeom>
        </p:spPr>
      </p:pic>
    </p:spTree>
  </p:cSld>
</p:sld>
</file>

<file path=ppt/slides/slide116.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symmetry and crystals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atom-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Symmetry</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molecular symmetry</a:t>
            </a:r>
            <a:endParaRPr lang="en-US" sz="1125" dirty="0"/>
          </a:p>
        </p:txBody>
      </p:sp>
      <p:pic>
        <p:nvPicPr>
          <p:cNvPr id="13" name="Image 1" descr="QR code for https://4ab.in/molecular-symmetry/">
            <a:hlinkClick r:id="rId3" tooltip="https://4ab.in/molecular-symmetry/"/>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4ab.in/molecular-symmetry/</a:t>
            </a:r>
            <a:endParaRPr lang="en-US" sz="975" dirty="0"/>
          </a:p>
        </p:txBody>
      </p:sp>
      <p:pic>
        <p:nvPicPr>
          <p:cNvPr id="15" name="Image 2" descr="clear.png">
            <a:hlinkClick r:id="rId4" tooltip="https://4ab.in/molecular-symmetry/"/>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shapes-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Point Groups</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Learn molecular point groups</a:t>
            </a:r>
            <a:endParaRPr lang="en-US" sz="1125" dirty="0"/>
          </a:p>
        </p:txBody>
      </p:sp>
      <p:pic>
        <p:nvPicPr>
          <p:cNvPr id="20" name="Image 4" descr="QR code for https://4ab.in/molecular-point-groups/">
            <a:hlinkClick r:id="rId5" tooltip="https://4ab.in/molecular-point-groups/"/>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4ab.in/molecular-point-groups/</a:t>
            </a:r>
            <a:endParaRPr lang="en-US" sz="975" dirty="0"/>
          </a:p>
        </p:txBody>
      </p:sp>
      <p:pic>
        <p:nvPicPr>
          <p:cNvPr id="22" name="Image 5" descr="clear.png">
            <a:hlinkClick r:id="rId6" tooltip="https://4ab.in/molecular-point-groups/"/>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box-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Structure</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crystal structures</a:t>
            </a:r>
            <a:endParaRPr lang="en-US" sz="1125" dirty="0"/>
          </a:p>
        </p:txBody>
      </p:sp>
      <p:pic>
        <p:nvPicPr>
          <p:cNvPr id="27" name="Image 7" descr="QR code for https://4ab.in/crystal-structure/">
            <a:hlinkClick r:id="rId7" tooltip="https://4ab.in/crystal-structure/"/>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4ab.in/crystal-structure/</a:t>
            </a:r>
            <a:endParaRPr lang="en-US" sz="975" dirty="0"/>
          </a:p>
        </p:txBody>
      </p:sp>
      <p:pic>
        <p:nvPicPr>
          <p:cNvPr id="29" name="Image 8" descr="clear.png">
            <a:hlinkClick r:id="rId8" tooltip="https://4ab.in/crystal-structure/"/>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grid-3x3-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Space Groups</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Browse crystal space groups</a:t>
            </a:r>
            <a:endParaRPr lang="en-US" sz="1125" dirty="0"/>
          </a:p>
        </p:txBody>
      </p:sp>
      <p:pic>
        <p:nvPicPr>
          <p:cNvPr id="34" name="Image 10" descr="QR code for https://4ab.in/crystal-space-groups/">
            <a:hlinkClick r:id="rId9" tooltip="https://4ab.in/crystal-space-groups/"/>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4ab.in/crystal-space-groups/</a:t>
            </a:r>
            <a:endParaRPr lang="en-US" sz="975" dirty="0"/>
          </a:p>
        </p:txBody>
      </p:sp>
      <p:pic>
        <p:nvPicPr>
          <p:cNvPr id="36" name="Image 11" descr="clear.png">
            <a:hlinkClick r:id="rId10" tooltip="https://4ab.in/crystal-space-groups/"/>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117.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elements, calculation and drawing</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table-2-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Periodic Table</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the elements</a:t>
            </a:r>
            <a:endParaRPr lang="en-US" sz="1125" dirty="0"/>
          </a:p>
        </p:txBody>
      </p:sp>
      <p:pic>
        <p:nvPicPr>
          <p:cNvPr id="13" name="Image 1" descr="QR code for https://4ab.in/periodic-table/">
            <a:hlinkClick r:id="rId3" tooltip="https://4ab.in/periodic-table/"/>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4ab.in/periodic-table/</a:t>
            </a:r>
            <a:endParaRPr lang="en-US" sz="975" dirty="0"/>
          </a:p>
        </p:txBody>
      </p:sp>
      <p:pic>
        <p:nvPicPr>
          <p:cNvPr id="15" name="Image 2" descr="clear.png">
            <a:hlinkClick r:id="rId4" tooltip="https://4ab.in/periodic-table/"/>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calculator-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Calculator</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Solve chemistry calculations</a:t>
            </a:r>
            <a:endParaRPr lang="en-US" sz="1125" dirty="0"/>
          </a:p>
        </p:txBody>
      </p:sp>
      <p:pic>
        <p:nvPicPr>
          <p:cNvPr id="20" name="Image 4" descr="QR code for https://4ab.in/chemistry-calculator/">
            <a:hlinkClick r:id="rId5" tooltip="https://4ab.in/chemistry-calculator/"/>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4ab.in/chemistry-calculator/</a:t>
            </a:r>
            <a:endParaRPr lang="en-US" sz="975" dirty="0"/>
          </a:p>
        </p:txBody>
      </p:sp>
      <p:pic>
        <p:nvPicPr>
          <p:cNvPr id="22" name="Image 5" descr="clear.png">
            <a:hlinkClick r:id="rId6" tooltip="https://4ab.in/chemistry-calculator/"/>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keyboard-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Typing</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Type chemistry text</a:t>
            </a:r>
            <a:endParaRPr lang="en-US" sz="1125" dirty="0"/>
          </a:p>
        </p:txBody>
      </p:sp>
      <p:pic>
        <p:nvPicPr>
          <p:cNvPr id="27" name="Image 7" descr="QR code for https://4ab.in/chemistry-typing/">
            <a:hlinkClick r:id="rId7" tooltip="https://4ab.in/chemistry-typing/"/>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4ab.in/chemistry-typing/</a:t>
            </a:r>
            <a:endParaRPr lang="en-US" sz="975" dirty="0"/>
          </a:p>
        </p:txBody>
      </p:sp>
      <p:pic>
        <p:nvPicPr>
          <p:cNvPr id="29" name="Image 8" descr="clear.png">
            <a:hlinkClick r:id="rId8" tooltip="https://4ab.in/chemistry-typing/"/>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pen-tool-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Structure Editor</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Draw structures</a:t>
            </a:r>
            <a:endParaRPr lang="en-US" sz="1125" dirty="0"/>
          </a:p>
        </p:txBody>
      </p:sp>
      <p:pic>
        <p:nvPicPr>
          <p:cNvPr id="34" name="Image 10" descr="QR code for https://4ab.in/educators/draw/">
            <a:hlinkClick r:id="rId9" tooltip="https://4ab.in/educators/draw/"/>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4ab.in/educators/draw/</a:t>
            </a:r>
            <a:endParaRPr lang="en-US" sz="975" dirty="0"/>
          </a:p>
        </p:txBody>
      </p:sp>
      <p:pic>
        <p:nvPicPr>
          <p:cNvPr id="36" name="Image 11" descr="clear.png">
            <a:hlinkClick r:id="rId10" tooltip="https://4ab.in/educators/draw/"/>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118.xml><?xml version="1.0" encoding="utf-8"?>
<p:sld xmlns:a="http://schemas.openxmlformats.org/drawingml/2006/main" xmlns:r="http://schemas.openxmlformats.org/officeDocument/2006/relationships" xmlns:p="http://schemas.openxmlformats.org/presentationml/2006/main">
  <p:cSld name="Slide 8">
    <p:bg>
      <p:bgPr>
        <a:solidFill>
          <a:srgbClr val="14204F"/>
        </a:solidFill>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D4A017"/>
          </a:solidFill>
          <a:ln/>
        </p:spPr>
      </p:sp>
      <p:sp>
        <p:nvSpPr>
          <p:cNvPr id="3" name="Text 1"/>
          <p:cNvSpPr/>
          <p:nvPr/>
        </p:nvSpPr>
        <p:spPr>
          <a:xfrm>
            <a:off x="617220" y="1028700"/>
            <a:ext cx="5212080" cy="1028700"/>
          </a:xfrm>
          <a:prstGeom prst="rect">
            <a:avLst/>
          </a:prstGeom>
          <a:noFill/>
          <a:ln/>
        </p:spPr>
        <p:txBody>
          <a:bodyPr wrap="square" lIns="0" tIns="0" rIns="0" bIns="0" rtlCol="0" anchor="t"/>
          <a:lstStyle/>
          <a:p>
            <a:pPr algn="l" indent="0" marL="0">
              <a:buNone/>
            </a:pPr>
            <a:r>
              <a:rPr lang="en-US" sz="3300" b="1" dirty="0">
                <a:solidFill>
                  <a:srgbClr val="FFFFFF"/>
                </a:solidFill>
                <a:latin typeface="Calibri" pitchFamily="34" charset="0"/>
                <a:ea typeface="Calibri" pitchFamily="34" charset="-122"/>
                <a:cs typeface="Calibri" pitchFamily="34" charset="-120"/>
              </a:rPr>
              <a:t>Explore free educator tools</a:t>
            </a:r>
            <a:endParaRPr lang="en-US" sz="3300" dirty="0"/>
          </a:p>
        </p:txBody>
      </p:sp>
      <p:pic>
        <p:nvPicPr>
          <p:cNvPr id="4" name="Image 0" descr="abc-logo.png">    </p:cNvPr>
          <p:cNvPicPr>
            <a:picLocks noChangeAspect="1"/>
          </p:cNvPicPr>
          <p:nvPr/>
        </p:nvPicPr>
        <p:blipFill>
          <a:blip r:embed="rId5"/>
          <a:stretch>
            <a:fillRect/>
          </a:stretch>
        </p:blipFill>
        <p:spPr>
          <a:xfrm>
            <a:off x="617220" y="274320"/>
            <a:ext cx="651510" cy="651510"/>
          </a:xfrm>
          <a:prstGeom prst="rect">
            <a:avLst/>
          </a:prstGeom>
        </p:spPr>
      </p:pic>
      <p:sp>
        <p:nvSpPr>
          <p:cNvPr id="5" name="Text 1"/>
          <p:cNvSpPr/>
          <p:nvPr/>
        </p:nvSpPr>
        <p:spPr>
          <a:xfrm>
            <a:off x="617220" y="2125980"/>
            <a:ext cx="5212080" cy="342900"/>
          </a:xfrm>
          <a:prstGeom prst="rect">
            <a:avLst/>
          </a:prstGeom>
          <a:noFill/>
          <a:ln/>
        </p:spPr>
        <p:txBody>
          <a:bodyPr wrap="square" lIns="0" tIns="0" rIns="0" bIns="0" rtlCol="0" anchor="ctr"/>
          <a:lstStyle/>
          <a:p>
            <a:pPr indent="0" marL="0">
              <a:buNone/>
            </a:pPr>
            <a:r>
              <a:rPr lang="en-US" sz="1950" b="1" dirty="0">
                <a:solidFill>
                  <a:srgbClr val="FFFFFF"/>
                </a:solidFill>
                <a:latin typeface="Calibri" pitchFamily="34" charset="0"/>
                <a:ea typeface="Calibri" pitchFamily="34" charset="-122"/>
                <a:cs typeface="Calibri" pitchFamily="34" charset="-120"/>
              </a:rPr>
              <a:t>Mr. Aniket Bhardwaj</a:t>
            </a:r>
            <a:endParaRPr lang="en-US" sz="1950" dirty="0"/>
          </a:p>
        </p:txBody>
      </p:sp>
      <p:sp>
        <p:nvSpPr>
          <p:cNvPr id="6" name="Text 2"/>
          <p:cNvSpPr/>
          <p:nvPr/>
        </p:nvSpPr>
        <p:spPr>
          <a:xfrm>
            <a:off x="617220" y="2468880"/>
            <a:ext cx="5212080" cy="274320"/>
          </a:xfrm>
          <a:prstGeom prst="rect">
            <a:avLst/>
          </a:prstGeom>
          <a:noFill/>
          <a:ln/>
        </p:spPr>
        <p:txBody>
          <a:bodyPr wrap="square" lIns="0" tIns="0" rIns="0" bIns="0" rtlCol="0" anchor="ctr"/>
          <a:lstStyle/>
          <a:p>
            <a:pPr indent="0" marL="0">
              <a:buNone/>
            </a:pPr>
            <a:r>
              <a:rPr lang="en-US" sz="1350" dirty="0">
                <a:solidFill>
                  <a:srgbClr val="DDE4F5"/>
                </a:solidFill>
                <a:latin typeface="Calibri" pitchFamily="34" charset="0"/>
                <a:ea typeface="Calibri" pitchFamily="34" charset="-122"/>
                <a:cs typeface="Calibri" pitchFamily="34" charset="-120"/>
              </a:rPr>
              <a:t>ABC Chemistry</a:t>
            </a:r>
            <a:endParaRPr lang="en-US" sz="1350" dirty="0"/>
          </a:p>
        </p:txBody>
      </p:sp>
      <p:sp>
        <p:nvSpPr>
          <p:cNvPr id="7" name="Shape 3"/>
          <p:cNvSpPr/>
          <p:nvPr/>
        </p:nvSpPr>
        <p:spPr>
          <a:xfrm>
            <a:off x="617220" y="2880360"/>
            <a:ext cx="891540" cy="27432"/>
          </a:xfrm>
          <a:prstGeom prst="rect">
            <a:avLst/>
          </a:prstGeom>
          <a:solidFill>
            <a:srgbClr val="D4A017"/>
          </a:solidFill>
          <a:ln/>
        </p:spPr>
      </p:sp>
      <p:sp>
        <p:nvSpPr>
          <p:cNvPr id="8" name="Text 4"/>
          <p:cNvSpPr/>
          <p:nvPr/>
        </p:nvSpPr>
        <p:spPr>
          <a:xfrm>
            <a:off x="617220" y="3017520"/>
            <a:ext cx="5212080" cy="41148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9212142427</a:t>
            </a:r>
            <a:endParaRPr lang="en-US" sz="2400" dirty="0"/>
          </a:p>
        </p:txBody>
      </p:sp>
      <p:pic>
        <p:nvPicPr>
          <p:cNvPr id="9" name="Image 1" descr="clear.png">
            <a:hlinkClick r:id="rId2" tooltip="tel:+919212142427"/>
          </p:cNvPr>
          <p:cNvPicPr>
            <a:picLocks noChangeAspect="1"/>
          </p:cNvPicPr>
          <p:nvPr/>
        </p:nvPicPr>
        <p:blipFill>
          <a:blip r:embed="rId6"/>
          <a:stretch>
            <a:fillRect/>
          </a:stretch>
        </p:blipFill>
        <p:spPr>
          <a:xfrm>
            <a:off x="617220" y="3017520"/>
            <a:ext cx="2057400" cy="411480"/>
          </a:xfrm>
          <a:prstGeom prst="rect">
            <a:avLst/>
          </a:prstGeom>
        </p:spPr>
      </p:pic>
      <p:sp>
        <p:nvSpPr>
          <p:cNvPr id="10" name="Text 5"/>
          <p:cNvSpPr/>
          <p:nvPr/>
        </p:nvSpPr>
        <p:spPr>
          <a:xfrm>
            <a:off x="617220" y="3429000"/>
            <a:ext cx="5212080" cy="342900"/>
          </a:xfrm>
          <a:prstGeom prst="rect">
            <a:avLst/>
          </a:prstGeom>
          <a:noFill/>
          <a:ln/>
        </p:spPr>
        <p:txBody>
          <a:bodyPr wrap="square" lIns="0" tIns="0" rIns="0" bIns="0" rtlCol="0" anchor="ctr"/>
          <a:lstStyle/>
          <a:p>
            <a:pPr indent="0" marL="0">
              <a:buNone/>
            </a:pPr>
            <a:r>
              <a:rPr lang="en-US" sz="1800" b="1" dirty="0">
                <a:solidFill>
                  <a:srgbClr val="D4A017"/>
                </a:solidFill>
                <a:latin typeface="Calibri" pitchFamily="34" charset="0"/>
                <a:ea typeface="Calibri" pitchFamily="34" charset="-122"/>
                <a:cs typeface="Calibri" pitchFamily="34" charset="-120"/>
              </a:rPr>
              <a:t>4ab.in/educators</a:t>
            </a:r>
            <a:endParaRPr lang="en-US" sz="1800" dirty="0"/>
          </a:p>
        </p:txBody>
      </p:sp>
      <p:pic>
        <p:nvPicPr>
          <p:cNvPr id="11" name="Image 2" descr="clear.png">
            <a:hlinkClick r:id="rId3" tooltip="https://4ab.in/educators/"/>
          </p:cNvPr>
          <p:cNvPicPr>
            <a:picLocks noChangeAspect="1"/>
          </p:cNvPicPr>
          <p:nvPr/>
        </p:nvPicPr>
        <p:blipFill>
          <a:blip r:embed="rId7"/>
          <a:stretch>
            <a:fillRect/>
          </a:stretch>
        </p:blipFill>
        <p:spPr>
          <a:xfrm>
            <a:off x="617220" y="3429000"/>
            <a:ext cx="2057400" cy="342900"/>
          </a:xfrm>
          <a:prstGeom prst="rect">
            <a:avLst/>
          </a:prstGeom>
        </p:spPr>
      </p:pic>
      <p:sp>
        <p:nvSpPr>
          <p:cNvPr id="12" name="Shape 6"/>
          <p:cNvSpPr/>
          <p:nvPr/>
        </p:nvSpPr>
        <p:spPr>
          <a:xfrm>
            <a:off x="6240780" y="1200150"/>
            <a:ext cx="2400300" cy="2743200"/>
          </a:xfrm>
          <a:prstGeom prst="roundRect">
            <a:avLst>
              <a:gd name="adj" fmla="val 2000"/>
            </a:avLst>
          </a:prstGeom>
          <a:solidFill>
            <a:srgbClr val="FFFFFF"/>
          </a:solidFill>
          <a:ln/>
        </p:spPr>
      </p:sp>
      <p:pic>
        <p:nvPicPr>
          <p:cNvPr id="13" name="Image 3" descr="QR code for https://4ab.in/educators/">
            <a:hlinkClick r:id="rId4" tooltip="https://4ab.in/educators/"/>
          </p:cNvPr>
          <p:cNvPicPr>
            <a:picLocks noChangeAspect="1"/>
          </p:cNvPicPr>
          <p:nvPr/>
        </p:nvPicPr>
        <p:blipFill>
          <a:blip r:embed="rId8"/>
          <a:stretch>
            <a:fillRect/>
          </a:stretch>
        </p:blipFill>
        <p:spPr>
          <a:xfrm>
            <a:off x="6446520" y="1337310"/>
            <a:ext cx="1988820" cy="1988820"/>
          </a:xfrm>
          <a:prstGeom prst="rect">
            <a:avLst/>
          </a:prstGeom>
        </p:spPr>
      </p:pic>
      <p:sp>
        <p:nvSpPr>
          <p:cNvPr id="14" name="Text 7"/>
          <p:cNvSpPr/>
          <p:nvPr/>
        </p:nvSpPr>
        <p:spPr>
          <a:xfrm>
            <a:off x="6240780" y="3394710"/>
            <a:ext cx="2400300" cy="342900"/>
          </a:xfrm>
          <a:prstGeom prst="rect">
            <a:avLst/>
          </a:prstGeom>
          <a:noFill/>
          <a:ln/>
        </p:spPr>
        <p:txBody>
          <a:bodyPr wrap="square" lIns="0" tIns="0" rIns="0" bIns="0" rtlCol="0" anchor="ctr"/>
          <a:lstStyle/>
          <a:p>
            <a:pPr algn="ctr" indent="0" marL="0">
              <a:buNone/>
            </a:pPr>
            <a:r>
              <a:rPr lang="en-US" sz="1500" b="1" dirty="0">
                <a:solidFill>
                  <a:srgbClr val="14204F"/>
                </a:solidFill>
                <a:latin typeface="Calibri" pitchFamily="34" charset="0"/>
                <a:ea typeface="Calibri" pitchFamily="34" charset="-122"/>
                <a:cs typeface="Calibri" pitchFamily="34" charset="-120"/>
              </a:rPr>
              <a:t>Scan to explore</a:t>
            </a:r>
            <a:endParaRPr lang="en-US" sz="1500" dirty="0"/>
          </a:p>
        </p:txBody>
      </p:sp>
      <p:pic>
        <p:nvPicPr>
          <p:cNvPr id="15" name="Mr. Aniket Bhardwaj" descr="Mr. Aniket Bhardwaj"/>
          <p:cNvPicPr>
            <a:picLocks noChangeAspect="1"/>
          </p:cNvPicPr>
          <p:nvPr/>
        </p:nvPicPr>
        <p:blipFill>
          <a:blip r:embed="rId9"/>
          <a:stretch>
            <a:fillRect/>
          </a:stretch>
        </p:blipFill>
        <p:spPr>
          <a:xfrm>
            <a:off x="1474470" y="274320"/>
            <a:ext cx="651510" cy="651510"/>
          </a:xfrm>
          <a:prstGeom prst="rect">
            <a:avLst/>
          </a:prstGeom>
        </p:spPr>
      </p:pic>
      <p:sp>
        <p:nvSpPr>
          <p:cNvPr id="16" name="Brand handle"/>
          <p:cNvSpPr txBox="1"/>
          <p:nvPr/>
        </p:nvSpPr>
        <p:spPr>
          <a:xfrm>
            <a:off x="617220" y="3806190"/>
            <a:ext cx="5212080" cy="274320"/>
          </a:xfrm>
          <a:prstGeom prst="rect">
            <a:avLst/>
          </a:prstGeom>
          <a:noFill/>
        </p:spPr>
        <p:txBody>
          <a:bodyPr wrap="square" lIns="0" rIns="0" tIns="0" bIns="0" anchor="ctr">
            <a:normAutofit/>
          </a:bodyPr>
          <a:lstStyle/>
          <a:p>
            <a:pPr algn="l"/>
            <a:r>
              <a:rPr lang="en-US" sz="1200" b="1" dirty="0">
                <a:solidFill>
                  <a:srgbClr val="D4A017"/>
                </a:solidFill>
                <a:latin typeface="Arial"/>
              </a:rPr>
              <a:t>@abcchemistry24   ·   Instagram  ·  YouTube  ·  Facebook</a:t>
            </a:r>
          </a:p>
        </p:txBody>
      </p:sp>
      <p:sp>
        <p:nvSpPr>
          <p:cNvPr id="17" name="Brand handle"/>
          <p:cNvSpPr txBox="1"/>
          <p:nvPr/>
        </p:nvSpPr>
        <p:spPr>
          <a:xfrm>
            <a:off x="617220" y="4766310"/>
            <a:ext cx="7886700" cy="219456"/>
          </a:xfrm>
          <a:prstGeom prst="rect">
            <a:avLst/>
          </a:prstGeom>
          <a:noFill/>
        </p:spPr>
        <p:txBody>
          <a:bodyPr wrap="square" lIns="0" rIns="0" tIns="0" bIns="0" anchor="ctr">
            <a:normAutofit/>
          </a:bodyPr>
          <a:lstStyle/>
          <a:p>
            <a:pPr algn="l"/>
            <a:r>
              <a:rPr lang="en-US" sz="975" b="0" dirty="0">
                <a:solidFill>
                  <a:srgbClr val="DDE4F5"/>
                </a:solidFill>
                <a:latin typeface="Arial"/>
              </a:rPr>
              <a:t>( Mr. Aniket Bhardwaj By ABC Chemistry )   |   www.abcchemistry.com   |   4ab.in/educators   |   9212142427</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113</Slides>
  <Notes>384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384</vt:i4>
      </vt:variant>
    </vt:vector>
  </HeadingPairs>
  <TitlesOfParts>
    <vt:vector size="38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lpstr>Slide 277</vt:lpstr>
      <vt:lpstr>Slide 278</vt:lpstr>
      <vt:lpstr>Slide 279</vt:lpstr>
      <vt:lpstr>Slide 280</vt:lpstr>
      <vt:lpstr>Slide 281</vt:lpstr>
      <vt:lpstr>Slide 282</vt:lpstr>
      <vt:lpstr>Slide 283</vt:lpstr>
      <vt:lpstr>Slide 284</vt:lpstr>
      <vt:lpstr>Slide 285</vt:lpstr>
      <vt:lpstr>Slide 286</vt:lpstr>
      <vt:lpstr>Slide 287</vt:lpstr>
      <vt:lpstr>Slide 288</vt:lpstr>
      <vt:lpstr>Slide 289</vt:lpstr>
      <vt:lpstr>Slide 290</vt:lpstr>
      <vt:lpstr>Slide 291</vt:lpstr>
      <vt:lpstr>Slide 292</vt:lpstr>
      <vt:lpstr>Slide 293</vt:lpstr>
      <vt:lpstr>Slide 294</vt:lpstr>
      <vt:lpstr>Slide 295</vt:lpstr>
      <vt:lpstr>Slide 296</vt:lpstr>
      <vt:lpstr>Slide 297</vt:lpstr>
      <vt:lpstr>Slide 298</vt:lpstr>
      <vt:lpstr>Slide 299</vt:lpstr>
      <vt:lpstr>Slide 300</vt:lpstr>
      <vt:lpstr>Slide 301</vt:lpstr>
      <vt:lpstr>Slide 302</vt:lpstr>
      <vt:lpstr>Slide 303</vt:lpstr>
      <vt:lpstr>Slide 304</vt:lpstr>
      <vt:lpstr>Slide 305</vt:lpstr>
      <vt:lpstr>Slide 306</vt:lpstr>
      <vt:lpstr>Slide 307</vt:lpstr>
      <vt:lpstr>Slide 308</vt:lpstr>
      <vt:lpstr>Slide 309</vt:lpstr>
      <vt:lpstr>Slide 310</vt:lpstr>
      <vt:lpstr>Slide 311</vt:lpstr>
      <vt:lpstr>Slide 312</vt:lpstr>
      <vt:lpstr>Slide 313</vt:lpstr>
      <vt:lpstr>Slide 314</vt:lpstr>
      <vt:lpstr>Slide 315</vt:lpstr>
      <vt:lpstr>Slide 316</vt:lpstr>
      <vt:lpstr>Slide 317</vt:lpstr>
      <vt:lpstr>Slide 318</vt:lpstr>
      <vt:lpstr>Slide 319</vt:lpstr>
      <vt:lpstr>Slide 320</vt:lpstr>
      <vt:lpstr>Slide 321</vt:lpstr>
      <vt:lpstr>Slide 322</vt:lpstr>
      <vt:lpstr>Slide 323</vt:lpstr>
      <vt:lpstr>Slide 324</vt:lpstr>
      <vt:lpstr>Slide 325</vt:lpstr>
      <vt:lpstr>Slide 326</vt:lpstr>
      <vt:lpstr>Slide 327</vt:lpstr>
      <vt:lpstr>Slide 328</vt:lpstr>
      <vt:lpstr>Slide 329</vt:lpstr>
      <vt:lpstr>Slide 330</vt:lpstr>
      <vt:lpstr>Slide 331</vt:lpstr>
      <vt:lpstr>Slide 332</vt:lpstr>
      <vt:lpstr>Slide 333</vt:lpstr>
      <vt:lpstr>Slide 334</vt:lpstr>
      <vt:lpstr>Slide 335</vt:lpstr>
      <vt:lpstr>Slide 336</vt:lpstr>
      <vt:lpstr>Slide 337</vt:lpstr>
      <vt:lpstr>Slide 338</vt:lpstr>
      <vt:lpstr>Slide 339</vt:lpstr>
      <vt:lpstr>Slide 340</vt:lpstr>
      <vt:lpstr>Slide 341</vt:lpstr>
      <vt:lpstr>Slide 342</vt:lpstr>
      <vt:lpstr>Slide 343</vt:lpstr>
      <vt:lpstr>Slide 344</vt:lpstr>
      <vt:lpstr>Slide 345</vt:lpstr>
      <vt:lpstr>Slide 346</vt:lpstr>
      <vt:lpstr>Slide 347</vt:lpstr>
      <vt:lpstr>Slide 348</vt:lpstr>
      <vt:lpstr>Slide 349</vt:lpstr>
      <vt:lpstr>Slide 350</vt:lpstr>
      <vt:lpstr>Slide 351</vt:lpstr>
      <vt:lpstr>Slide 352</vt:lpstr>
      <vt:lpstr>Slide 353</vt:lpstr>
      <vt:lpstr>Slide 354</vt:lpstr>
      <vt:lpstr>Slide 355</vt:lpstr>
      <vt:lpstr>Slide 356</vt:lpstr>
      <vt:lpstr>Slide 357</vt:lpstr>
      <vt:lpstr>Slide 358</vt:lpstr>
      <vt:lpstr>Slide 359</vt:lpstr>
      <vt:lpstr>Slide 360</vt:lpstr>
      <vt:lpstr>Slide 361</vt:lpstr>
      <vt:lpstr>Slide 362</vt:lpstr>
      <vt:lpstr>Slide 363</vt:lpstr>
      <vt:lpstr>Slide 364</vt:lpstr>
      <vt:lpstr>Slide 365</vt:lpstr>
      <vt:lpstr>Slide 366</vt:lpstr>
      <vt:lpstr>Slide 367</vt:lpstr>
      <vt:lpstr>Slide 368</vt:lpstr>
      <vt:lpstr>Slide 369</vt:lpstr>
      <vt:lpstr>Slide 370</vt:lpstr>
      <vt:lpstr>Slide 371</vt:lpstr>
      <vt:lpstr>Slide 372</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Chemistry — Quantum Chemistry PYQ Book</dc:title>
  <dc:subject>PptxGenJS Presentation</dc:subject>
  <dc:creator>Mr. Aniket Bhardwaj | ABC Chemistry</dc:creator>
  <cp:lastModifiedBy>Mr. Aniket Bhardwaj | ABC Chemistry</cp:lastModifiedBy>
  <cp:revision>1</cp:revision>
  <dcterms:created xsi:type="dcterms:W3CDTF">2026-07-06T00:51:40Z</dcterms:created>
  <dcterms:modified xsi:type="dcterms:W3CDTF">2026-07-06T00:51:40Z</dcterms:modified>
</cp:coreProperties>
</file>