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Masters/slideMaster154.xml" ContentType="application/vnd.openxmlformats-officedocument.presentationml.slideMaster+xml"/>
  <Override PartName="/ppt/slideMasters/slideMaster155.xml" ContentType="application/vnd.openxmlformats-officedocument.presentationml.slideMaster+xml"/>
  <Override PartName="/ppt/slideMasters/slideMaster156.xml" ContentType="application/vnd.openxmlformats-officedocument.presentationml.slideMaster+xml"/>
  <Override PartName="/ppt/slideMasters/slideMaster157.xml" ContentType="application/vnd.openxmlformats-officedocument.presentationml.slideMaster+xml"/>
  <Override PartName="/ppt/slideMasters/slideMaster158.xml" ContentType="application/vnd.openxmlformats-officedocument.presentationml.slideMaster+xml"/>
  <Override PartName="/ppt/slideMasters/slideMaster159.xml" ContentType="application/vnd.openxmlformats-officedocument.presentationml.slideMaster+xml"/>
  <Override PartName="/ppt/slideMasters/slideMaster160.xml" ContentType="application/vnd.openxmlformats-officedocument.presentationml.slideMaster+xml"/>
  <Override PartName="/ppt/slideMasters/slideMaster161.xml" ContentType="application/vnd.openxmlformats-officedocument.presentationml.slideMaster+xml"/>
  <Override PartName="/ppt/slideMasters/slideMaster162.xml" ContentType="application/vnd.openxmlformats-officedocument.presentationml.slideMaster+xml"/>
  <Override PartName="/ppt/slideMasters/slideMaster163.xml" ContentType="application/vnd.openxmlformats-officedocument.presentationml.slideMaster+xml"/>
  <Override PartName="/ppt/slideMasters/slideMaster164.xml" ContentType="application/vnd.openxmlformats-officedocument.presentationml.slideMaster+xml"/>
  <Override PartName="/ppt/slideMasters/slideMaster165.xml" ContentType="application/vnd.openxmlformats-officedocument.presentationml.slideMaster+xml"/>
  <Override PartName="/ppt/slideMasters/slideMaster166.xml" ContentType="application/vnd.openxmlformats-officedocument.presentationml.slideMaster+xml"/>
  <Override PartName="/ppt/slideMasters/slideMaster167.xml" ContentType="application/vnd.openxmlformats-officedocument.presentationml.slideMaster+xml"/>
  <Override PartName="/ppt/slideMasters/slideMaster168.xml" ContentType="application/vnd.openxmlformats-officedocument.presentationml.slideMaster+xml"/>
  <Override PartName="/ppt/slideMasters/slideMaster169.xml" ContentType="application/vnd.openxmlformats-officedocument.presentationml.slideMaster+xml"/>
  <Override PartName="/ppt/slideMasters/slideMaster170.xml" ContentType="application/vnd.openxmlformats-officedocument.presentationml.slideMaster+xml"/>
  <Override PartName="/ppt/slideMasters/slideMaster171.xml" ContentType="application/vnd.openxmlformats-officedocument.presentationml.slideMaster+xml"/>
  <Override PartName="/ppt/slideMasters/slideMaster172.xml" ContentType="application/vnd.openxmlformats-officedocument.presentationml.slideMaster+xml"/>
  <Override PartName="/ppt/slideMasters/slideMaster173.xml" ContentType="application/vnd.openxmlformats-officedocument.presentationml.slideMaster+xml"/>
  <Override PartName="/ppt/slideMasters/slideMaster174.xml" ContentType="application/vnd.openxmlformats-officedocument.presentationml.slideMaster+xml"/>
  <Override PartName="/ppt/slideMasters/slideMaster175.xml" ContentType="application/vnd.openxmlformats-officedocument.presentationml.slideMaster+xml"/>
  <Override PartName="/ppt/slideMasters/slideMaster176.xml" ContentType="application/vnd.openxmlformats-officedocument.presentationml.slideMaster+xml"/>
  <Override PartName="/ppt/slideMasters/slideMaster177.xml" ContentType="application/vnd.openxmlformats-officedocument.presentationml.slideMaster+xml"/>
  <Override PartName="/ppt/slideMasters/slideMaster178.xml" ContentType="application/vnd.openxmlformats-officedocument.presentationml.slideMaster+xml"/>
  <Override PartName="/ppt/slideMasters/slideMaster179.xml" ContentType="application/vnd.openxmlformats-officedocument.presentationml.slideMaster+xml"/>
  <Override PartName="/ppt/slideMasters/slideMaster180.xml" ContentType="application/vnd.openxmlformats-officedocument.presentationml.slideMaster+xml"/>
  <Override PartName="/ppt/slideMasters/slideMaster181.xml" ContentType="application/vnd.openxmlformats-officedocument.presentationml.slideMaster+xml"/>
  <Override PartName="/ppt/slideMasters/slideMaster182.xml" ContentType="application/vnd.openxmlformats-officedocument.presentationml.slideMaster+xml"/>
  <Override PartName="/ppt/slideMasters/slideMaster183.xml" ContentType="application/vnd.openxmlformats-officedocument.presentationml.slideMaster+xml"/>
  <Override PartName="/ppt/slideMasters/slideMaster184.xml" ContentType="application/vnd.openxmlformats-officedocument.presentationml.slideMaster+xml"/>
  <Override PartName="/ppt/slideMasters/slideMaster185.xml" ContentType="application/vnd.openxmlformats-officedocument.presentationml.slideMaster+xml"/>
  <Override PartName="/ppt/slideMasters/slideMaster186.xml" ContentType="application/vnd.openxmlformats-officedocument.presentationml.slideMaster+xml"/>
  <Override PartName="/ppt/slideMasters/slideMaster187.xml" ContentType="application/vnd.openxmlformats-officedocument.presentationml.slideMaster+xml"/>
  <Override PartName="/ppt/slideMasters/slideMaster188.xml" ContentType="application/vnd.openxmlformats-officedocument.presentationml.slideMaster+xml"/>
  <Override PartName="/ppt/slideMasters/slideMaster189.xml" ContentType="application/vnd.openxmlformats-officedocument.presentationml.slideMaster+xml"/>
  <Override PartName="/ppt/slideMasters/slideMaster190.xml" ContentType="application/vnd.openxmlformats-officedocument.presentationml.slideMaster+xml"/>
  <Override PartName="/ppt/slideMasters/slideMaster191.xml" ContentType="application/vnd.openxmlformats-officedocument.presentationml.slideMaster+xml"/>
  <Override PartName="/ppt/slideMasters/slideMaster192.xml" ContentType="application/vnd.openxmlformats-officedocument.presentationml.slideMaster+xml"/>
  <Override PartName="/ppt/slideMasters/slideMaster193.xml" ContentType="application/vnd.openxmlformats-officedocument.presentationml.slideMaster+xml"/>
  <Override PartName="/ppt/slideMasters/slideMaster194.xml" ContentType="application/vnd.openxmlformats-officedocument.presentationml.slideMaster+xml"/>
  <Override PartName="/ppt/slideMasters/slideMaster195.xml" ContentType="application/vnd.openxmlformats-officedocument.presentationml.slideMaster+xml"/>
  <Override PartName="/ppt/slideMasters/slideMaster196.xml" ContentType="application/vnd.openxmlformats-officedocument.presentationml.slideMaster+xml"/>
  <Override PartName="/ppt/slideMasters/slideMaster197.xml" ContentType="application/vnd.openxmlformats-officedocument.presentationml.slideMaster+xml"/>
  <Override PartName="/ppt/slideMasters/slideMaster198.xml" ContentType="application/vnd.openxmlformats-officedocument.presentationml.slideMaster+xml"/>
  <Override PartName="/ppt/slideMasters/slideMaster199.xml" ContentType="application/vnd.openxmlformats-officedocument.presentationml.slideMaster+xml"/>
  <Override PartName="/ppt/slideMasters/slideMaster200.xml" ContentType="application/vnd.openxmlformats-officedocument.presentationml.slideMaster+xml"/>
  <Override PartName="/ppt/slideMasters/slideMaster201.xml" ContentType="application/vnd.openxmlformats-officedocument.presentationml.slideMaster+xml"/>
  <Override PartName="/ppt/slideMasters/slideMaster202.xml" ContentType="application/vnd.openxmlformats-officedocument.presentationml.slideMaster+xml"/>
  <Override PartName="/ppt/slideMasters/slideMaster203.xml" ContentType="application/vnd.openxmlformats-officedocument.presentationml.slideMaster+xml"/>
  <Override PartName="/ppt/slideMasters/slideMaster204.xml" ContentType="application/vnd.openxmlformats-officedocument.presentationml.slideMaster+xml"/>
  <Override PartName="/ppt/slideMasters/slideMaster205.xml" ContentType="application/vnd.openxmlformats-officedocument.presentationml.slideMaster+xml"/>
  <Override PartName="/ppt/slideMasters/slideMaster206.xml" ContentType="application/vnd.openxmlformats-officedocument.presentationml.slideMaster+xml"/>
  <Override PartName="/ppt/slideMasters/slideMaster207.xml" ContentType="application/vnd.openxmlformats-officedocument.presentationml.slideMaster+xml"/>
  <Override PartName="/ppt/slideMasters/slideMaster208.xml" ContentType="application/vnd.openxmlformats-officedocument.presentationml.slideMaster+xml"/>
  <Override PartName="/ppt/slideMasters/slideMaster209.xml" ContentType="application/vnd.openxmlformats-officedocument.presentationml.slideMaster+xml"/>
  <Override PartName="/ppt/slideMasters/slideMaster210.xml" ContentType="application/vnd.openxmlformats-officedocument.presentationml.slideMaster+xml"/>
  <Override PartName="/ppt/slideMasters/slideMaster211.xml" ContentType="application/vnd.openxmlformats-officedocument.presentationml.slideMaster+xml"/>
  <Override PartName="/ppt/slideMasters/slideMaster212.xml" ContentType="application/vnd.openxmlformats-officedocument.presentationml.slideMaster+xml"/>
  <Override PartName="/ppt/slideMasters/slideMaster213.xml" ContentType="application/vnd.openxmlformats-officedocument.presentationml.slideMaster+xml"/>
  <Override PartName="/ppt/slideMasters/slideMaster214.xml" ContentType="application/vnd.openxmlformats-officedocument.presentationml.slideMaster+xml"/>
  <Override PartName="/ppt/slideMasters/slideMaster215.xml" ContentType="application/vnd.openxmlformats-officedocument.presentationml.slideMaster+xml"/>
  <Override PartName="/ppt/slideMasters/slideMaster216.xml" ContentType="application/vnd.openxmlformats-officedocument.presentationml.slideMaster+xml"/>
  <Override PartName="/ppt/slideMasters/slideMaster217.xml" ContentType="application/vnd.openxmlformats-officedocument.presentationml.slideMaster+xml"/>
  <Override PartName="/ppt/slideMasters/slideMaster218.xml" ContentType="application/vnd.openxmlformats-officedocument.presentationml.slideMaster+xml"/>
  <Override PartName="/ppt/slideMasters/slideMaster219.xml" ContentType="application/vnd.openxmlformats-officedocument.presentationml.slideMaster+xml"/>
  <Override PartName="/ppt/slideMasters/slideMaster220.xml" ContentType="application/vnd.openxmlformats-officedocument.presentationml.slideMaster+xml"/>
  <Override PartName="/ppt/slideMasters/slideMaster221.xml" ContentType="application/vnd.openxmlformats-officedocument.presentationml.slideMaster+xml"/>
  <Override PartName="/ppt/slideMasters/slideMaster222.xml" ContentType="application/vnd.openxmlformats-officedocument.presentationml.slideMaster+xml"/>
  <Override PartName="/ppt/slideMasters/slideMaster223.xml" ContentType="application/vnd.openxmlformats-officedocument.presentationml.slideMaster+xml"/>
  <Override PartName="/ppt/slideMasters/slideMaster224.xml" ContentType="application/vnd.openxmlformats-officedocument.presentationml.slideMaster+xml"/>
  <Override PartName="/ppt/slideMasters/slideMaster225.xml" ContentType="application/vnd.openxmlformats-officedocument.presentationml.slideMaster+xml"/>
  <Override PartName="/ppt/slideMasters/slideMaster226.xml" ContentType="application/vnd.openxmlformats-officedocument.presentationml.slideMaster+xml"/>
  <Override PartName="/ppt/slideMasters/slideMaster227.xml" ContentType="application/vnd.openxmlformats-officedocument.presentationml.slideMaster+xml"/>
  <Override PartName="/ppt/slideMasters/slideMaster228.xml" ContentType="application/vnd.openxmlformats-officedocument.presentationml.slideMaster+xml"/>
  <Override PartName="/ppt/slideMasters/slideMaster229.xml" ContentType="application/vnd.openxmlformats-officedocument.presentationml.slideMaster+xml"/>
  <Override PartName="/ppt/slideMasters/slideMaster230.xml" ContentType="application/vnd.openxmlformats-officedocument.presentationml.slideMaster+xml"/>
  <Override PartName="/ppt/slideMasters/slideMaster231.xml" ContentType="application/vnd.openxmlformats-officedocument.presentationml.slideMaster+xml"/>
  <Override PartName="/ppt/slideMasters/slideMaster232.xml" ContentType="application/vnd.openxmlformats-officedocument.presentationml.slideMaster+xml"/>
  <Override PartName="/ppt/slideMasters/slideMaster233.xml" ContentType="application/vnd.openxmlformats-officedocument.presentationml.slideMaster+xml"/>
  <Override PartName="/ppt/slideMasters/slideMaster234.xml" ContentType="application/vnd.openxmlformats-officedocument.presentationml.slideMaster+xml"/>
  <Override PartName="/ppt/slideMasters/slideMaster235.xml" ContentType="application/vnd.openxmlformats-officedocument.presentationml.slideMaster+xml"/>
  <Override PartName="/ppt/slideMasters/slideMaster236.xml" ContentType="application/vnd.openxmlformats-officedocument.presentationml.slideMaster+xml"/>
  <Override PartName="/ppt/slideMasters/slideMaster237.xml" ContentType="application/vnd.openxmlformats-officedocument.presentationml.slideMaster+xml"/>
  <Override PartName="/ppt/slideMasters/slideMaster238.xml" ContentType="application/vnd.openxmlformats-officedocument.presentationml.slideMaster+xml"/>
  <Override PartName="/ppt/slideMasters/slideMaster239.xml" ContentType="application/vnd.openxmlformats-officedocument.presentationml.slideMaster+xml"/>
  <Override PartName="/ppt/slideMasters/slideMaster240.xml" ContentType="application/vnd.openxmlformats-officedocument.presentationml.slideMaster+xml"/>
  <Override PartName="/ppt/slideMasters/slideMaster241.xml" ContentType="application/vnd.openxmlformats-officedocument.presentationml.slideMaster+xml"/>
  <Override PartName="/ppt/slideMasters/slideMaster242.xml" ContentType="application/vnd.openxmlformats-officedocument.presentationml.slideMaster+xml"/>
  <Override PartName="/ppt/slideMasters/slideMaster243.xml" ContentType="application/vnd.openxmlformats-officedocument.presentationml.slideMaster+xml"/>
  <Override PartName="/ppt/slideMasters/slideMaster244.xml" ContentType="application/vnd.openxmlformats-officedocument.presentationml.slideMaster+xml"/>
  <Override PartName="/ppt/slideMasters/slideMaster245.xml" ContentType="application/vnd.openxmlformats-officedocument.presentationml.slideMaster+xml"/>
  <Override PartName="/ppt/slideMasters/slideMaster246.xml" ContentType="application/vnd.openxmlformats-officedocument.presentationml.slideMaster+xml"/>
  <Override PartName="/ppt/slideMasters/slideMaster247.xml" ContentType="application/vnd.openxmlformats-officedocument.presentationml.slideMaster+xml"/>
  <Override PartName="/ppt/slideMasters/slideMaster248.xml" ContentType="application/vnd.openxmlformats-officedocument.presentationml.slideMaster+xml"/>
  <Override PartName="/ppt/slideMasters/slideMaster249.xml" ContentType="application/vnd.openxmlformats-officedocument.presentationml.slideMaster+xml"/>
  <Override PartName="/ppt/slideMasters/slideMaster250.xml" ContentType="application/vnd.openxmlformats-officedocument.presentationml.slideMaster+xml"/>
  <Override PartName="/ppt/slideMasters/slideMaster251.xml" ContentType="application/vnd.openxmlformats-officedocument.presentationml.slideMaster+xml"/>
  <Override PartName="/ppt/slideMasters/slideMaster252.xml" ContentType="application/vnd.openxmlformats-officedocument.presentationml.slideMaster+xml"/>
  <Override PartName="/ppt/slideMasters/slideMaster253.xml" ContentType="application/vnd.openxmlformats-officedocument.presentationml.slideMaster+xml"/>
  <Override PartName="/ppt/slideMasters/slideMaster254.xml" ContentType="application/vnd.openxmlformats-officedocument.presentationml.slideMaster+xml"/>
  <Override PartName="/ppt/slideMasters/slideMaster255.xml" ContentType="application/vnd.openxmlformats-officedocument.presentationml.slideMaster+xml"/>
  <Override PartName="/ppt/slideMasters/slideMaster256.xml" ContentType="application/vnd.openxmlformats-officedocument.presentationml.slideMaster+xml"/>
  <Override PartName="/ppt/slideMasters/slideMaster257.xml" ContentType="application/vnd.openxmlformats-officedocument.presentationml.slideMaster+xml"/>
  <Override PartName="/ppt/slideMasters/slideMaster258.xml" ContentType="application/vnd.openxmlformats-officedocument.presentationml.slideMaster+xml"/>
  <Override PartName="/ppt/slideMasters/slideMaster259.xml" ContentType="application/vnd.openxmlformats-officedocument.presentationml.slideMaster+xml"/>
  <Override PartName="/ppt/slideMasters/slideMaster260.xml" ContentType="application/vnd.openxmlformats-officedocument.presentationml.slideMaster+xml"/>
  <Override PartName="/ppt/slideMasters/slideMaster261.xml" ContentType="application/vnd.openxmlformats-officedocument.presentationml.slideMaster+xml"/>
  <Override PartName="/ppt/slideMasters/slideMaster262.xml" ContentType="application/vnd.openxmlformats-officedocument.presentationml.slideMaster+xml"/>
  <Override PartName="/ppt/slideMasters/slideMaster263.xml" ContentType="application/vnd.openxmlformats-officedocument.presentationml.slideMaster+xml"/>
  <Override PartName="/ppt/slideMasters/slideMaster264.xml" ContentType="application/vnd.openxmlformats-officedocument.presentationml.slideMaster+xml"/>
  <Override PartName="/ppt/slideMasters/slideMaster265.xml" ContentType="application/vnd.openxmlformats-officedocument.presentationml.slideMaster+xml"/>
  <Override PartName="/ppt/slideMasters/slideMaster266.xml" ContentType="application/vnd.openxmlformats-officedocument.presentationml.slideMaster+xml"/>
  <Override PartName="/ppt/slideMasters/slideMaster267.xml" ContentType="application/vnd.openxmlformats-officedocument.presentationml.slideMaster+xml"/>
  <Override PartName="/ppt/slideMasters/slideMaster268.xml" ContentType="application/vnd.openxmlformats-officedocument.presentationml.slideMaster+xml"/>
  <Override PartName="/ppt/slideMasters/slideMaster269.xml" ContentType="application/vnd.openxmlformats-officedocument.presentationml.slideMaster+xml"/>
  <Override PartName="/ppt/slideMasters/slideMaster270.xml" ContentType="application/vnd.openxmlformats-officedocument.presentationml.slideMaster+xml"/>
  <Override PartName="/ppt/slideMasters/slideMaster271.xml" ContentType="application/vnd.openxmlformats-officedocument.presentationml.slideMaster+xml"/>
  <Override PartName="/ppt/slideMasters/slideMaster272.xml" ContentType="application/vnd.openxmlformats-officedocument.presentationml.slideMaster+xml"/>
  <Override PartName="/ppt/slideMasters/slideMaster273.xml" ContentType="application/vnd.openxmlformats-officedocument.presentationml.slideMaster+xml"/>
  <Override PartName="/ppt/slideMasters/slideMaster274.xml" ContentType="application/vnd.openxmlformats-officedocument.presentationml.slideMaster+xml"/>
  <Override PartName="/ppt/slideMasters/slideMaster275.xml" ContentType="application/vnd.openxmlformats-officedocument.presentationml.slideMaster+xml"/>
  <Override PartName="/ppt/slideMasters/slideMaster276.xml" ContentType="application/vnd.openxmlformats-officedocument.presentationml.slideMaster+xml"/>
  <Override PartName="/ppt/slideMasters/slideMaster277.xml" ContentType="application/vnd.openxmlformats-officedocument.presentationml.slideMaster+xml"/>
  <Override PartName="/ppt/slideMasters/slideMaster278.xml" ContentType="application/vnd.openxmlformats-officedocument.presentationml.slideMaster+xml"/>
  <Override PartName="/ppt/slideMasters/slideMaster279.xml" ContentType="application/vnd.openxmlformats-officedocument.presentationml.slideMaster+xml"/>
  <Override PartName="/ppt/slideMasters/slideMaster280.xml" ContentType="application/vnd.openxmlformats-officedocument.presentationml.slideMaster+xml"/>
  <Override PartName="/ppt/slideMasters/slideMaster281.xml" ContentType="application/vnd.openxmlformats-officedocument.presentationml.slideMaster+xml"/>
  <Override PartName="/ppt/slideMasters/slideMaster282.xml" ContentType="application/vnd.openxmlformats-officedocument.presentationml.slideMaster+xml"/>
  <Override PartName="/ppt/slideMasters/slideMaster283.xml" ContentType="application/vnd.openxmlformats-officedocument.presentationml.slideMaster+xml"/>
  <Override PartName="/ppt/slideMasters/slideMaster284.xml" ContentType="application/vnd.openxmlformats-officedocument.presentationml.slideMaster+xml"/>
  <Override PartName="/ppt/slideMasters/slideMaster285.xml" ContentType="application/vnd.openxmlformats-officedocument.presentationml.slideMaster+xml"/>
  <Override PartName="/ppt/slideMasters/slideMaster286.xml" ContentType="application/vnd.openxmlformats-officedocument.presentationml.slideMaster+xml"/>
  <Override PartName="/ppt/slideMasters/slideMaster287.xml" ContentType="application/vnd.openxmlformats-officedocument.presentationml.slideMaster+xml"/>
  <Override PartName="/ppt/slideMasters/slideMaster288.xml" ContentType="application/vnd.openxmlformats-officedocument.presentationml.slideMaster+xml"/>
  <Override PartName="/ppt/slideMasters/slideMaster289.xml" ContentType="application/vnd.openxmlformats-officedocument.presentationml.slideMaster+xml"/>
  <Override PartName="/ppt/slideMasters/slideMaster290.xml" ContentType="application/vnd.openxmlformats-officedocument.presentationml.slideMaster+xml"/>
  <Override PartName="/ppt/slideMasters/slideMaster291.xml" ContentType="application/vnd.openxmlformats-officedocument.presentationml.slideMaster+xml"/>
  <Override PartName="/ppt/slideMasters/slideMaster292.xml" ContentType="application/vnd.openxmlformats-officedocument.presentationml.slideMaster+xml"/>
  <Override PartName="/ppt/slideMasters/slideMaster293.xml" ContentType="application/vnd.openxmlformats-officedocument.presentationml.slideMaster+xml"/>
  <Override PartName="/ppt/slideMasters/slideMaster294.xml" ContentType="application/vnd.openxmlformats-officedocument.presentationml.slideMaster+xml"/>
  <Override PartName="/ppt/slideMasters/slideMaster295.xml" ContentType="application/vnd.openxmlformats-officedocument.presentationml.slideMaster+xml"/>
  <Override PartName="/ppt/slideMasters/slideMaster296.xml" ContentType="application/vnd.openxmlformats-officedocument.presentationml.slideMaster+xml"/>
  <Override PartName="/ppt/slideMasters/slideMaster297.xml" ContentType="application/vnd.openxmlformats-officedocument.presentationml.slideMaster+xml"/>
  <Override PartName="/ppt/slideMasters/slideMaster298.xml" ContentType="application/vnd.openxmlformats-officedocument.presentationml.slideMaster+xml"/>
  <Override PartName="/ppt/slideMasters/slideMaster299.xml" ContentType="application/vnd.openxmlformats-officedocument.presentationml.slideMaster+xml"/>
  <Override PartName="/ppt/slideMasters/slideMaster300.xml" ContentType="application/vnd.openxmlformats-officedocument.presentationml.slideMaster+xml"/>
  <Override PartName="/ppt/slideMasters/slideMaster301.xml" ContentType="application/vnd.openxmlformats-officedocument.presentationml.slideMaster+xml"/>
  <Override PartName="/ppt/slideMasters/slideMaster302.xml" ContentType="application/vnd.openxmlformats-officedocument.presentationml.slideMaster+xml"/>
  <Override PartName="/ppt/slideMasters/slideMaster303.xml" ContentType="application/vnd.openxmlformats-officedocument.presentationml.slideMaster+xml"/>
  <Override PartName="/ppt/slideMasters/slideMaster304.xml" ContentType="application/vnd.openxmlformats-officedocument.presentationml.slideMaster+xml"/>
  <Override PartName="/ppt/slideMasters/slideMaster305.xml" ContentType="application/vnd.openxmlformats-officedocument.presentationml.slideMaster+xml"/>
  <Override PartName="/ppt/slideMasters/slideMaster306.xml" ContentType="application/vnd.openxmlformats-officedocument.presentationml.slideMaster+xml"/>
  <Override PartName="/ppt/slideMasters/slideMaster307.xml" ContentType="application/vnd.openxmlformats-officedocument.presentationml.slideMaster+xml"/>
  <Override PartName="/ppt/slideMasters/slideMaster308.xml" ContentType="application/vnd.openxmlformats-officedocument.presentationml.slideMaster+xml"/>
  <Override PartName="/ppt/slideMasters/slideMaster309.xml" ContentType="application/vnd.openxmlformats-officedocument.presentationml.slideMaster+xml"/>
  <Override PartName="/ppt/slideMasters/slideMaster310.xml" ContentType="application/vnd.openxmlformats-officedocument.presentationml.slideMaster+xml"/>
  <Override PartName="/ppt/slideMasters/slideMaster311.xml" ContentType="application/vnd.openxmlformats-officedocument.presentationml.slideMaster+xml"/>
  <Override PartName="/ppt/slideMasters/slideMaster312.xml" ContentType="application/vnd.openxmlformats-officedocument.presentationml.slideMaster+xml"/>
  <Override PartName="/ppt/slideMasters/slideMaster313.xml" ContentType="application/vnd.openxmlformats-officedocument.presentationml.slideMaster+xml"/>
  <Override PartName="/ppt/slideMasters/slideMaster314.xml" ContentType="application/vnd.openxmlformats-officedocument.presentationml.slideMaster+xml"/>
  <Override PartName="/ppt/slideMasters/slideMaster315.xml" ContentType="application/vnd.openxmlformats-officedocument.presentationml.slideMaster+xml"/>
  <Override PartName="/ppt/slideMasters/slideMaster316.xml" ContentType="application/vnd.openxmlformats-officedocument.presentationml.slideMaster+xml"/>
  <Override PartName="/ppt/slideMasters/slideMaster317.xml" ContentType="application/vnd.openxmlformats-officedocument.presentationml.slideMaster+xml"/>
  <Override PartName="/ppt/slideMasters/slideMaster318.xml" ContentType="application/vnd.openxmlformats-officedocument.presentationml.slideMaster+xml"/>
  <Override PartName="/ppt/slideMasters/slideMaster319.xml" ContentType="application/vnd.openxmlformats-officedocument.presentationml.slideMaster+xml"/>
  <Override PartName="/ppt/slideMasters/slideMaster320.xml" ContentType="application/vnd.openxmlformats-officedocument.presentationml.slideMaster+xml"/>
  <Override PartName="/ppt/slideMasters/slideMaster321.xml" ContentType="application/vnd.openxmlformats-officedocument.presentationml.slideMaster+xml"/>
  <Override PartName="/ppt/slideMasters/slideMaster322.xml" ContentType="application/vnd.openxmlformats-officedocument.presentationml.slideMaster+xml"/>
  <Override PartName="/ppt/slideMasters/slideMaster323.xml" ContentType="application/vnd.openxmlformats-officedocument.presentationml.slideMaster+xml"/>
  <Override PartName="/ppt/slideMasters/slideMaster324.xml" ContentType="application/vnd.openxmlformats-officedocument.presentationml.slideMaster+xml"/>
  <Override PartName="/ppt/slideMasters/slideMaster325.xml" ContentType="application/vnd.openxmlformats-officedocument.presentationml.slideMaster+xml"/>
  <Override PartName="/ppt/slideMasters/slideMaster326.xml" ContentType="application/vnd.openxmlformats-officedocument.presentationml.slideMaster+xml"/>
  <Override PartName="/ppt/slideMasters/slideMaster327.xml" ContentType="application/vnd.openxmlformats-officedocument.presentationml.slideMaster+xml"/>
  <Override PartName="/ppt/slideMasters/slideMaster328.xml" ContentType="application/vnd.openxmlformats-officedocument.presentationml.slideMaster+xml"/>
  <Override PartName="/ppt/slideMasters/slideMaster329.xml" ContentType="application/vnd.openxmlformats-officedocument.presentationml.slideMaster+xml"/>
  <Override PartName="/ppt/slideMasters/slideMaster330.xml" ContentType="application/vnd.openxmlformats-officedocument.presentationml.slideMaster+xml"/>
  <Override PartName="/ppt/slideMasters/slideMaster331.xml" ContentType="application/vnd.openxmlformats-officedocument.presentationml.slideMaster+xml"/>
  <Override PartName="/ppt/slideMasters/slideMaster332.xml" ContentType="application/vnd.openxmlformats-officedocument.presentationml.slideMaster+xml"/>
  <Override PartName="/ppt/slideMasters/slideMaster333.xml" ContentType="application/vnd.openxmlformats-officedocument.presentationml.slideMaster+xml"/>
  <Override PartName="/ppt/slideMasters/slideMaster334.xml" ContentType="application/vnd.openxmlformats-officedocument.presentationml.slideMaster+xml"/>
  <Override PartName="/ppt/slideMasters/slideMaster335.xml" ContentType="application/vnd.openxmlformats-officedocument.presentationml.slideMaster+xml"/>
  <Override PartName="/ppt/slideMasters/slideMaster336.xml" ContentType="application/vnd.openxmlformats-officedocument.presentationml.slideMaster+xml"/>
  <Override PartName="/ppt/slideMasters/slideMaster337.xml" ContentType="application/vnd.openxmlformats-officedocument.presentationml.slideMaster+xml"/>
  <Override PartName="/ppt/slideMasters/slideMaster338.xml" ContentType="application/vnd.openxmlformats-officedocument.presentationml.slideMaster+xml"/>
  <Override PartName="/ppt/slideMasters/slideMaster339.xml" ContentType="application/vnd.openxmlformats-officedocument.presentationml.slideMaster+xml"/>
  <Override PartName="/ppt/slideMasters/slideMaster340.xml" ContentType="application/vnd.openxmlformats-officedocument.presentationml.slideMaster+xml"/>
  <Override PartName="/ppt/slideMasters/slideMaster341.xml" ContentType="application/vnd.openxmlformats-officedocument.presentationml.slideMaster+xml"/>
  <Override PartName="/ppt/slideMasters/slideMaster342.xml" ContentType="application/vnd.openxmlformats-officedocument.presentationml.slideMaster+xml"/>
  <Override PartName="/ppt/slideMasters/slideMaster343.xml" ContentType="application/vnd.openxmlformats-officedocument.presentationml.slideMaster+xml"/>
  <Override PartName="/ppt/slideMasters/slideMaster344.xml" ContentType="application/vnd.openxmlformats-officedocument.presentationml.slideMaster+xml"/>
  <Override PartName="/ppt/slideMasters/slideMaster345.xml" ContentType="application/vnd.openxmlformats-officedocument.presentationml.slideMaster+xml"/>
  <Override PartName="/ppt/slideMasters/slideMaster346.xml" ContentType="application/vnd.openxmlformats-officedocument.presentationml.slideMaster+xml"/>
  <Override PartName="/ppt/slideMasters/slideMaster347.xml" ContentType="application/vnd.openxmlformats-officedocument.presentationml.slideMaster+xml"/>
  <Override PartName="/ppt/slideMasters/slideMaster348.xml" ContentType="application/vnd.openxmlformats-officedocument.presentationml.slideMaster+xml"/>
  <Override PartName="/ppt/slideMasters/slideMaster349.xml" ContentType="application/vnd.openxmlformats-officedocument.presentationml.slideMaster+xml"/>
  <Override PartName="/ppt/slideMasters/slideMaster350.xml" ContentType="application/vnd.openxmlformats-officedocument.presentationml.slideMaster+xml"/>
  <Override PartName="/ppt/slideMasters/slideMaster351.xml" ContentType="application/vnd.openxmlformats-officedocument.presentationml.slideMaster+xml"/>
  <Override PartName="/ppt/slideMasters/slideMaster352.xml" ContentType="application/vnd.openxmlformats-officedocument.presentationml.slideMaster+xml"/>
  <Override PartName="/ppt/slideMasters/slideMaster353.xml" ContentType="application/vnd.openxmlformats-officedocument.presentationml.slideMaster+xml"/>
  <Override PartName="/ppt/slideMasters/slideMaster354.xml" ContentType="application/vnd.openxmlformats-officedocument.presentationml.slideMaster+xml"/>
  <Override PartName="/ppt/slideMasters/slideMaster355.xml" ContentType="application/vnd.openxmlformats-officedocument.presentationml.slideMaster+xml"/>
  <Override PartName="/ppt/slideMasters/slideMaster356.xml" ContentType="application/vnd.openxmlformats-officedocument.presentationml.slideMaster+xml"/>
  <Override PartName="/ppt/slideMasters/slideMaster357.xml" ContentType="application/vnd.openxmlformats-officedocument.presentationml.slideMaster+xml"/>
  <Override PartName="/ppt/slideMasters/slideMaster358.xml" ContentType="application/vnd.openxmlformats-officedocument.presentationml.slideMaster+xml"/>
  <Override PartName="/ppt/slideMasters/slideMaster359.xml" ContentType="application/vnd.openxmlformats-officedocument.presentationml.slideMaster+xml"/>
  <Override PartName="/ppt/slideMasters/slideMaster360.xml" ContentType="application/vnd.openxmlformats-officedocument.presentationml.slideMaster+xml"/>
  <Override PartName="/ppt/slideMasters/slideMaster361.xml" ContentType="application/vnd.openxmlformats-officedocument.presentationml.slideMaster+xml"/>
  <Override PartName="/ppt/slideMasters/slideMaster362.xml" ContentType="application/vnd.openxmlformats-officedocument.presentationml.slideMaster+xml"/>
  <Override PartName="/ppt/slideMasters/slideMaster363.xml" ContentType="application/vnd.openxmlformats-officedocument.presentationml.slideMaster+xml"/>
  <Override PartName="/ppt/slideMasters/slideMaster364.xml" ContentType="application/vnd.openxmlformats-officedocument.presentationml.slideMaster+xml"/>
  <Override PartName="/ppt/slideMasters/slideMaster365.xml" ContentType="application/vnd.openxmlformats-officedocument.presentationml.slideMaster+xml"/>
  <Override PartName="/ppt/slideMasters/slideMaster366.xml" ContentType="application/vnd.openxmlformats-officedocument.presentationml.slideMaster+xml"/>
  <Override PartName="/ppt/slideMasters/slideMaster367.xml" ContentType="application/vnd.openxmlformats-officedocument.presentationml.slideMaster+xml"/>
  <Override PartName="/ppt/slideMasters/slideMaster368.xml" ContentType="application/vnd.openxmlformats-officedocument.presentationml.slideMaster+xml"/>
  <Override PartName="/ppt/slideMasters/slideMaster369.xml" ContentType="application/vnd.openxmlformats-officedocument.presentationml.slideMaster+xml"/>
  <Override PartName="/ppt/slideMasters/slideMaster370.xml" ContentType="application/vnd.openxmlformats-officedocument.presentationml.slideMaster+xml"/>
  <Override PartName="/ppt/slideMasters/slideMaster371.xml" ContentType="application/vnd.openxmlformats-officedocument.presentationml.slideMaster+xml"/>
  <Override PartName="/ppt/slideMasters/slideMaster372.xml" ContentType="application/vnd.openxmlformats-officedocument.presentationml.slideMaster+xml"/>
  <Override PartName="/ppt/slideMasters/slideMaster373.xml" ContentType="application/vnd.openxmlformats-officedocument.presentationml.slideMaster+xml"/>
  <Override PartName="/ppt/slideMasters/slideMaster374.xml" ContentType="application/vnd.openxmlformats-officedocument.presentationml.slideMaster+xml"/>
  <Override PartName="/ppt/slideMasters/slideMaster375.xml" ContentType="application/vnd.openxmlformats-officedocument.presentationml.slideMaster+xml"/>
  <Override PartName="/ppt/slideMasters/slideMaster376.xml" ContentType="application/vnd.openxmlformats-officedocument.presentationml.slideMaster+xml"/>
  <Override PartName="/ppt/slideMasters/slideMaster377.xml" ContentType="application/vnd.openxmlformats-officedocument.presentationml.slideMaster+xml"/>
  <Override PartName="/ppt/slideMasters/slideMaster378.xml" ContentType="application/vnd.openxmlformats-officedocument.presentationml.slideMaster+xml"/>
  <Override PartName="/ppt/slideMasters/slideMaster379.xml" ContentType="application/vnd.openxmlformats-officedocument.presentationml.slideMaster+xml"/>
  <Override PartName="/ppt/slideMasters/slideMaster380.xml" ContentType="application/vnd.openxmlformats-officedocument.presentationml.slideMaster+xml"/>
  <Override PartName="/ppt/slideMasters/slideMaster381.xml" ContentType="application/vnd.openxmlformats-officedocument.presentationml.slideMaster+xml"/>
  <Override PartName="/ppt/slideMasters/slideMaster382.xml" ContentType="application/vnd.openxmlformats-officedocument.presentationml.slideMaster+xml"/>
  <Override PartName="/ppt/slideMasters/slideMaster383.xml" ContentType="application/vnd.openxmlformats-officedocument.presentationml.slideMaster+xml"/>
  <Override PartName="/ppt/slideMasters/slideMaster384.xml" ContentType="application/vnd.openxmlformats-officedocument.presentationml.slide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392"/>
    <p:sldId id="257" r:id="rId393"/>
    <p:sldId id="258" r:id="rId394"/>
    <p:sldId id="259" r:id="rId395"/>
    <p:sldId id="260" r:id="rId396"/>
    <p:sldId id="261" r:id="rId397"/>
    <p:sldId id="262" r:id="rId398"/>
    <p:sldId id="263" r:id="rId399"/>
    <p:sldId id="264" r:id="rId400"/>
    <p:sldId id="265" r:id="rId401"/>
    <p:sldId id="266" r:id="rId402"/>
    <p:sldId id="267" r:id="rId403"/>
    <p:sldId id="268" r:id="rId404"/>
    <p:sldId id="269" r:id="rId405"/>
    <p:sldId id="270" r:id="rId406"/>
    <p:sldId id="271" r:id="rId407"/>
    <p:sldId id="272" r:id="rId408"/>
    <p:sldId id="273" r:id="rId409"/>
    <p:sldId id="274" r:id="rId410"/>
    <p:sldId id="275" r:id="rId411"/>
    <p:sldId id="276" r:id="rId412"/>
    <p:sldId id="277" r:id="rId413"/>
    <p:sldId id="278" r:id="rId414"/>
    <p:sldId id="279" r:id="rId415"/>
    <p:sldId id="280" r:id="rId416"/>
    <p:sldId id="281" r:id="rId417"/>
    <p:sldId id="282" r:id="rId418"/>
    <p:sldId id="283" r:id="rId419"/>
    <p:sldId id="284" r:id="rId420"/>
    <p:sldId id="285" r:id="rId421"/>
    <p:sldId id="286" r:id="rId422"/>
    <p:sldId id="287" r:id="rId423"/>
    <p:sldId id="288" r:id="rId424"/>
    <p:sldId id="289" r:id="rId425"/>
    <p:sldId id="290" r:id="rId426"/>
    <p:sldId id="291" r:id="rId427"/>
    <p:sldId id="292" r:id="rId428"/>
    <p:sldId id="293" r:id="rId429"/>
    <p:sldId id="294" r:id="rId430"/>
    <p:sldId id="295" r:id="rId431"/>
    <p:sldId id="296" r:id="rId432"/>
    <p:sldId id="297" r:id="rId433"/>
    <p:sldId id="298" r:id="rId434"/>
    <p:sldId id="299" r:id="rId435"/>
    <p:sldId id="300" r:id="rId436"/>
    <p:sldId id="301" r:id="rId437"/>
    <p:sldId id="302" r:id="rId438"/>
    <p:sldId id="303" r:id="rId439"/>
    <p:sldId id="304" r:id="rId440"/>
    <p:sldId id="305" r:id="rId441"/>
    <p:sldId id="306" r:id="rId442"/>
    <p:sldId id="307" r:id="rId443"/>
    <p:sldId id="308" r:id="rId444"/>
    <p:sldId id="309" r:id="rId445"/>
    <p:sldId id="310" r:id="rId446"/>
    <p:sldId id="311" r:id="rId447"/>
    <p:sldId id="312" r:id="rId448"/>
    <p:sldId id="313" r:id="rId449"/>
    <p:sldId id="314" r:id="rId450"/>
    <p:sldId id="315" r:id="rId451"/>
    <p:sldId id="316" r:id="rId452"/>
    <p:sldId id="317" r:id="rId453"/>
    <p:sldId id="318" r:id="rId454"/>
    <p:sldId id="319" r:id="rId455"/>
    <p:sldId id="320" r:id="rId456"/>
    <p:sldId id="321" r:id="rId457"/>
    <p:sldId id="322" r:id="rId458"/>
    <p:sldId id="323" r:id="rId459"/>
    <p:sldId id="324" r:id="rId460"/>
    <p:sldId id="325" r:id="rId461"/>
    <p:sldId id="326" r:id="rId462"/>
    <p:sldId id="327" r:id="rId463"/>
    <p:sldId id="328" r:id="rId464"/>
    <p:sldId id="329" r:id="rId465"/>
    <p:sldId id="330" r:id="rId466"/>
    <p:sldId id="331" r:id="rId467"/>
    <p:sldId id="332" r:id="rId468"/>
    <p:sldId id="333" r:id="rId469"/>
    <p:sldId id="334" r:id="rId470"/>
    <p:sldId id="335" r:id="rId471"/>
    <p:sldId id="336" r:id="rId472"/>
    <p:sldId id="337" r:id="rId473"/>
    <p:sldId id="338" r:id="rId474"/>
    <p:sldId id="339" r:id="rId475"/>
    <p:sldId id="340" r:id="rId476"/>
    <p:sldId id="341" r:id="rId477"/>
    <p:sldId id="342" r:id="rId478"/>
    <p:sldId id="343" r:id="rId479"/>
    <p:sldId id="344" r:id="rId480"/>
    <p:sldId id="345" r:id="rId481"/>
    <p:sldId id="346" r:id="rId482"/>
    <p:sldId id="347" r:id="rId483"/>
    <p:sldId id="348" r:id="rId484"/>
    <p:sldId id="349" r:id="rId485"/>
    <p:sldId id="350" r:id="rId486"/>
    <p:sldId id="351" r:id="rId487"/>
    <p:sldId id="352" r:id="rId488"/>
    <p:sldId id="353" r:id="rId489"/>
    <p:sldId id="354" r:id="rId490"/>
    <p:sldId id="355" r:id="rId491"/>
    <p:sldId id="356" r:id="rId492"/>
    <p:sldId id="357" r:id="rId493"/>
    <p:sldId id="358" r:id="rId494"/>
    <p:sldId id="359" r:id="rId495"/>
    <p:sldId id="360" r:id="rId496"/>
    <p:sldId id="361" r:id="rId497"/>
    <p:sldId id="362" r:id="rId498"/>
    <p:sldId id="363" r:id="rId499"/>
    <p:sldId id="364" r:id="rId500"/>
    <p:sldId id="365" r:id="rId501"/>
    <p:sldId id="366" r:id="rId502"/>
    <p:sldId id="367" r:id="rId503"/>
    <p:sldId id="368" r:id="rId504"/>
    <p:sldId id="369" r:id="rId505"/>
    <p:sldId id="370" r:id="rId506"/>
    <p:sldId id="371" r:id="rId507"/>
    <p:sldId id="372" r:id="rId508"/>
    <p:sldId id="373" r:id="rId509"/>
    <p:sldId id="374" r:id="rId510"/>
    <p:sldId id="375" r:id="rId511"/>
    <p:sldId id="376" r:id="rId512"/>
  </p:sldIdLst>
  <p:notesMasterIdLst>
    <p:notesMasterId r:id="rId38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86" Type="http://schemas.openxmlformats.org/officeDocument/2006/relationships/notesMaster" Target="notesMasters/notesMaster1.xml"/><Relationship Id="rId387" Type="http://schemas.openxmlformats.org/officeDocument/2006/relationships/presProps" Target="presProps.xml"/><Relationship Id="rId388" Type="http://schemas.openxmlformats.org/officeDocument/2006/relationships/viewProps" Target="viewProps.xml"/><Relationship Id="rId389" Type="http://schemas.openxmlformats.org/officeDocument/2006/relationships/theme" Target="theme/theme1.xml"/><Relationship Id="rId390" Type="http://schemas.openxmlformats.org/officeDocument/2006/relationships/tableStyles" Target="tableStyles.xml"/><Relationship Id="rId392" Type="http://schemas.openxmlformats.org/officeDocument/2006/relationships/slide" Target="slides/slide1.xml"/><Relationship Id="rId393" Type="http://schemas.openxmlformats.org/officeDocument/2006/relationships/slide" Target="slides/slide2.xml"/><Relationship Id="rId394" Type="http://schemas.openxmlformats.org/officeDocument/2006/relationships/slide" Target="slides/slide3.xml"/><Relationship Id="rId395" Type="http://schemas.openxmlformats.org/officeDocument/2006/relationships/slide" Target="slides/slide4.xml"/><Relationship Id="rId396" Type="http://schemas.openxmlformats.org/officeDocument/2006/relationships/slide" Target="slides/slide5.xml"/><Relationship Id="rId397" Type="http://schemas.openxmlformats.org/officeDocument/2006/relationships/slide" Target="slides/slide6.xml"/><Relationship Id="rId398" Type="http://schemas.openxmlformats.org/officeDocument/2006/relationships/slide" Target="slides/slide7.xml"/><Relationship Id="rId399" Type="http://schemas.openxmlformats.org/officeDocument/2006/relationships/slide" Target="slides/slide8.xml"/><Relationship Id="rId400" Type="http://schemas.openxmlformats.org/officeDocument/2006/relationships/slide" Target="slides/slide9.xml"/><Relationship Id="rId401" Type="http://schemas.openxmlformats.org/officeDocument/2006/relationships/slide" Target="slides/slide10.xml"/><Relationship Id="rId402" Type="http://schemas.openxmlformats.org/officeDocument/2006/relationships/slide" Target="slides/slide11.xml"/><Relationship Id="rId403" Type="http://schemas.openxmlformats.org/officeDocument/2006/relationships/slide" Target="slides/slide12.xml"/><Relationship Id="rId404" Type="http://schemas.openxmlformats.org/officeDocument/2006/relationships/slide" Target="slides/slide13.xml"/><Relationship Id="rId405" Type="http://schemas.openxmlformats.org/officeDocument/2006/relationships/slide" Target="slides/slide14.xml"/><Relationship Id="rId406" Type="http://schemas.openxmlformats.org/officeDocument/2006/relationships/slide" Target="slides/slide15.xml"/><Relationship Id="rId407" Type="http://schemas.openxmlformats.org/officeDocument/2006/relationships/slide" Target="slides/slide16.xml"/><Relationship Id="rId408" Type="http://schemas.openxmlformats.org/officeDocument/2006/relationships/slide" Target="slides/slide17.xml"/><Relationship Id="rId409" Type="http://schemas.openxmlformats.org/officeDocument/2006/relationships/slide" Target="slides/slide18.xml"/><Relationship Id="rId410" Type="http://schemas.openxmlformats.org/officeDocument/2006/relationships/slide" Target="slides/slide19.xml"/><Relationship Id="rId411" Type="http://schemas.openxmlformats.org/officeDocument/2006/relationships/slide" Target="slides/slide20.xml"/><Relationship Id="rId412" Type="http://schemas.openxmlformats.org/officeDocument/2006/relationships/slide" Target="slides/slide21.xml"/><Relationship Id="rId413" Type="http://schemas.openxmlformats.org/officeDocument/2006/relationships/slide" Target="slides/slide22.xml"/><Relationship Id="rId414" Type="http://schemas.openxmlformats.org/officeDocument/2006/relationships/slide" Target="slides/slide23.xml"/><Relationship Id="rId415" Type="http://schemas.openxmlformats.org/officeDocument/2006/relationships/slide" Target="slides/slide24.xml"/><Relationship Id="rId416" Type="http://schemas.openxmlformats.org/officeDocument/2006/relationships/slide" Target="slides/slide25.xml"/><Relationship Id="rId417" Type="http://schemas.openxmlformats.org/officeDocument/2006/relationships/slide" Target="slides/slide26.xml"/><Relationship Id="rId418" Type="http://schemas.openxmlformats.org/officeDocument/2006/relationships/slide" Target="slides/slide27.xml"/><Relationship Id="rId419" Type="http://schemas.openxmlformats.org/officeDocument/2006/relationships/slide" Target="slides/slide28.xml"/><Relationship Id="rId420" Type="http://schemas.openxmlformats.org/officeDocument/2006/relationships/slide" Target="slides/slide29.xml"/><Relationship Id="rId421" Type="http://schemas.openxmlformats.org/officeDocument/2006/relationships/slide" Target="slides/slide30.xml"/><Relationship Id="rId422" Type="http://schemas.openxmlformats.org/officeDocument/2006/relationships/slide" Target="slides/slide31.xml"/><Relationship Id="rId423" Type="http://schemas.openxmlformats.org/officeDocument/2006/relationships/slide" Target="slides/slide32.xml"/><Relationship Id="rId424" Type="http://schemas.openxmlformats.org/officeDocument/2006/relationships/slide" Target="slides/slide33.xml"/><Relationship Id="rId425" Type="http://schemas.openxmlformats.org/officeDocument/2006/relationships/slide" Target="slides/slide34.xml"/><Relationship Id="rId426" Type="http://schemas.openxmlformats.org/officeDocument/2006/relationships/slide" Target="slides/slide35.xml"/><Relationship Id="rId427" Type="http://schemas.openxmlformats.org/officeDocument/2006/relationships/slide" Target="slides/slide36.xml"/><Relationship Id="rId428" Type="http://schemas.openxmlformats.org/officeDocument/2006/relationships/slide" Target="slides/slide37.xml"/><Relationship Id="rId429" Type="http://schemas.openxmlformats.org/officeDocument/2006/relationships/slide" Target="slides/slide38.xml"/><Relationship Id="rId430" Type="http://schemas.openxmlformats.org/officeDocument/2006/relationships/slide" Target="slides/slide39.xml"/><Relationship Id="rId431" Type="http://schemas.openxmlformats.org/officeDocument/2006/relationships/slide" Target="slides/slide40.xml"/><Relationship Id="rId432" Type="http://schemas.openxmlformats.org/officeDocument/2006/relationships/slide" Target="slides/slide41.xml"/><Relationship Id="rId433" Type="http://schemas.openxmlformats.org/officeDocument/2006/relationships/slide" Target="slides/slide42.xml"/><Relationship Id="rId434" Type="http://schemas.openxmlformats.org/officeDocument/2006/relationships/slide" Target="slides/slide43.xml"/><Relationship Id="rId435" Type="http://schemas.openxmlformats.org/officeDocument/2006/relationships/slide" Target="slides/slide44.xml"/><Relationship Id="rId436" Type="http://schemas.openxmlformats.org/officeDocument/2006/relationships/slide" Target="slides/slide45.xml"/><Relationship Id="rId437" Type="http://schemas.openxmlformats.org/officeDocument/2006/relationships/slide" Target="slides/slide46.xml"/><Relationship Id="rId438" Type="http://schemas.openxmlformats.org/officeDocument/2006/relationships/slide" Target="slides/slide47.xml"/><Relationship Id="rId439" Type="http://schemas.openxmlformats.org/officeDocument/2006/relationships/slide" Target="slides/slide48.xml"/><Relationship Id="rId440" Type="http://schemas.openxmlformats.org/officeDocument/2006/relationships/slide" Target="slides/slide49.xml"/><Relationship Id="rId441" Type="http://schemas.openxmlformats.org/officeDocument/2006/relationships/slide" Target="slides/slide50.xml"/><Relationship Id="rId442" Type="http://schemas.openxmlformats.org/officeDocument/2006/relationships/slide" Target="slides/slide51.xml"/><Relationship Id="rId443" Type="http://schemas.openxmlformats.org/officeDocument/2006/relationships/slide" Target="slides/slide52.xml"/><Relationship Id="rId444" Type="http://schemas.openxmlformats.org/officeDocument/2006/relationships/slide" Target="slides/slide53.xml"/><Relationship Id="rId445" Type="http://schemas.openxmlformats.org/officeDocument/2006/relationships/slide" Target="slides/slide54.xml"/><Relationship Id="rId446" Type="http://schemas.openxmlformats.org/officeDocument/2006/relationships/slide" Target="slides/slide55.xml"/><Relationship Id="rId447" Type="http://schemas.openxmlformats.org/officeDocument/2006/relationships/slide" Target="slides/slide56.xml"/><Relationship Id="rId448" Type="http://schemas.openxmlformats.org/officeDocument/2006/relationships/slide" Target="slides/slide57.xml"/><Relationship Id="rId449" Type="http://schemas.openxmlformats.org/officeDocument/2006/relationships/slide" Target="slides/slide58.xml"/><Relationship Id="rId450" Type="http://schemas.openxmlformats.org/officeDocument/2006/relationships/slide" Target="slides/slide59.xml"/><Relationship Id="rId451" Type="http://schemas.openxmlformats.org/officeDocument/2006/relationships/slide" Target="slides/slide60.xml"/><Relationship Id="rId452" Type="http://schemas.openxmlformats.org/officeDocument/2006/relationships/slide" Target="slides/slide61.xml"/><Relationship Id="rId453" Type="http://schemas.openxmlformats.org/officeDocument/2006/relationships/slide" Target="slides/slide62.xml"/><Relationship Id="rId454" Type="http://schemas.openxmlformats.org/officeDocument/2006/relationships/slide" Target="slides/slide63.xml"/><Relationship Id="rId455" Type="http://schemas.openxmlformats.org/officeDocument/2006/relationships/slide" Target="slides/slide64.xml"/><Relationship Id="rId456" Type="http://schemas.openxmlformats.org/officeDocument/2006/relationships/slide" Target="slides/slide65.xml"/><Relationship Id="rId457" Type="http://schemas.openxmlformats.org/officeDocument/2006/relationships/slide" Target="slides/slide66.xml"/><Relationship Id="rId458" Type="http://schemas.openxmlformats.org/officeDocument/2006/relationships/slide" Target="slides/slide67.xml"/><Relationship Id="rId459" Type="http://schemas.openxmlformats.org/officeDocument/2006/relationships/slide" Target="slides/slide68.xml"/><Relationship Id="rId460" Type="http://schemas.openxmlformats.org/officeDocument/2006/relationships/slide" Target="slides/slide69.xml"/><Relationship Id="rId461" Type="http://schemas.openxmlformats.org/officeDocument/2006/relationships/slide" Target="slides/slide70.xml"/><Relationship Id="rId462" Type="http://schemas.openxmlformats.org/officeDocument/2006/relationships/slide" Target="slides/slide71.xml"/><Relationship Id="rId463" Type="http://schemas.openxmlformats.org/officeDocument/2006/relationships/slide" Target="slides/slide72.xml"/><Relationship Id="rId464" Type="http://schemas.openxmlformats.org/officeDocument/2006/relationships/slide" Target="slides/slide73.xml"/><Relationship Id="rId465" Type="http://schemas.openxmlformats.org/officeDocument/2006/relationships/slide" Target="slides/slide74.xml"/><Relationship Id="rId466" Type="http://schemas.openxmlformats.org/officeDocument/2006/relationships/slide" Target="slides/slide75.xml"/><Relationship Id="rId467" Type="http://schemas.openxmlformats.org/officeDocument/2006/relationships/slide" Target="slides/slide76.xml"/><Relationship Id="rId468" Type="http://schemas.openxmlformats.org/officeDocument/2006/relationships/slide" Target="slides/slide77.xml"/><Relationship Id="rId469" Type="http://schemas.openxmlformats.org/officeDocument/2006/relationships/slide" Target="slides/slide78.xml"/><Relationship Id="rId470" Type="http://schemas.openxmlformats.org/officeDocument/2006/relationships/slide" Target="slides/slide79.xml"/><Relationship Id="rId471" Type="http://schemas.openxmlformats.org/officeDocument/2006/relationships/slide" Target="slides/slide80.xml"/><Relationship Id="rId472" Type="http://schemas.openxmlformats.org/officeDocument/2006/relationships/slide" Target="slides/slide81.xml"/><Relationship Id="rId473" Type="http://schemas.openxmlformats.org/officeDocument/2006/relationships/slide" Target="slides/slide82.xml"/><Relationship Id="rId474" Type="http://schemas.openxmlformats.org/officeDocument/2006/relationships/slide" Target="slides/slide83.xml"/><Relationship Id="rId475" Type="http://schemas.openxmlformats.org/officeDocument/2006/relationships/slide" Target="slides/slide84.xml"/><Relationship Id="rId476" Type="http://schemas.openxmlformats.org/officeDocument/2006/relationships/slide" Target="slides/slide85.xml"/><Relationship Id="rId477" Type="http://schemas.openxmlformats.org/officeDocument/2006/relationships/slide" Target="slides/slide86.xml"/><Relationship Id="rId478" Type="http://schemas.openxmlformats.org/officeDocument/2006/relationships/slide" Target="slides/slide87.xml"/><Relationship Id="rId479" Type="http://schemas.openxmlformats.org/officeDocument/2006/relationships/slide" Target="slides/slide88.xml"/><Relationship Id="rId480" Type="http://schemas.openxmlformats.org/officeDocument/2006/relationships/slide" Target="slides/slide89.xml"/><Relationship Id="rId481" Type="http://schemas.openxmlformats.org/officeDocument/2006/relationships/slide" Target="slides/slide90.xml"/><Relationship Id="rId482" Type="http://schemas.openxmlformats.org/officeDocument/2006/relationships/slide" Target="slides/slide91.xml"/><Relationship Id="rId483" Type="http://schemas.openxmlformats.org/officeDocument/2006/relationships/slide" Target="slides/slide92.xml"/><Relationship Id="rId484" Type="http://schemas.openxmlformats.org/officeDocument/2006/relationships/slide" Target="slides/slide93.xml"/><Relationship Id="rId485" Type="http://schemas.openxmlformats.org/officeDocument/2006/relationships/slide" Target="slides/slide94.xml"/><Relationship Id="rId486" Type="http://schemas.openxmlformats.org/officeDocument/2006/relationships/slide" Target="slides/slide95.xml"/><Relationship Id="rId487" Type="http://schemas.openxmlformats.org/officeDocument/2006/relationships/slide" Target="slides/slide96.xml"/><Relationship Id="rId488" Type="http://schemas.openxmlformats.org/officeDocument/2006/relationships/slide" Target="slides/slide97.xml"/><Relationship Id="rId489" Type="http://schemas.openxmlformats.org/officeDocument/2006/relationships/slide" Target="slides/slide98.xml"/><Relationship Id="rId490" Type="http://schemas.openxmlformats.org/officeDocument/2006/relationships/slide" Target="slides/slide99.xml"/><Relationship Id="rId491" Type="http://schemas.openxmlformats.org/officeDocument/2006/relationships/slide" Target="slides/slide100.xml"/><Relationship Id="rId492" Type="http://schemas.openxmlformats.org/officeDocument/2006/relationships/slide" Target="slides/slide101.xml"/><Relationship Id="rId493" Type="http://schemas.openxmlformats.org/officeDocument/2006/relationships/slide" Target="slides/slide102.xml"/><Relationship Id="rId494" Type="http://schemas.openxmlformats.org/officeDocument/2006/relationships/slide" Target="slides/slide103.xml"/><Relationship Id="rId495" Type="http://schemas.openxmlformats.org/officeDocument/2006/relationships/slide" Target="slides/slide104.xml"/><Relationship Id="rId496" Type="http://schemas.openxmlformats.org/officeDocument/2006/relationships/slide" Target="slides/slide105.xml"/><Relationship Id="rId497" Type="http://schemas.openxmlformats.org/officeDocument/2006/relationships/slide" Target="slides/slide106.xml"/><Relationship Id="rId498" Type="http://schemas.openxmlformats.org/officeDocument/2006/relationships/slide" Target="slides/slide107.xml"/><Relationship Id="rId499" Type="http://schemas.openxmlformats.org/officeDocument/2006/relationships/slide" Target="slides/slide108.xml"/><Relationship Id="rId500" Type="http://schemas.openxmlformats.org/officeDocument/2006/relationships/slide" Target="slides/slide109.xml"/><Relationship Id="rId501" Type="http://schemas.openxmlformats.org/officeDocument/2006/relationships/slide" Target="slides/slide110.xml"/><Relationship Id="rId502" Type="http://schemas.openxmlformats.org/officeDocument/2006/relationships/slide" Target="slides/slide111.xml"/><Relationship Id="rId503" Type="http://schemas.openxmlformats.org/officeDocument/2006/relationships/slide" Target="slides/slide112.xml"/><Relationship Id="rId504" Type="http://schemas.openxmlformats.org/officeDocument/2006/relationships/slide" Target="slides/slide113.xml"/><Relationship Id="rId505" Type="http://schemas.openxmlformats.org/officeDocument/2006/relationships/slide" Target="slides/slide114.xml"/><Relationship Id="rId506" Type="http://schemas.openxmlformats.org/officeDocument/2006/relationships/slide" Target="slides/slide115.xml"/><Relationship Id="rId507" Type="http://schemas.openxmlformats.org/officeDocument/2006/relationships/slide" Target="slides/slide116.xml"/><Relationship Id="rId508" Type="http://schemas.openxmlformats.org/officeDocument/2006/relationships/slide" Target="slides/slide117.xml"/><Relationship Id="rId509" Type="http://schemas.openxmlformats.org/officeDocument/2006/relationships/slide" Target="slides/slide118.xml"/><Relationship Id="rId510" Type="http://schemas.openxmlformats.org/officeDocument/2006/relationships/slide" Target="slides/slide119.xml"/><Relationship Id="rId511" Type="http://schemas.openxmlformats.org/officeDocument/2006/relationships/slide" Target="slides/slide120.xml"/><Relationship Id="rId512" Type="http://schemas.openxmlformats.org/officeDocument/2006/relationships/slide" Target="slides/slide121.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2.xml.rels><?xml version="1.0" encoding="UTF-8" standalone="yes"?>
<Relationships xmlns="http://schemas.openxmlformats.org/package/2006/relationships"><Relationship Id="rId13"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 Id="rId3" Type="http://schemas.openxmlformats.org/officeDocument/2006/relationships/image" Target="../media/brand_logo.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government-jobs/" TargetMode="External"/><Relationship Id="rId4" Type="http://schemas.openxmlformats.org/officeDocument/2006/relationships/hyperlink" Target="https://4ab.in/government-jobs/" TargetMode="External"/><Relationship Id="rId5" Type="http://schemas.openxmlformats.org/officeDocument/2006/relationships/hyperlink" Target="https://4ab.in/government-jobs/" TargetMode="External"/><Relationship Id="rId6" Type="http://schemas.openxmlformats.org/officeDocument/2006/relationships/hyperlink" Target="https://4ab.in/government-jobs/exams/" TargetMode="External"/><Relationship Id="rId7" Type="http://schemas.openxmlformats.org/officeDocument/2006/relationships/hyperlink" Target="https://4ab.in/government-jobs/chemistry/" TargetMode="External"/><Relationship Id="rId8" Type="http://schemas.openxmlformats.org/officeDocument/2006/relationships/hyperlink" Target="https://4ab.in/government-jobs/blog/" TargetMode="External"/><Relationship Id="rId9" Type="http://schemas.openxmlformats.org/officeDocument/2006/relationships/hyperlink" Target="https://4ab.in/government-jobs/" TargetMode="External"/><Relationship Id="rId10" Type="http://schemas.openxmlformats.org/officeDocument/2006/relationships/hyperlink" Target="https://4ab.in/government-jobs/" TargetMode="External"/><Relationship Id="rId11" Type="http://schemas.openxmlformats.org/officeDocument/2006/relationships/hyperlink" Target="https://4ab.in/examination-news/latest/" TargetMode="External"/><Relationship Id="rId12" Type="http://schemas.openxmlformats.org/officeDocument/2006/relationships/hyperlink" Target="https://4ab.in/examination-news/calendar/" TargetMode="External"/><Relationship Id="rId13" Type="http://schemas.openxmlformats.org/officeDocument/2006/relationships/hyperlink" Target="https://4ab.in/examination-news/latest/?e=admit-card" TargetMode="External"/><Relationship Id="rId14" Type="http://schemas.openxmlformats.org/officeDocument/2006/relationships/hyperlink" Target="https://4ab.in/examination-news/latest/?e=result" TargetMode="External"/><Relationship Id="rId15" Type="http://schemas.openxmlformats.org/officeDocument/2006/relationships/hyperlink" Target="https://4ab.in/examination-news/tier/ug/" TargetMode="External"/><Relationship Id="rId16" Type="http://schemas.openxmlformats.org/officeDocument/2006/relationships/hyperlink" Target="https://4ab.in/examination-news/tier/pg/" TargetMode="External"/><Relationship Id="rId17" Type="http://schemas.openxmlformats.org/officeDocument/2006/relationships/hyperlink" Target="https://4ab.in/examination-news/tier/research/" TargetMode="External"/><Relationship Id="rId18" Type="http://schemas.openxmlformats.org/officeDocument/2006/relationships/hyperlink" Target="https://4ab.in/examination-news/tier/school/" TargetMode="External"/><Relationship Id="rId19" Type="http://schemas.openxmlformats.org/officeDocument/2006/relationships/hyperlink" Target="https://4ab.in/examination-news/blog/" TargetMode="External"/><Relationship Id="rId20" Type="http://schemas.openxmlformats.org/officeDocument/2006/relationships/hyperlink" Target="https://4ab.in/examination-news/" TargetMode="External"/><Relationship Id="rId21" Type="http://schemas.openxmlformats.org/officeDocument/2006/relationships/hyperlink" Target="https://4ab.in/examination-news/" TargetMode="External"/><Relationship Id="rId22" Type="http://schemas.openxmlformats.org/officeDocument/2006/relationships/hyperlink" Target="https://4ab.in/educators/" TargetMode="External"/><Relationship Id="rId23" Type="http://schemas.openxmlformats.org/officeDocument/2006/relationships/image" Target="../media/brand_image-3-1.png"/><Relationship Id="rId24" Type="http://schemas.openxmlformats.org/officeDocument/2006/relationships/image" Target="../media/brand_image-3-2.png"/><Relationship Id="rId25" Type="http://schemas.openxmlformats.org/officeDocument/2006/relationships/image" Target="../media/brand_image-3-2.png"/><Relationship Id="rId26" Type="http://schemas.openxmlformats.org/officeDocument/2006/relationships/image" Target="../media/brand_image-3-2.png"/><Relationship Id="rId27" Type="http://schemas.openxmlformats.org/officeDocument/2006/relationships/image" Target="../media/brand_image-3-2.png"/><Relationship Id="rId28" Type="http://schemas.openxmlformats.org/officeDocument/2006/relationships/image" Target="../media/brand_image-3-2.png"/><Relationship Id="rId29" Type="http://schemas.openxmlformats.org/officeDocument/2006/relationships/image" Target="../media/brand_image-3-2.png"/><Relationship Id="rId30" Type="http://schemas.openxmlformats.org/officeDocument/2006/relationships/image" Target="../media/brand_image-3-8.png"/><Relationship Id="rId31" Type="http://schemas.openxmlformats.org/officeDocument/2006/relationships/image" Target="../media/brand_image-3-2.png"/><Relationship Id="rId32" Type="http://schemas.openxmlformats.org/officeDocument/2006/relationships/image" Target="../media/brand_image-3-10.png"/><Relationship Id="rId33" Type="http://schemas.openxmlformats.org/officeDocument/2006/relationships/image" Target="../media/brand_image-3-2.png"/><Relationship Id="rId34" Type="http://schemas.openxmlformats.org/officeDocument/2006/relationships/image" Target="../media/brand_image-3-2.png"/><Relationship Id="rId35" Type="http://schemas.openxmlformats.org/officeDocument/2006/relationships/image" Target="../media/brand_image-3-2.png"/><Relationship Id="rId36" Type="http://schemas.openxmlformats.org/officeDocument/2006/relationships/image" Target="../media/brand_image-3-2.png"/><Relationship Id="rId37" Type="http://schemas.openxmlformats.org/officeDocument/2006/relationships/image" Target="../media/brand_image-3-2.png"/><Relationship Id="rId38" Type="http://schemas.openxmlformats.org/officeDocument/2006/relationships/image" Target="../media/brand_image-3-2.png"/><Relationship Id="rId39" Type="http://schemas.openxmlformats.org/officeDocument/2006/relationships/image" Target="../media/brand_image-3-2.png"/><Relationship Id="rId40" Type="http://schemas.openxmlformats.org/officeDocument/2006/relationships/image" Target="../media/brand_image-3-2.png"/><Relationship Id="rId41" Type="http://schemas.openxmlformats.org/officeDocument/2006/relationships/image" Target="../media/brand_image-3-2.png"/><Relationship Id="rId42" Type="http://schemas.openxmlformats.org/officeDocument/2006/relationships/image" Target="../media/brand_image-3-20.png"/><Relationship Id="rId43" Type="http://schemas.openxmlformats.org/officeDocument/2006/relationships/image" Target="../media/brand_image-3-2.png"/><Relationship Id="rId44" Type="http://schemas.openxmlformats.org/officeDocument/2006/relationships/image" Target="../media/brand_image-3-2.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chemistry-question-bank/" TargetMode="External"/><Relationship Id="rId4" Type="http://schemas.openxmlformats.org/officeDocument/2006/relationships/hyperlink" Target="https://4ab.in/educators/search/" TargetMode="External"/><Relationship Id="rId5" Type="http://schemas.openxmlformats.org/officeDocument/2006/relationships/hyperlink" Target="https://4ab.in/educators/topic/" TargetMode="External"/><Relationship Id="rId6" Type="http://schemas.openxmlformats.org/officeDocument/2006/relationships/hyperlink" Target="https://4ab.in/educators/?m=qb" TargetMode="External"/><Relationship Id="rId7" Type="http://schemas.openxmlformats.org/officeDocument/2006/relationships/hyperlink" Target="https://4ab.in/educators/chemistry-question-bank/#docs" TargetMode="External"/><Relationship Id="rId8" Type="http://schemas.openxmlformats.org/officeDocument/2006/relationships/hyperlink" Target="https://4ab.in/educators/chemistry-community/" TargetMode="External"/><Relationship Id="rId9" Type="http://schemas.openxmlformats.org/officeDocument/2006/relationships/hyperlink" Target="https://4ab.in/educators/analyse/" TargetMode="External"/><Relationship Id="rId10" Type="http://schemas.openxmlformats.org/officeDocument/2006/relationships/hyperlink" Target="https://4ab.in/educators/?m=qb" TargetMode="External"/><Relationship Id="rId11" Type="http://schemas.openxmlformats.org/officeDocument/2006/relationships/hyperlink" Target="https://4ab.in/educators/" TargetMode="External"/><Relationship Id="rId12" Type="http://schemas.openxmlformats.org/officeDocument/2006/relationships/image" Target="../media/brand_image-4-1.png"/><Relationship Id="rId13" Type="http://schemas.openxmlformats.org/officeDocument/2006/relationships/image" Target="../media/brand_image-4-2.png"/><Relationship Id="rId14" Type="http://schemas.openxmlformats.org/officeDocument/2006/relationships/image" Target="../media/brand_image-4-2.png"/><Relationship Id="rId15" Type="http://schemas.openxmlformats.org/officeDocument/2006/relationships/image" Target="../media/brand_image-4-2.png"/><Relationship Id="rId16" Type="http://schemas.openxmlformats.org/officeDocument/2006/relationships/image" Target="../media/brand_image-4-5.png"/><Relationship Id="rId17" Type="http://schemas.openxmlformats.org/officeDocument/2006/relationships/image" Target="../media/brand_image-4-2.png"/><Relationship Id="rId18" Type="http://schemas.openxmlformats.org/officeDocument/2006/relationships/image" Target="../media/brand_image-4-7.png"/><Relationship Id="rId19" Type="http://schemas.openxmlformats.org/officeDocument/2006/relationships/image" Target="../media/brand_image-4-8.png"/><Relationship Id="rId20" Type="http://schemas.openxmlformats.org/officeDocument/2006/relationships/image" Target="../media/brand_image-4-2.png"/><Relationship Id="rId21" Type="http://schemas.openxmlformats.org/officeDocument/2006/relationships/image" Target="../media/brand_image-4-10.png"/><Relationship Id="rId22" Type="http://schemas.openxmlformats.org/officeDocument/2006/relationships/image" Target="../media/brand_image-4-2.png"/><Relationship Id="rId23" Type="http://schemas.openxmlformats.org/officeDocument/2006/relationships/image" Target="../media/brand_image-4-12.png"/><Relationship Id="rId24" Type="http://schemas.openxmlformats.org/officeDocument/2006/relationships/image" Target="../media/brand_image-4-2.png"/><Relationship Id="rId25" Type="http://schemas.openxmlformats.org/officeDocument/2006/relationships/image" Target="../media/brand_image-4-14.png"/><Relationship Id="rId26" Type="http://schemas.openxmlformats.org/officeDocument/2006/relationships/image" Target="../media/brand_image-4-15.png"/><Relationship Id="rId27" Type="http://schemas.openxmlformats.org/officeDocument/2006/relationships/image" Target="../media/brand_image-4-2.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5-1.png"/><Relationship Id="rId6" Type="http://schemas.openxmlformats.org/officeDocument/2006/relationships/image" Target="../media/brand_image-5-2.png"/><Relationship Id="rId7" Type="http://schemas.openxmlformats.org/officeDocument/2006/relationships/image" Target="../media/brand_image-5-3.png"/><Relationship Id="rId8" Type="http://schemas.openxmlformats.org/officeDocument/2006/relationships/image" Target="../media/brand_image-5-4.png"/><Relationship Id="rId9" Type="http://schemas.openxmlformats.org/officeDocument/2006/relationships/image" Target="../media/brand_image-5-5.png"/><Relationship Id="rId10" Type="http://schemas.openxmlformats.org/officeDocument/2006/relationships/image" Target="../media/brand_image-5-6.png"/><Relationship Id="rId11" Type="http://schemas.openxmlformats.org/officeDocument/2006/relationships/image" Target="../media/brand_image-5-7.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molecular-symmetry/" TargetMode="External"/><Relationship Id="rId4" Type="http://schemas.openxmlformats.org/officeDocument/2006/relationships/hyperlink" Target="https://4ab.in/molecular-symmetry/" TargetMode="External"/><Relationship Id="rId5" Type="http://schemas.openxmlformats.org/officeDocument/2006/relationships/hyperlink" Target="https://4ab.in/molecular-point-groups/" TargetMode="External"/><Relationship Id="rId6" Type="http://schemas.openxmlformats.org/officeDocument/2006/relationships/hyperlink" Target="https://4ab.in/molecular-point-groups/" TargetMode="External"/><Relationship Id="rId7" Type="http://schemas.openxmlformats.org/officeDocument/2006/relationships/hyperlink" Target="https://4ab.in/crystal-structure/" TargetMode="External"/><Relationship Id="rId8" Type="http://schemas.openxmlformats.org/officeDocument/2006/relationships/hyperlink" Target="https://4ab.in/crystal-structure/" TargetMode="External"/><Relationship Id="rId9" Type="http://schemas.openxmlformats.org/officeDocument/2006/relationships/hyperlink" Target="https://4ab.in/crystal-space-groups/" TargetMode="External"/><Relationship Id="rId10" Type="http://schemas.openxmlformats.org/officeDocument/2006/relationships/hyperlink" Target="https://4ab.in/crystal-space-groups/" TargetMode="External"/><Relationship Id="rId11" Type="http://schemas.openxmlformats.org/officeDocument/2006/relationships/hyperlink" Target="https://4ab.in/educators/" TargetMode="External"/><Relationship Id="rId12" Type="http://schemas.openxmlformats.org/officeDocument/2006/relationships/image" Target="../media/brand_image-6-1.png"/><Relationship Id="rId13" Type="http://schemas.openxmlformats.org/officeDocument/2006/relationships/image" Target="../media/brand_image-6-2.png"/><Relationship Id="rId14" Type="http://schemas.openxmlformats.org/officeDocument/2006/relationships/image" Target="../media/brand_image-6-3.png"/><Relationship Id="rId15" Type="http://schemas.openxmlformats.org/officeDocument/2006/relationships/image" Target="../media/brand_image-6-4.png"/><Relationship Id="rId16" Type="http://schemas.openxmlformats.org/officeDocument/2006/relationships/image" Target="../media/brand_image-6-5.png"/><Relationship Id="rId17" Type="http://schemas.openxmlformats.org/officeDocument/2006/relationships/image" Target="../media/brand_image-6-3.png"/><Relationship Id="rId18" Type="http://schemas.openxmlformats.org/officeDocument/2006/relationships/image" Target="../media/brand_image-6-7.png"/><Relationship Id="rId19" Type="http://schemas.openxmlformats.org/officeDocument/2006/relationships/image" Target="../media/brand_image-6-8.png"/><Relationship Id="rId20" Type="http://schemas.openxmlformats.org/officeDocument/2006/relationships/image" Target="../media/brand_image-6-3.png"/><Relationship Id="rId21" Type="http://schemas.openxmlformats.org/officeDocument/2006/relationships/image" Target="../media/brand_image-6-10.png"/><Relationship Id="rId22" Type="http://schemas.openxmlformats.org/officeDocument/2006/relationships/image" Target="../media/brand_image-6-11.png"/><Relationship Id="rId23" Type="http://schemas.openxmlformats.org/officeDocument/2006/relationships/image" Target="../media/brand_image-6-3.png"/><Relationship Id="rId24" Type="http://schemas.openxmlformats.org/officeDocument/2006/relationships/image" Target="../media/brand_image-6-3.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periodic-table/" TargetMode="External"/><Relationship Id="rId4" Type="http://schemas.openxmlformats.org/officeDocument/2006/relationships/hyperlink" Target="https://4ab.in/periodic-table/" TargetMode="External"/><Relationship Id="rId5" Type="http://schemas.openxmlformats.org/officeDocument/2006/relationships/hyperlink" Target="https://4ab.in/chemistry-calculator/" TargetMode="External"/><Relationship Id="rId6" Type="http://schemas.openxmlformats.org/officeDocument/2006/relationships/hyperlink" Target="https://4ab.in/chemistry-calculator/" TargetMode="External"/><Relationship Id="rId7" Type="http://schemas.openxmlformats.org/officeDocument/2006/relationships/hyperlink" Target="https://4ab.in/chemistry-typing/" TargetMode="External"/><Relationship Id="rId8" Type="http://schemas.openxmlformats.org/officeDocument/2006/relationships/hyperlink" Target="https://4ab.in/chemistry-typing/" TargetMode="External"/><Relationship Id="rId9" Type="http://schemas.openxmlformats.org/officeDocument/2006/relationships/hyperlink" Target="https://4ab.in/educators/draw/" TargetMode="External"/><Relationship Id="rId10" Type="http://schemas.openxmlformats.org/officeDocument/2006/relationships/hyperlink" Target="https://4ab.in/educators/draw/" TargetMode="External"/><Relationship Id="rId11" Type="http://schemas.openxmlformats.org/officeDocument/2006/relationships/hyperlink" Target="https://4ab.in/educators/" TargetMode="External"/><Relationship Id="rId12" Type="http://schemas.openxmlformats.org/officeDocument/2006/relationships/image" Target="../media/brand_image-7-1.png"/><Relationship Id="rId13" Type="http://schemas.openxmlformats.org/officeDocument/2006/relationships/image" Target="../media/brand_image-7-2.png"/><Relationship Id="rId14" Type="http://schemas.openxmlformats.org/officeDocument/2006/relationships/image" Target="../media/brand_image-7-3.png"/><Relationship Id="rId15" Type="http://schemas.openxmlformats.org/officeDocument/2006/relationships/image" Target="../media/brand_image-7-4.png"/><Relationship Id="rId16" Type="http://schemas.openxmlformats.org/officeDocument/2006/relationships/image" Target="../media/brand_image-7-5.png"/><Relationship Id="rId17" Type="http://schemas.openxmlformats.org/officeDocument/2006/relationships/image" Target="../media/brand_image-7-3.png"/><Relationship Id="rId18" Type="http://schemas.openxmlformats.org/officeDocument/2006/relationships/image" Target="../media/brand_image-7-7.png"/><Relationship Id="rId19" Type="http://schemas.openxmlformats.org/officeDocument/2006/relationships/image" Target="../media/brand_image-7-8.png"/><Relationship Id="rId20" Type="http://schemas.openxmlformats.org/officeDocument/2006/relationships/image" Target="../media/brand_image-7-3.png"/><Relationship Id="rId21" Type="http://schemas.openxmlformats.org/officeDocument/2006/relationships/image" Target="../media/brand_image-7-10.png"/><Relationship Id="rId22" Type="http://schemas.openxmlformats.org/officeDocument/2006/relationships/image" Target="../media/brand_image-7-11.png"/><Relationship Id="rId23" Type="http://schemas.openxmlformats.org/officeDocument/2006/relationships/image" Target="../media/brand_image-7-3.png"/><Relationship Id="rId24" Type="http://schemas.openxmlformats.org/officeDocument/2006/relationships/image" Target="../media/brand_image-7-3.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tel:+919212142427" TargetMode="External"/><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8-1.png"/><Relationship Id="rId6" Type="http://schemas.openxmlformats.org/officeDocument/2006/relationships/image" Target="../media/brand_image-8-2.png"/><Relationship Id="rId7" Type="http://schemas.openxmlformats.org/officeDocument/2006/relationships/image" Target="../media/brand_image-8-2.png"/><Relationship Id="rId8" Type="http://schemas.openxmlformats.org/officeDocument/2006/relationships/image" Target="../media/brand_image-8-4.png"/><Relationship Id="rId9" Type="http://schemas.openxmlformats.org/officeDocument/2006/relationships/image" Target="../media/brand_brand_photo.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858000" y="0"/>
            <a:ext cx="2286000" cy="5143500"/>
          </a:xfrm>
          <a:prstGeom prst="rect">
            <a:avLst/>
          </a:prstGeom>
          <a:solidFill>
            <a:srgbClr val="1E3A5F"/>
          </a:solidFill>
          <a:ln w="12700">
            <a:solidFill>
              <a:srgbClr val="1E3A5F"/>
            </a:solidFill>
            <a:prstDash val="solid"/>
          </a:ln>
        </p:spPr>
      </p:sp>
      <p:sp>
        <p:nvSpPr>
          <p:cNvPr id="6" name="Text 4"/>
          <p:cNvSpPr/>
          <p:nvPr/>
        </p:nvSpPr>
        <p:spPr>
          <a:xfrm>
            <a:off x="502920" y="502920"/>
            <a:ext cx="603504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ABC CHEMISTRY</a:t>
            </a:r>
            <a:endParaRPr lang="en-US" sz="1400" dirty="0"/>
          </a:p>
        </p:txBody>
      </p:sp>
      <p:sp>
        <p:nvSpPr>
          <p:cNvPr id="7" name="Text 5"/>
          <p:cNvSpPr/>
          <p:nvPr/>
        </p:nvSpPr>
        <p:spPr>
          <a:xfrm>
            <a:off x="502920" y="868680"/>
            <a:ext cx="6035040" cy="292608"/>
          </a:xfrm>
          <a:prstGeom prst="rect">
            <a:avLst/>
          </a:prstGeom>
          <a:noFill/>
          <a:ln/>
        </p:spPr>
        <p:txBody>
          <a:bodyPr wrap="square" lIns="0" tIns="0" rIns="0" bIns="0" rtlCol="0" anchor="ctr"/>
          <a:lstStyle/>
          <a:p>
            <a:pPr algn="l" indent="0" marL="0">
              <a:buNone/>
            </a:pPr>
            <a:r>
              <a:rPr lang="en-US" sz="1150" dirty="0">
                <a:solidFill>
                  <a:srgbClr val="5A6B82"/>
                </a:solidFill>
                <a:latin typeface="Arial" pitchFamily="34" charset="0"/>
                <a:ea typeface="Arial" pitchFamily="34" charset="-122"/>
                <a:cs typeface="Arial" pitchFamily="34" charset="-120"/>
              </a:rPr>
              <a:t>Mr. Aniket Bhardwaj  ·  15+ Years Mentorship</a:t>
            </a:r>
            <a:endParaRPr lang="en-US" sz="1150" dirty="0"/>
          </a:p>
        </p:txBody>
      </p:sp>
      <p:sp>
        <p:nvSpPr>
          <p:cNvPr id="8" name="Shape 6"/>
          <p:cNvSpPr/>
          <p:nvPr/>
        </p:nvSpPr>
        <p:spPr>
          <a:xfrm>
            <a:off x="521208" y="1371600"/>
            <a:ext cx="1554480" cy="45720"/>
          </a:xfrm>
          <a:prstGeom prst="rect">
            <a:avLst/>
          </a:prstGeom>
          <a:solidFill>
            <a:srgbClr val="D4A017"/>
          </a:solidFill>
          <a:ln w="12700">
            <a:solidFill>
              <a:srgbClr val="D4A017"/>
            </a:solidFill>
            <a:prstDash val="solid"/>
          </a:ln>
        </p:spPr>
      </p:sp>
      <p:sp>
        <p:nvSpPr>
          <p:cNvPr id="9" name="Text 7"/>
          <p:cNvSpPr/>
          <p:nvPr/>
        </p:nvSpPr>
        <p:spPr>
          <a:xfrm>
            <a:off x="502920" y="1517904"/>
            <a:ext cx="6217920" cy="658368"/>
          </a:xfrm>
          <a:prstGeom prst="rect">
            <a:avLst/>
          </a:prstGeom>
          <a:noFill/>
          <a:ln/>
        </p:spPr>
        <p:txBody>
          <a:bodyPr wrap="square" lIns="0" tIns="0" rIns="0" bIns="0" rtlCol="0" anchor="ctr"/>
          <a:lstStyle/>
          <a:p>
            <a:pPr algn="l" indent="0" marL="0">
              <a:buNone/>
            </a:pPr>
            <a:r>
              <a:rPr lang="en-US" sz="3500" b="1" dirty="0">
                <a:solidFill>
                  <a:srgbClr val="1B2A41"/>
                </a:solidFill>
                <a:latin typeface="Georgia" pitchFamily="34" charset="0"/>
                <a:ea typeface="Georgia" pitchFamily="34" charset="-122"/>
                <a:cs typeface="Georgia" pitchFamily="34" charset="-120"/>
              </a:rPr>
              <a:t>Lanthanides &amp; Actinides</a:t>
            </a:r>
            <a:endParaRPr lang="en-US" sz="3500" dirty="0"/>
          </a:p>
        </p:txBody>
      </p:sp>
      <p:sp>
        <p:nvSpPr>
          <p:cNvPr id="10" name="Text 8"/>
          <p:cNvSpPr/>
          <p:nvPr/>
        </p:nvSpPr>
        <p:spPr>
          <a:xfrm>
            <a:off x="502920" y="2212848"/>
            <a:ext cx="6217920" cy="384048"/>
          </a:xfrm>
          <a:prstGeom prst="rect">
            <a:avLst/>
          </a:prstGeom>
          <a:noFill/>
          <a:ln/>
        </p:spPr>
        <p:txBody>
          <a:bodyPr wrap="square" lIns="0" tIns="0" rIns="0" bIns="0" rtlCol="0" anchor="ctr"/>
          <a:lstStyle/>
          <a:p>
            <a:pPr algn="l" indent="0" marL="0">
              <a:buNone/>
            </a:pPr>
            <a:r>
              <a:rPr lang="en-US" sz="1326" b="1" dirty="0">
                <a:solidFill>
                  <a:srgbClr val="1E3A5F"/>
                </a:solidFill>
                <a:latin typeface="Arial" pitchFamily="34" charset="0"/>
                <a:ea typeface="Arial" pitchFamily="34" charset="-122"/>
                <a:cs typeface="Arial" pitchFamily="34" charset="-120"/>
              </a:rPr>
              <a:t>Premium CSIR-NET PYQ Book</a:t>
            </a:r>
            <a:endParaRPr lang="en-US" sz="1326" dirty="0"/>
          </a:p>
        </p:txBody>
      </p:sp>
      <p:sp>
        <p:nvSpPr>
          <p:cNvPr id="11" name="Text 9"/>
          <p:cNvSpPr/>
          <p:nvPr/>
        </p:nvSpPr>
        <p:spPr>
          <a:xfrm>
            <a:off x="502920" y="2596896"/>
            <a:ext cx="6217920" cy="310896"/>
          </a:xfrm>
          <a:prstGeom prst="rect">
            <a:avLst/>
          </a:prstGeom>
          <a:noFill/>
          <a:ln/>
        </p:spPr>
        <p:txBody>
          <a:bodyPr wrap="square" lIns="0" tIns="0" rIns="0" bIns="0" rtlCol="0" anchor="ctr"/>
          <a:lstStyle/>
          <a:p>
            <a:pPr algn="l" indent="0" marL="0">
              <a:buNone/>
            </a:pPr>
            <a:r>
              <a:rPr lang="en-US" sz="1200" dirty="0">
                <a:solidFill>
                  <a:srgbClr val="5A6B82"/>
                </a:solidFill>
                <a:latin typeface="Arial" pitchFamily="34" charset="0"/>
                <a:ea typeface="Arial" pitchFamily="34" charset="-122"/>
                <a:cs typeface="Arial" pitchFamily="34" charset="-120"/>
              </a:rPr>
              <a:t>39 Previous-Year Questions · 36 with verified answers · Distractor Analysis</a:t>
            </a:r>
            <a:endParaRPr lang="en-US" sz="1200" dirty="0"/>
          </a:p>
        </p:txBody>
      </p:sp>
      <p:sp>
        <p:nvSpPr>
          <p:cNvPr id="12" name="Shape 10"/>
          <p:cNvSpPr/>
          <p:nvPr/>
        </p:nvSpPr>
        <p:spPr>
          <a:xfrm>
            <a:off x="502920" y="3108960"/>
            <a:ext cx="1371600" cy="365760"/>
          </a:xfrm>
          <a:prstGeom prst="roundRect">
            <a:avLst>
              <a:gd name="adj" fmla="val 15000"/>
            </a:avLst>
          </a:prstGeom>
          <a:solidFill>
            <a:srgbClr val="E8F0F8"/>
          </a:solidFill>
          <a:ln w="9525">
            <a:solidFill>
              <a:srgbClr val="1E3A5F"/>
            </a:solidFill>
            <a:prstDash val="solid"/>
          </a:ln>
        </p:spPr>
      </p:sp>
      <p:sp>
        <p:nvSpPr>
          <p:cNvPr id="13" name="Text 11"/>
          <p:cNvSpPr/>
          <p:nvPr/>
        </p:nvSpPr>
        <p:spPr>
          <a:xfrm>
            <a:off x="502920" y="3108960"/>
            <a:ext cx="1371600" cy="365760"/>
          </a:xfrm>
          <a:prstGeom prst="rect">
            <a:avLst/>
          </a:prstGeom>
          <a:noFill/>
          <a:ln/>
        </p:spPr>
        <p:txBody>
          <a:bodyPr wrap="square" lIns="0" tIns="0" rIns="0" bIns="0" rtlCol="0" anchor="ctr"/>
          <a:lstStyle/>
          <a:p>
            <a:pPr algn="ctr" indent="0" marL="0">
              <a:buNone/>
            </a:pPr>
            <a:r>
              <a:rPr lang="en-US" sz="950" b="1" dirty="0">
                <a:solidFill>
                  <a:srgbClr val="1E3A5F"/>
                </a:solidFill>
                <a:latin typeface="Arial" pitchFamily="34" charset="0"/>
                <a:ea typeface="Arial" pitchFamily="34" charset="-122"/>
                <a:cs typeface="Arial" pitchFamily="34" charset="-120"/>
              </a:rPr>
              <a:t>3-Slide Solutions</a:t>
            </a:r>
            <a:endParaRPr lang="en-US" sz="950" dirty="0"/>
          </a:p>
        </p:txBody>
      </p:sp>
      <p:sp>
        <p:nvSpPr>
          <p:cNvPr id="14" name="Shape 12"/>
          <p:cNvSpPr/>
          <p:nvPr/>
        </p:nvSpPr>
        <p:spPr>
          <a:xfrm>
            <a:off x="2020824" y="3108960"/>
            <a:ext cx="1371600" cy="365760"/>
          </a:xfrm>
          <a:prstGeom prst="roundRect">
            <a:avLst>
              <a:gd name="adj" fmla="val 15000"/>
            </a:avLst>
          </a:prstGeom>
          <a:solidFill>
            <a:srgbClr val="FBEDEC"/>
          </a:solidFill>
          <a:ln w="9525">
            <a:solidFill>
              <a:srgbClr val="B83A36"/>
            </a:solidFill>
            <a:prstDash val="solid"/>
          </a:ln>
        </p:spPr>
      </p:sp>
      <p:sp>
        <p:nvSpPr>
          <p:cNvPr id="15" name="Text 13"/>
          <p:cNvSpPr/>
          <p:nvPr/>
        </p:nvSpPr>
        <p:spPr>
          <a:xfrm>
            <a:off x="2020824" y="3108960"/>
            <a:ext cx="1371600" cy="365760"/>
          </a:xfrm>
          <a:prstGeom prst="rect">
            <a:avLst/>
          </a:prstGeom>
          <a:noFill/>
          <a:ln/>
        </p:spPr>
        <p:txBody>
          <a:bodyPr wrap="square" lIns="0" tIns="0" rIns="0" bIns="0" rtlCol="0" anchor="ctr"/>
          <a:lstStyle/>
          <a:p>
            <a:pPr algn="ctr" indent="0" marL="0">
              <a:buNone/>
            </a:pPr>
            <a:r>
              <a:rPr lang="en-US" sz="950" b="1" dirty="0">
                <a:solidFill>
                  <a:srgbClr val="B83A36"/>
                </a:solidFill>
                <a:latin typeface="Arial" pitchFamily="34" charset="0"/>
                <a:ea typeface="Arial" pitchFamily="34" charset="-122"/>
                <a:cs typeface="Arial" pitchFamily="34" charset="-120"/>
              </a:rPr>
              <a:t>Distractor Analysis</a:t>
            </a:r>
            <a:endParaRPr lang="en-US" sz="950" dirty="0"/>
          </a:p>
        </p:txBody>
      </p:sp>
      <p:sp>
        <p:nvSpPr>
          <p:cNvPr id="16" name="Shape 14"/>
          <p:cNvSpPr/>
          <p:nvPr/>
        </p:nvSpPr>
        <p:spPr>
          <a:xfrm>
            <a:off x="3538728" y="3108960"/>
            <a:ext cx="1371600" cy="365760"/>
          </a:xfrm>
          <a:prstGeom prst="roundRect">
            <a:avLst>
              <a:gd name="adj" fmla="val 15000"/>
            </a:avLst>
          </a:prstGeom>
          <a:solidFill>
            <a:srgbClr val="FBF1DE"/>
          </a:solidFill>
          <a:ln w="9525">
            <a:solidFill>
              <a:srgbClr val="C9821B"/>
            </a:solidFill>
            <a:prstDash val="solid"/>
          </a:ln>
        </p:spPr>
      </p:sp>
      <p:sp>
        <p:nvSpPr>
          <p:cNvPr id="17" name="Text 15"/>
          <p:cNvSpPr/>
          <p:nvPr/>
        </p:nvSpPr>
        <p:spPr>
          <a:xfrm>
            <a:off x="3538728" y="3108960"/>
            <a:ext cx="1371600" cy="365760"/>
          </a:xfrm>
          <a:prstGeom prst="rect">
            <a:avLst/>
          </a:prstGeom>
          <a:noFill/>
          <a:ln/>
        </p:spPr>
        <p:txBody>
          <a:bodyPr wrap="square" lIns="0" tIns="0" rIns="0" bIns="0" rtlCol="0" anchor="ctr"/>
          <a:lstStyle/>
          <a:p>
            <a:pPr algn="ctr" indent="0" marL="0">
              <a:buNone/>
            </a:pPr>
            <a:r>
              <a:rPr lang="en-US" sz="950" b="1" dirty="0">
                <a:solidFill>
                  <a:srgbClr val="C9821B"/>
                </a:solidFill>
                <a:latin typeface="Arial" pitchFamily="34" charset="0"/>
                <a:ea typeface="Arial" pitchFamily="34" charset="-122"/>
                <a:cs typeface="Arial" pitchFamily="34" charset="-120"/>
              </a:rPr>
              <a:t>Exam Tricks</a:t>
            </a:r>
            <a:endParaRPr lang="en-US" sz="950" dirty="0"/>
          </a:p>
        </p:txBody>
      </p:sp>
      <p:sp>
        <p:nvSpPr>
          <p:cNvPr id="18" name="Shape 16"/>
          <p:cNvSpPr/>
          <p:nvPr/>
        </p:nvSpPr>
        <p:spPr>
          <a:xfrm>
            <a:off x="5056632" y="3108960"/>
            <a:ext cx="1371600" cy="365760"/>
          </a:xfrm>
          <a:prstGeom prst="roundRect">
            <a:avLst>
              <a:gd name="adj" fmla="val 15000"/>
            </a:avLst>
          </a:prstGeom>
          <a:solidFill>
            <a:srgbClr val="F0EAFA"/>
          </a:solidFill>
          <a:ln w="9525">
            <a:solidFill>
              <a:srgbClr val="6E45B8"/>
            </a:solidFill>
            <a:prstDash val="solid"/>
          </a:ln>
        </p:spPr>
      </p:sp>
      <p:sp>
        <p:nvSpPr>
          <p:cNvPr id="19" name="Text 17"/>
          <p:cNvSpPr/>
          <p:nvPr/>
        </p:nvSpPr>
        <p:spPr>
          <a:xfrm>
            <a:off x="5056632" y="3108960"/>
            <a:ext cx="1371600" cy="365760"/>
          </a:xfrm>
          <a:prstGeom prst="rect">
            <a:avLst/>
          </a:prstGeom>
          <a:noFill/>
          <a:ln/>
        </p:spPr>
        <p:txBody>
          <a:bodyPr wrap="square" lIns="0" tIns="0" rIns="0" bIns="0" rtlCol="0" anchor="ctr"/>
          <a:lstStyle/>
          <a:p>
            <a:pPr algn="ctr" indent="0" marL="0">
              <a:buNone/>
            </a:pPr>
            <a:r>
              <a:rPr lang="en-US" sz="950" b="1" dirty="0">
                <a:solidFill>
                  <a:srgbClr val="6E45B8"/>
                </a:solidFill>
                <a:latin typeface="Arial" pitchFamily="34" charset="0"/>
                <a:ea typeface="Arial" pitchFamily="34" charset="-122"/>
                <a:cs typeface="Arial" pitchFamily="34" charset="-120"/>
              </a:rPr>
              <a:t>Revision Sheets</a:t>
            </a:r>
            <a:endParaRPr lang="en-US" sz="950" dirty="0"/>
          </a:p>
        </p:txBody>
      </p:sp>
      <p:sp>
        <p:nvSpPr>
          <p:cNvPr id="20" name="Text 18"/>
          <p:cNvSpPr/>
          <p:nvPr/>
        </p:nvSpPr>
        <p:spPr>
          <a:xfrm>
            <a:off x="502920" y="3703320"/>
            <a:ext cx="6217920" cy="292608"/>
          </a:xfrm>
          <a:prstGeom prst="rect">
            <a:avLst/>
          </a:prstGeom>
          <a:noFill/>
          <a:ln/>
        </p:spPr>
        <p:txBody>
          <a:bodyPr wrap="square" lIns="0" tIns="0" rIns="0" bIns="0" rtlCol="0" anchor="ctr"/>
          <a:lstStyle/>
          <a:p>
            <a:pPr algn="l" indent="0" marL="0">
              <a:buNone/>
            </a:pPr>
            <a:r>
              <a:rPr lang="en-US" sz="1100" i="1" dirty="0">
                <a:solidFill>
                  <a:srgbClr val="5A6B82"/>
                </a:solidFill>
                <a:latin typeface="Arial" pitchFamily="34" charset="0"/>
                <a:ea typeface="Arial" pitchFamily="34" charset="-122"/>
                <a:cs typeface="Arial" pitchFamily="34" charset="-120"/>
              </a:rPr>
              <a:t>CSIR-NET  ·  GATE  ·  IIT-JAM  —  1 Topics · 39 Real PYQs</a:t>
            </a:r>
            <a:endParaRPr lang="en-US" sz="1100" dirty="0"/>
          </a:p>
        </p:txBody>
      </p:sp>
      <p:sp>
        <p:nvSpPr>
          <p:cNvPr id="21" name="Shape 19"/>
          <p:cNvSpPr/>
          <p:nvPr/>
        </p:nvSpPr>
        <p:spPr>
          <a:xfrm>
            <a:off x="502920" y="4480560"/>
            <a:ext cx="6035040" cy="0"/>
          </a:xfrm>
          <a:prstGeom prst="line">
            <a:avLst/>
          </a:prstGeom>
          <a:noFill/>
          <a:ln w="12700">
            <a:solidFill>
              <a:srgbClr val="E3E9F2"/>
            </a:solidFill>
            <a:prstDash val="solid"/>
          </a:ln>
        </p:spPr>
      </p:sp>
      <p:sp>
        <p:nvSpPr>
          <p:cNvPr id="22" name="Text 20"/>
          <p:cNvSpPr/>
          <p:nvPr/>
        </p:nvSpPr>
        <p:spPr>
          <a:xfrm>
            <a:off x="502920" y="4553712"/>
            <a:ext cx="6583680" cy="310896"/>
          </a:xfrm>
          <a:prstGeom prst="rect">
            <a:avLst/>
          </a:prstGeom>
          <a:noFill/>
          <a:ln/>
        </p:spPr>
        <p:txBody>
          <a:bodyPr wrap="square" lIns="0" tIns="0" rIns="0" bIns="0" rtlCol="0" anchor="ctr"/>
          <a:lstStyle/>
          <a:p>
            <a:pPr algn="l" indent="0" marL="0">
              <a:buNone/>
            </a:pPr>
            <a:r>
              <a:rPr lang="en-US" sz="1250" b="1" dirty="0">
                <a:solidFill>
                  <a:srgbClr val="1E3A5F"/>
                </a:solidFill>
                <a:latin typeface="Arial" pitchFamily="34" charset="0"/>
                <a:ea typeface="Arial" pitchFamily="34" charset="-122"/>
                <a:cs typeface="Arial" pitchFamily="34" charset="-120"/>
              </a:rPr>
              <a:t>( Mr. Aniket Bhardwaj By ABC Chemistry )  ·  www.abcchemistry.com  ·  9212142427</a:t>
            </a:r>
            <a:endParaRPr lang="en-US" sz="1250" dirty="0"/>
          </a:p>
        </p:txBody>
      </p:sp>
      <p:pic>
        <p:nvPicPr>
          <p:cNvPr id="23" name="ABC Chemistry logo" descr="ABC Chemistry logo"/>
          <p:cNvPicPr>
            <a:picLocks noChangeAspect="1"/>
          </p:cNvPicPr>
          <p:nvPr/>
        </p:nvPicPr>
        <p:blipFill>
          <a:blip r:embed="rId2"/>
          <a:stretch>
            <a:fillRect/>
          </a:stretch>
        </p:blipFill>
        <p:spPr>
          <a:xfrm>
            <a:off x="7269480" y="411480"/>
            <a:ext cx="1463040" cy="1463040"/>
          </a:xfrm>
          <a:prstGeom prst="rect">
            <a:avLst/>
          </a:prstGeom>
        </p:spPr>
      </p:pic>
      <p:pic>
        <p:nvPicPr>
          <p:cNvPr id="24" name="Mr. Aniket Bhardwaj" descr="Mr. Aniket Bhardwaj"/>
          <p:cNvPicPr>
            <a:picLocks noChangeAspect="1"/>
          </p:cNvPicPr>
          <p:nvPr/>
        </p:nvPicPr>
        <p:blipFill>
          <a:blip r:embed="rId3"/>
          <a:stretch>
            <a:fillRect/>
          </a:stretch>
        </p:blipFill>
        <p:spPr>
          <a:xfrm>
            <a:off x="7269480" y="2240280"/>
            <a:ext cx="1463040" cy="1463040"/>
          </a:xfrm>
          <a:prstGeom prst="rect">
            <a:avLst/>
          </a:prstGeom>
        </p:spPr>
      </p:pic>
      <p:sp>
        <p:nvSpPr>
          <p:cNvPr id="25" name="Brand handle"/>
          <p:cNvSpPr txBox="1"/>
          <p:nvPr/>
        </p:nvSpPr>
        <p:spPr>
          <a:xfrm>
            <a:off x="6949440" y="3840480"/>
            <a:ext cx="2103120" cy="274320"/>
          </a:xfrm>
          <a:prstGeom prst="rect">
            <a:avLst/>
          </a:prstGeom>
          <a:noFill/>
        </p:spPr>
        <p:txBody>
          <a:bodyPr wrap="square" lIns="0" rIns="0" tIns="0" bIns="0" anchor="ctr">
            <a:normAutofit/>
          </a:bodyPr>
          <a:lstStyle/>
          <a:p>
            <a:pPr algn="ctr"/>
            <a:r>
              <a:rPr lang="en-US" sz="1050" b="1" dirty="0">
                <a:solidFill>
                  <a:srgbClr val="FFFFFF"/>
                </a:solidFill>
                <a:latin typeface="Arial"/>
              </a:rPr>
              <a:t>Mr. Aniket Bhardwaj</a:t>
            </a:r>
          </a:p>
        </p:txBody>
      </p:sp>
      <p:sp>
        <p:nvSpPr>
          <p:cNvPr id="26" name="Brand handle"/>
          <p:cNvSpPr txBox="1"/>
          <p:nvPr/>
        </p:nvSpPr>
        <p:spPr>
          <a:xfrm>
            <a:off x="6949440" y="4114800"/>
            <a:ext cx="2103120" cy="274320"/>
          </a:xfrm>
          <a:prstGeom prst="rect">
            <a:avLst/>
          </a:prstGeom>
          <a:noFill/>
        </p:spPr>
        <p:txBody>
          <a:bodyPr wrap="square" lIns="0" rIns="0" tIns="0" bIns="0" anchor="ctr">
            <a:normAutofit/>
          </a:bodyPr>
          <a:lstStyle/>
          <a:p>
            <a:pPr algn="ctr"/>
            <a:r>
              <a:rPr lang="en-US" sz="1050" b="1" dirty="0">
                <a:solidFill>
                  <a:srgbClr val="E9BD6A"/>
                </a:solidFill>
                <a:latin typeface="Arial"/>
              </a:rPr>
              <a:t>@abcchemistry24</a:t>
            </a:r>
          </a:p>
        </p:txBody>
      </p:sp>
      <p:sp>
        <p:nvSpPr>
          <p:cNvPr id="27" name="Brand handle"/>
          <p:cNvSpPr txBox="1"/>
          <p:nvPr/>
        </p:nvSpPr>
        <p:spPr>
          <a:xfrm>
            <a:off x="6949440" y="4389120"/>
            <a:ext cx="2103120" cy="274320"/>
          </a:xfrm>
          <a:prstGeom prst="rect">
            <a:avLst/>
          </a:prstGeom>
          <a:noFill/>
        </p:spPr>
        <p:txBody>
          <a:bodyPr wrap="square" lIns="0" rIns="0" tIns="0" bIns="0" anchor="ctr">
            <a:normAutofit/>
          </a:bodyPr>
          <a:lstStyle/>
          <a:p>
            <a:pPr algn="ctr"/>
            <a:r>
              <a:rPr lang="en-US" sz="800" b="0" dirty="0">
                <a:solidFill>
                  <a:srgbClr val="B9C4E6"/>
                </a:solidFill>
                <a:latin typeface="Arial"/>
              </a:rPr>
              <a:t>Instagram · YouTube · Facebook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E3A5F"/>
          </a:solidFill>
          <a:ln w="12700">
            <a:solidFill>
              <a:srgbClr val="1E3A5F"/>
            </a:solidFill>
            <a:prstDash val="solid"/>
          </a:ln>
        </p:spPr>
      </p:sp>
      <p:sp>
        <p:nvSpPr>
          <p:cNvPr id="3" name="Shape 1"/>
          <p:cNvSpPr/>
          <p:nvPr/>
        </p:nvSpPr>
        <p:spPr>
          <a:xfrm>
            <a:off x="0" y="0"/>
            <a:ext cx="109728" cy="640080"/>
          </a:xfrm>
          <a:prstGeom prst="rect">
            <a:avLst/>
          </a:prstGeom>
          <a:solidFill>
            <a:srgbClr val="D4A017"/>
          </a:solidFill>
          <a:ln w="12700">
            <a:solidFill>
              <a:srgbClr val="D4A017"/>
            </a:solidFill>
            <a:prstDash val="solid"/>
          </a:ln>
        </p:spPr>
      </p:sp>
      <p:sp>
        <p:nvSpPr>
          <p:cNvPr id="4" name="Text 2"/>
          <p:cNvSpPr/>
          <p:nvPr/>
        </p:nvSpPr>
        <p:spPr>
          <a:xfrm>
            <a:off x="274320" y="0"/>
            <a:ext cx="5486400" cy="640080"/>
          </a:xfrm>
          <a:prstGeom prst="rect">
            <a:avLst/>
          </a:prstGeom>
          <a:noFill/>
          <a:ln/>
        </p:spPr>
        <p:txBody>
          <a:bodyPr wrap="square" lIns="0" tIns="0" rIns="0" bIns="0" rtlCol="0" anchor="ctr"/>
          <a:lstStyle/>
          <a:p>
            <a:pPr algn="l" indent="0" marL="0">
              <a:buNone/>
            </a:pPr>
            <a:r>
              <a:rPr lang="en-US" sz="1900" b="1" dirty="0">
                <a:solidFill>
                  <a:srgbClr val="FFFFFF"/>
                </a:solidFill>
                <a:latin typeface="Georgia" pitchFamily="34" charset="0"/>
                <a:ea typeface="Georgia" pitchFamily="34" charset="-122"/>
                <a:cs typeface="Georgia" pitchFamily="34" charset="-120"/>
              </a:rPr>
              <a:t>Course Contents</a:t>
            </a:r>
            <a:endParaRPr lang="en-US" sz="1900" dirty="0"/>
          </a:p>
        </p:txBody>
      </p:sp>
      <p:sp>
        <p:nvSpPr>
          <p:cNvPr id="5" name="Text 3"/>
          <p:cNvSpPr/>
          <p:nvPr/>
        </p:nvSpPr>
        <p:spPr>
          <a:xfrm>
            <a:off x="4572000" y="0"/>
            <a:ext cx="4297680" cy="640080"/>
          </a:xfrm>
          <a:prstGeom prst="rect">
            <a:avLst/>
          </a:prstGeom>
          <a:noFill/>
          <a:ln/>
        </p:spPr>
        <p:txBody>
          <a:bodyPr wrap="square" lIns="0" tIns="0" rIns="0" bIns="0" rtlCol="0" anchor="ctr"/>
          <a:lstStyle/>
          <a:p>
            <a:pPr algn="r" indent="0" marL="0">
              <a:buNone/>
            </a:pPr>
            <a:r>
              <a:rPr lang="en-US" sz="1050" dirty="0">
                <a:solidFill>
                  <a:srgbClr val="C9D7E6"/>
                </a:solidFill>
                <a:latin typeface="Arial" pitchFamily="34" charset="0"/>
                <a:ea typeface="Arial" pitchFamily="34" charset="-122"/>
                <a:cs typeface="Arial" pitchFamily="34" charset="-120"/>
              </a:rPr>
              <a:t>1 Topics · 39 PYQs</a:t>
            </a:r>
            <a:endParaRPr lang="en-US" sz="1050" dirty="0"/>
          </a:p>
        </p:txBody>
      </p:sp>
      <p:sp>
        <p:nvSpPr>
          <p:cNvPr id="6" name="Shape 4"/>
          <p:cNvSpPr/>
          <p:nvPr/>
        </p:nvSpPr>
        <p:spPr>
          <a:xfrm>
            <a:off x="274320" y="768096"/>
            <a:ext cx="4279392" cy="480060"/>
          </a:xfrm>
          <a:prstGeom prst="roundRect">
            <a:avLst>
              <a:gd name="adj" fmla="val 7619"/>
            </a:avLst>
          </a:prstGeom>
          <a:solidFill>
            <a:srgbClr val="F8FAFD"/>
          </a:solidFill>
          <a:ln w="12700">
            <a:solidFill>
              <a:srgbClr val="E3E9F2"/>
            </a:solidFill>
            <a:prstDash val="solid"/>
          </a:ln>
        </p:spPr>
      </p:sp>
      <p:sp>
        <p:nvSpPr>
          <p:cNvPr id="7" name="Shape 5"/>
          <p:cNvSpPr/>
          <p:nvPr/>
        </p:nvSpPr>
        <p:spPr>
          <a:xfrm>
            <a:off x="347472" y="859536"/>
            <a:ext cx="310896" cy="310896"/>
          </a:xfrm>
          <a:prstGeom prst="roundRect">
            <a:avLst>
              <a:gd name="adj" fmla="val 11765"/>
            </a:avLst>
          </a:prstGeom>
          <a:solidFill>
            <a:srgbClr val="F0EAFA"/>
          </a:solidFill>
          <a:ln w="9525">
            <a:solidFill>
              <a:srgbClr val="6E45B8"/>
            </a:solidFill>
            <a:prstDash val="solid"/>
          </a:ln>
        </p:spPr>
      </p:sp>
      <p:sp>
        <p:nvSpPr>
          <p:cNvPr id="8" name="Text 6"/>
          <p:cNvSpPr/>
          <p:nvPr/>
        </p:nvSpPr>
        <p:spPr>
          <a:xfrm>
            <a:off x="347472"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1</a:t>
            </a:r>
            <a:endParaRPr lang="en-US" sz="1100" dirty="0"/>
          </a:p>
        </p:txBody>
      </p:sp>
      <p:sp>
        <p:nvSpPr>
          <p:cNvPr id="9" name="Text 7"/>
          <p:cNvSpPr/>
          <p:nvPr/>
        </p:nvSpPr>
        <p:spPr>
          <a:xfrm>
            <a:off x="731520"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Lanthanides &amp; Actinides – General</a:t>
            </a:r>
            <a:endParaRPr lang="en-US" sz="1000" dirty="0"/>
          </a:p>
        </p:txBody>
      </p:sp>
      <p:sp>
        <p:nvSpPr>
          <p:cNvPr id="10" name="Text 8"/>
          <p:cNvSpPr/>
          <p:nvPr/>
        </p:nvSpPr>
        <p:spPr>
          <a:xfrm>
            <a:off x="731520"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39 Qs   E 19 · M 13 · H 7</a:t>
            </a:r>
            <a:endParaRPr lang="en-US" sz="850" dirty="0"/>
          </a:p>
        </p:txBody>
      </p:sp>
      <p:sp>
        <p:nvSpPr>
          <p:cNvPr id="11" name="Text 9"/>
          <p:cNvSpPr/>
          <p:nvPr/>
        </p:nvSpPr>
        <p:spPr>
          <a:xfrm>
            <a:off x="3822192"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100%</a:t>
            </a:r>
            <a:endParaRPr lang="en-US" sz="1000" dirty="0"/>
          </a:p>
        </p:txBody>
      </p:sp>
      <p:sp>
        <p:nvSpPr>
          <p:cNvPr id="12" name="Shape 10"/>
          <p:cNvSpPr/>
          <p:nvPr/>
        </p:nvSpPr>
        <p:spPr>
          <a:xfrm>
            <a:off x="3840480" y="1042416"/>
            <a:ext cx="566928" cy="91440"/>
          </a:xfrm>
          <a:prstGeom prst="roundRect">
            <a:avLst>
              <a:gd name="adj" fmla="val 30000"/>
            </a:avLst>
          </a:prstGeom>
          <a:solidFill>
            <a:srgbClr val="E3E9F2"/>
          </a:solidFill>
          <a:ln w="12700">
            <a:solidFill>
              <a:srgbClr val="E3E9F2"/>
            </a:solidFill>
            <a:prstDash val="solid"/>
          </a:ln>
        </p:spPr>
      </p:sp>
      <p:sp>
        <p:nvSpPr>
          <p:cNvPr id="13" name="Shape 11"/>
          <p:cNvSpPr/>
          <p:nvPr/>
        </p:nvSpPr>
        <p:spPr>
          <a:xfrm>
            <a:off x="3840480" y="1042416"/>
            <a:ext cx="566928" cy="91440"/>
          </a:xfrm>
          <a:prstGeom prst="roundRect">
            <a:avLst>
              <a:gd name="adj" fmla="val 50000"/>
            </a:avLst>
          </a:prstGeom>
          <a:solidFill>
            <a:srgbClr val="1C8A7C"/>
          </a:solidFill>
          <a:ln w="12700">
            <a:solidFill>
              <a:srgbClr val="1C8A7C"/>
            </a:solidFill>
            <a:prstDash val="solid"/>
          </a:ln>
        </p:spPr>
      </p:sp>
      <p:sp>
        <p:nvSpPr>
          <p:cNvPr id="102" name="Text 100"/>
          <p:cNvSpPr/>
          <p:nvPr/>
        </p:nvSpPr>
        <p:spPr>
          <a:xfrm>
            <a:off x="274320" y="4736592"/>
            <a:ext cx="8595360" cy="256032"/>
          </a:xfrm>
          <a:prstGeom prst="rect">
            <a:avLst/>
          </a:prstGeom>
          <a:noFill/>
          <a:ln/>
        </p:spPr>
        <p:txBody>
          <a:bodyPr wrap="square" lIns="0" tIns="0" rIns="0" bIns="0" rtlCol="0" anchor="ctr"/>
          <a:lstStyle/>
          <a:p>
            <a:pPr algn="l" indent="0" marL="0">
              <a:buNone/>
            </a:pPr>
            <a:r>
              <a:rPr lang="en-US" sz="900" b="1" dirty="0">
                <a:solidFill>
                  <a:srgbClr val="1B2A41"/>
                </a:solidFill>
                <a:latin typeface="Arial" pitchFamily="34" charset="0"/>
                <a:ea typeface="Arial" pitchFamily="34" charset="-122"/>
                <a:cs typeface="Arial" pitchFamily="34" charset="-120"/>
              </a:rPr>
              <a:t>Legend:  </a:t>
            </a:r>
            <a:pPr algn="l" indent="0" marL="0">
              <a:buNone/>
            </a:pPr>
            <a:r>
              <a:rPr lang="en-US" sz="900" b="1" dirty="0">
                <a:solidFill>
                  <a:srgbClr val="127A4F"/>
                </a:solidFill>
                <a:latin typeface="Arial" pitchFamily="34" charset="0"/>
                <a:ea typeface="Arial" pitchFamily="34" charset="-122"/>
                <a:cs typeface="Arial" pitchFamily="34" charset="-120"/>
              </a:rPr>
              <a:t>E </a:t>
            </a:r>
            <a:pPr algn="l" indent="0" marL="0">
              <a:buNone/>
            </a:pPr>
            <a:r>
              <a:rPr lang="en-US" sz="900" dirty="0">
                <a:solidFill>
                  <a:srgbClr val="5A6B82"/>
                </a:solidFill>
                <a:latin typeface="Arial" pitchFamily="34" charset="0"/>
                <a:ea typeface="Arial" pitchFamily="34" charset="-122"/>
                <a:cs typeface="Arial" pitchFamily="34" charset="-120"/>
              </a:rPr>
              <a:t>Easy   </a:t>
            </a:r>
            <a:pPr algn="l" indent="0" marL="0">
              <a:buNone/>
            </a:pPr>
            <a:r>
              <a:rPr lang="en-US" sz="900" b="1" dirty="0">
                <a:solidFill>
                  <a:srgbClr val="C9821B"/>
                </a:solidFill>
                <a:latin typeface="Arial" pitchFamily="34" charset="0"/>
                <a:ea typeface="Arial" pitchFamily="34" charset="-122"/>
                <a:cs typeface="Arial" pitchFamily="34" charset="-120"/>
              </a:rPr>
              <a:t>M </a:t>
            </a:r>
            <a:pPr algn="l" indent="0" marL="0">
              <a:buNone/>
            </a:pPr>
            <a:r>
              <a:rPr lang="en-US" sz="900" dirty="0">
                <a:solidFill>
                  <a:srgbClr val="5A6B82"/>
                </a:solidFill>
                <a:latin typeface="Arial" pitchFamily="34" charset="0"/>
                <a:ea typeface="Arial" pitchFamily="34" charset="-122"/>
                <a:cs typeface="Arial" pitchFamily="34" charset="-120"/>
              </a:rPr>
              <a:t>Medium   </a:t>
            </a:r>
            <a:pPr algn="l" indent="0" marL="0">
              <a:buNone/>
            </a:pPr>
            <a:r>
              <a:rPr lang="en-US" sz="900" b="1" dirty="0">
                <a:solidFill>
                  <a:srgbClr val="B83A36"/>
                </a:solidFill>
                <a:latin typeface="Arial" pitchFamily="34" charset="0"/>
                <a:ea typeface="Arial" pitchFamily="34" charset="-122"/>
                <a:cs typeface="Arial" pitchFamily="34" charset="-120"/>
              </a:rPr>
              <a:t>H </a:t>
            </a:r>
            <a:pPr algn="l" indent="0" marL="0">
              <a:buNone/>
            </a:pPr>
            <a:r>
              <a:rPr lang="en-US" sz="900" dirty="0">
                <a:solidFill>
                  <a:srgbClr val="5A6B82"/>
                </a:solidFill>
                <a:latin typeface="Arial" pitchFamily="34" charset="0"/>
                <a:ea typeface="Arial" pitchFamily="34" charset="-122"/>
                <a:cs typeface="Arial" pitchFamily="34" charset="-120"/>
              </a:rPr>
              <a:t>Hard   ·   </a:t>
            </a:r>
            <a:pPr algn="l" indent="0" marL="0">
              <a:buNone/>
            </a:pPr>
            <a:r>
              <a:rPr lang="en-US" sz="900" b="1" dirty="0">
                <a:solidFill>
                  <a:srgbClr val="1C8A7C"/>
                </a:solidFill>
                <a:latin typeface="Arial" pitchFamily="34" charset="0"/>
                <a:ea typeface="Arial" pitchFamily="34" charset="-122"/>
                <a:cs typeface="Arial" pitchFamily="34" charset="-120"/>
              </a:rPr>
              <a:t>% </a:t>
            </a:r>
            <a:pPr algn="l" indent="0" marL="0">
              <a:buNone/>
            </a:pPr>
            <a:r>
              <a:rPr lang="en-US" sz="900" dirty="0">
                <a:solidFill>
                  <a:srgbClr val="5A6B82"/>
                </a:solidFill>
                <a:latin typeface="Arial" pitchFamily="34" charset="0"/>
                <a:ea typeface="Arial" pitchFamily="34" charset="-122"/>
                <a:cs typeface="Arial" pitchFamily="34" charset="-120"/>
              </a:rPr>
              <a:t>= exam weightage (share of the chapter)</a:t>
            </a:r>
            <a:endParaRPr lang="en-US" sz="900" dirty="0"/>
          </a:p>
        </p:txBody>
      </p:sp>
      <p:sp>
        <p:nvSpPr>
          <p:cNvPr id="103" name="Shape 101"/>
          <p:cNvSpPr/>
          <p:nvPr/>
        </p:nvSpPr>
        <p:spPr>
          <a:xfrm>
            <a:off x="274320" y="4992624"/>
            <a:ext cx="8595360" cy="0"/>
          </a:xfrm>
          <a:prstGeom prst="line">
            <a:avLst/>
          </a:prstGeom>
          <a:noFill/>
          <a:ln w="12700">
            <a:solidFill>
              <a:srgbClr val="E3E9F2"/>
            </a:solidFill>
            <a:prstDash val="solid"/>
          </a:ln>
        </p:spPr>
      </p:sp>
      <p:sp>
        <p:nvSpPr>
          <p:cNvPr id="104" name="Brand handle"/>
          <p:cNvSpPr txBox="1"/>
          <p:nvPr/>
        </p:nvSpPr>
        <p:spPr>
          <a:xfrm>
            <a:off x="274320" y="4846320"/>
            <a:ext cx="5943600" cy="237744"/>
          </a:xfrm>
          <a:prstGeom prst="rect">
            <a:avLst/>
          </a:prstGeom>
          <a:noFill/>
        </p:spPr>
        <p:txBody>
          <a:bodyPr wrap="square" lIns="0" rIns="0" tIns="0" bIns="0" anchor="ctr">
            <a:normAutofit/>
          </a:bodyPr>
          <a:lstStyle/>
          <a:p>
            <a:pPr algn="l"/>
            <a:r>
              <a:rPr lang="en-US" sz="900" b="1" dirty="0">
                <a:solidFill>
                  <a:srgbClr val="1B2A41"/>
                </a:solidFill>
                <a:latin typeface="Arial"/>
              </a:rPr>
              <a:t>( Mr. Aniket Bhardwaj By ABC Chemistry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1</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Lanthanides &amp; Actinides – General</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39 questions   ·   Easy 19  |  Medium 13  |  Hard 7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actual magnetic moment shows a large deviation from the spin-only formula in the case of</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Ti⁺</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V³⁺</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Gd³⁺</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Sm³⁺</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Sm³⁺</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Sm⁺ (f⁵, ⁶H /₂) has low-lying J levels that are thermally populated, so the observed moment (≈1.5 BM) departs strongly from both the spin-only and the ground-J value; Ti⁺, V⁺ and Gd⁺ do not.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Sm³⁺</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Sm⁺ (f⁵, ⁶H /₂) has low-lying J levels that are thermally populated, so the observed moment (≈1.5 BM) departs strongly from both the spin-only and the ground-J value; Ti⁺, V⁺ and Gd⁺ do not.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V³⁺</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Gd³⁺</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Which one of the following shows the highest solubility in hot concentrated aqueous NaOH ?</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La(OH)₃</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Nd(OH)₃</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Sm(OH)₃</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Lu(OH)₃</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Lu(OH)₃</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lanthanide hydroxides become less basic and more amphoteric with decreasing ionic radius; Lu(OH)₃, the smallest, dissolves in hot concentrated NaOH.</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Lu(OH)₃</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La(OH)₃</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The lanthanide hydroxides become less basic and more amphoteric with decreasing ionic radius; Lu(OH)₃, the smallest, dissolves in hot concentrated NaOH.</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Nd(OH)₃</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Sm(OH)₃</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Consider the ions Eu(III), Gd(III), Sm(II) and Lu(III). The observed and calculated magnetic moment values are closest for the pair</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Gd(III), Lu(III)</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Eu(III), Lu(III)</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Sm(III), Gd(III)</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Sm(III), Eu(III)</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Gd(III), Lu(III)</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Gd(III) (f⁷, ⁸S₇/₂, no orbital contribution) and Lu(III) (f¹⁴, diamagnetic) have observed moments that match the calculated values; Sm(III) and Eu(III) deviate because of low-lying J states.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Gd(III), Lu(III)</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Eu(III), Lu(III)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Gd(III) (f⁷, ⁸S₇/₂, no orbital contribution) and Lu(III) (f¹⁴, diamagnetic) have observed moments that match the calculated values; Sm(III) and Eu(III) deviate because of low-lying J states.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Sm(III), Gd(III)</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Sm(III), Eu(III)</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ground state forms of Sm and Eu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⁷F₀ and ⁶H₅/2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⁶H₅/2 and ⁷F₀</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²F₅/2 and ⁵I₄</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⁷F₆ and ²F₇/2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⁶H₅/2 and ⁷F₀</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Sm⁺ (f⁵): ⁶H /₂; Eu⁺ (f⁶): ⁷F₀.</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⁶H₅/2 and ⁷F₀</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⁷F₀ and ⁶H₅/2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Sm⁺ (f⁵): ⁶H /₂; Eu⁺ (f⁶): ⁷F₀.</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²F₅/2 and ⁵I₄</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⁷F₆ and ²F₇/2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order of the retention of cations on a sulfonated cation exchange resin column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Ag⁺&gt;K⁺&gt;Na⁺&gt;Li⁺</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K⁺&gt;Na⁺&gt;Ag⁺&gt;Li⁺</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Li⁺&gt;Na⁺&gt;K⁺&gt;Ag⁺</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Li⁺&gt;Na⁺&gt;Ag⁺&gt;K⁺</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Ag⁺&gt;K⁺&gt;Na⁺&gt;Li⁺</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Retention on a sulfonated resin increases with the polarisability/charge density of the cation in its hydrated form: Ag⁺ &gt; K⁺ &gt; Na⁺ &gt; Li⁺ (the small, heavily hydrated Li⁺ is held least).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Ag⁺&gt;K⁺&gt;Na⁺&gt;Li⁺</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K⁺&gt;Na⁺&gt;Ag⁺&gt;Li⁺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Retention on a sulfonated resin increases with the polarisability/charge density of the cation in its hydrated form: Ag⁺ &gt; K⁺ &gt; Na⁺ &gt; Li⁺ (the small, heavily hydrated Li⁺ is held least).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Li⁺&gt;Na⁺&gt;K⁺&gt;Ag⁺</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Li⁺&gt;Na⁺&gt;Ag⁺&gt;K⁺</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Hindered β-diketonates like dpmH(dpmH= dipivaloylmethane ) are used for the separation of lanthanides because complexes formed with dpmH can be separated by</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Gel permeation chromatography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Gas chromatography</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Gel filtration chromatography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Ion exchange chromatography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Gas chromatography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bulky t-butyl groups make Ln(dpm)₃ complexes volatile and monomeric, so they can be separated by gas chromatography.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Gas chromatography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Gel permeation chromatography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The bulky t-butyl groups make Ln(dpm)₃ complexes volatile and monomeric, so they can be separated by gas chromatography.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Gel filtration chromatography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Ion exchange chromatography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metallic radii are abnormally high for which of the following pairs?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Eu, Yb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Sm, Tm</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Gd, Lu</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Nd, Ho</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Eu, Yb</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Eu and Yb contribute only two electrons to the metallic bond (keeping f⁷ and f¹⁴), so their metallic radii are anomalously large.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Eu, Yb</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Sm, Tm</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Eu and Yb contribute only two electrons to the metallic bond (keeping f⁷ and f¹⁴), so their metallic radii are anomalously large.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Gd, Lu</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Nd, Ho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850" b="1" dirty="0">
                <a:solidFill>
                  <a:srgbClr val="1B2A41"/>
                </a:solidFill>
                <a:latin typeface="Georgia" pitchFamily="34" charset="0"/>
                <a:ea typeface="Georgia" pitchFamily="34" charset="-122"/>
                <a:cs typeface="Georgia" pitchFamily="34" charset="-120"/>
              </a:rPr>
              <a:t>Which of the following statements are TRUE for the lanthanides? (A) the observed magnetic moment of Eu at room temperature is higher than that calculated from spin-orbit coupling (B) Lanthanide oxides are predominantly acidic in nature (C) The stability of Sm(II) is due to its half-filled sub-shell. (D) Lanthanide (III) ions can be separated by ion exchange chromatography</a:t>
            </a:r>
            <a:endParaRPr lang="en-US" sz="8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B</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 and 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Eu³⁺ has low-lying J levels populated at room temperature, so its observed moment exceeds the ground-J value. Ln(III) are separated by ion-exchange chromatography. The oxides are basic, and it is Eu(II), not Sm(II), that is stabilised by a half-filled shell. A and D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 and 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B</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Eu³⁺ has low-lying J levels populated at room temperature, so its observed moment exceeds the ground-J value. Ln(III) are separated by ion-exchange chromatography. The oxides are basic, and it is Eu(II), not Sm(II), that is stabilised by a half-filled shell. A and D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C</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Consider the following statement(s) for actinides (An): A. Oxidation states greater than +3 are more frequent in An compared to lathanides (Ln) B. Some An(III) ions show d-d transitions C. UO₂²⁺ and PuO₂²⁺ are stable D. Some of actinides do not have radioactive isotopes The correct answer is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C and 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 and 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Early actinides show oxidation states above +3 far more often than lanthanides, and UO₂²⁺ and PuO₂²⁺ are stable actinyl ions. An(III) show f–f, not d–d, bands, and every actinide is radioactive. A and C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 and 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Early actinides show oxidation states above +3 far more often than lanthanides, and UO₂²⁺ and PuO₂²⁺ are stable actinyl ions. An(III) show f–f, not d–d, bands, and every actinide is radioactive. A and C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C</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C and 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850" b="1" dirty="0">
                <a:solidFill>
                  <a:srgbClr val="1B2A41"/>
                </a:solidFill>
                <a:latin typeface="Georgia" pitchFamily="34" charset="0"/>
                <a:ea typeface="Georgia" pitchFamily="34" charset="-122"/>
                <a:cs typeface="Georgia" pitchFamily="34" charset="-120"/>
              </a:rPr>
              <a:t>Consider following statements for Eu³⁺ (A) The positions of sharp bands in UV-vis spectra of its complexes depend heavily on the ligand environment (B) Its ground state term symbol is ⁷F₀ (C) The observed magnetic moment is due to populated higher level (D) At 2K its magnetic moment approaches to zero The set of correct statements is</a:t>
            </a:r>
            <a:endParaRPr lang="en-US" sz="8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C and 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C and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B, C and 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Eu³⁺ (f⁶) has a ⁷F₀ ground state with J = 0, so it is non-magnetic. Its room-temperature moment comes from the thermally populated ⁷F₁ and ⁷F₂ levels, and it approaches zero at 2 K. Its f–f bands barely depend on the ligand. B, C and D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B, C and 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C and 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Eu³⁺ (f⁶) has a ⁷F₀ ground state with J = 0, so it is non-magnetic. Its room-temperature moment comes from the thermally populated ⁷F₁ and ⁷F₂ levels, and it approaches zero at 2 K. Its f–f bands barely depend on the ligand. B, C and D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Pair of lanthanide ions which show significant deviation between the experimental and calculated magnetic moments, considering contribution from the ground state only</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Gd and Lu</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Sm and Th</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Eu and Tb</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Sm and Eu</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Sm and Eu</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Sm³⁺ and Eu³⁺ have low-lying excited J states, so their moments deviate from ground-state predictions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Sm and Eu</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Gd and Lu</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Sm³⁺ and Eu³⁺ have low-lying excited J states, so their moments deviate from ground-state predictions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Sm and Th</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Eu and Tb</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pair in which both actinides show +3 oxidation state only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Ac and Lr</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Ac and No</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Cm and Bk</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Cm and Lr</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Ac and Lr</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Ac (f⁰) and Lr (f¹⁴) are locked at +3. Cm and Bk also show +4, and No prefers +2 (f¹⁴).</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Ac and Lr</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Ac and No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Ac (f⁰) and Lr (f¹⁴) are locked at +3. Cm and Bk also show +4, and No prefers +2 (f¹⁴).</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Cm and Bk</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Cm and Lr</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electronic configuration for gadalonium (Gd) is [Xe]4f⁷ 5d¹ 6s², where as that of Gd²⁺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[Xe]4f⁵ 5d 6s²</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 4 f⁶ 6 s²</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[Xe]f⁶ 5d¹ 6s¹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 4 f⁷ 5 d¹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[Xe] 4 f⁷ 5 d¹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Ionisation removes the 6s electrons first: Gd²⁺ is [Xe]4f⁷5d¹, keeping the stable half-filled f shell.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[Xe] 4 f⁷ 5 d¹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[Xe]4f⁵ 5d 6s²</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Ionisation removes the 6s electrons first: Gd²⁺ is [Xe]4f⁷5d¹, keeping the stable half-filled f shell.</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 4 f⁶ 6 s²</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[Xe]f⁶ 5d¹ 6s¹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Uranium fluorides co-precipitate with</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CaF₂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AgF</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LiF</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MgF₂</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CaF₂</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[CSIR DEC 2011]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CaF₂</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AgF</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[CSIR DEC 2011]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LiF</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MgF₂</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850" b="1" dirty="0">
                <a:solidFill>
                  <a:srgbClr val="1B2A41"/>
                </a:solidFill>
                <a:latin typeface="Georgia" pitchFamily="34" charset="0"/>
                <a:ea typeface="Georgia" pitchFamily="34" charset="-122"/>
                <a:cs typeface="Georgia" pitchFamily="34" charset="-120"/>
              </a:rPr>
              <a:t>Among the following statements, identify the correct ones for complexes of lanthanide (III) ion. (A) Metal-ligand bond is significantly ionic. (B) Complexes rarely show isomerism. (C) The coordination number is not more than 8. (D) The magnetic moments are not accounted even approximately by spin only value for majority of lanthanides.</a:t>
            </a:r>
            <a:endParaRPr lang="en-US" sz="8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D only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C only</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 only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D only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 B and D only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Ln(III)–ligand bonding is mainly ionic, and isomers are rare. Coordination numbers reach 12, so (C) is false. For most Ln(III) ions the spin-only formula fails because spin–orbit coupling gives J-based moments. A, B and D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 B and D only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C only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Ln(III)–ligand bonding is mainly ionic, and isomers are rare. Coordination numbers reach 12, so (C) is false. For most Ln(III) ions the spin-only formula fails because spin–orbit coupling gives J-based moments. A, B and D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C only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D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Statement I: The sizes of Zr and Hf are similar Statement II: Size of Hf is affected by lanthanide contraction.</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Statement I and II are correct and II is correct explanation of 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Statement I and II are correct but II is not a correct explanation of 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Statement 1 is correct and II is incorrect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Statements I and II both are incorrect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Statement I and II are correct and II is correct explanation of 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Zr and Hf have nearly identical radii (159 vs 156 pm) precisely because the lanthanide contraction that precedes Hf cancels the expected increase — statement II explains statement I.</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Statement I and II are correct and II is correct explanation of 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Statement I and II are correct but II is not a correct explanation of 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Zr and Hf have nearly identical radii (159 vs 156 pm) precisely because the lanthanide contraction that precedes Hf cancels the expected increase — statement II explains statement I.</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Statement 1 is correct and II is incorrect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Statements I and II both are incorrect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least basic among the following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Al(OH)₃</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La(OH)₃</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Ce(OH)₃</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Lu(OH)₃</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Al(OH)₃</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Amphoteric Al(OH)₃ is the least basic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Al(OH)₃</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La(OH)₃</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Amphoteric Al(OH)₃ is the least basic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Ce(OH)₃</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Lu(OH)₃</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pair of lanthanides with the highest third-ionization energy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Eu, Gd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Eu, Yb</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Dy, Yb</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Lu, Yb</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Eu, Yb</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third ionisation removes an electron from the especially stable f⁷ (Eu²⁺) and f¹⁴ (Yb²⁺) configurations, so Eu and Yb have the highest third IE.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Eu, Yb</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Eu, Gd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The third ionisation removes an electron from the especially stable f⁷ (Eu²⁺) and f¹⁴ (Yb²⁺) configurations, so Eu and Yb have the highest third IE.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Dy, Yb</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Lu, Yb</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lanthanide(III) ion having the highest partition coefficient between tri-n-butylphosphate and concentrated HNO₃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La(III)</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Eu(III)</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Nd(III)</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Lu(III)</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Lu(III)</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Extraction of Ln(NO₃)₃ into tri-n-butylphosphate improves steadily along the series as the ions shrink and become more strongly complexed: Lu(III) has the highest partition coefficient.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Lu(III)</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La(III)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Extraction of Ln(NO₃)₃ into tri-n-butylphosphate improves steadily along the series as the ions shrink and become more strongly complexed: Lu(III) has the highest partition coefficient.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Eu(III)</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Nd(III)</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Consider following lanthanide (III) ions (A) Nd(III) (B) Gd(III) (C) Dy(III) The magnetic moment closest to the spin only value is(are) for</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only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B only</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 only</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 only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B only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Gd³⁺ is f⁷ with L = 0, so its moment (≈ 7.94 BM) equals the spin-only value. Nd³⁺ and Dy³⁺ have large orbital contributions. B only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B only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B only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Gd³⁺ is f⁷ with L = 0, so its moment (≈ 7.94 BM) equals the spin-only value. Nd³⁺ and Dy³⁺ have large orbital contributions. B only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C only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C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ground state term symbol for Nb (atomic number 41) is ⁶D. The electronic configuration corresponding to this term symbol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[Kr]4d³5s²</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[Kr]4d⁴5s¹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[Kr]4d⁵5s⁰</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[Kr]4d³5s¹5p¹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[Kr]4d⁴5s¹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⁶D needs S = 5/2 (five unpaired electrons) and L = 2: [Kr]4d⁴5s¹, the actual ground configuration of Nb.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[Kr]4d⁴5s¹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[Kr]4d³5s²</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⁶D needs S = 5/2 (five unpaired electrons) and L = 2: [Kr]4d⁴5s¹, the actual ground configuration of Nb.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[Kr]4d⁵5s⁰</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[Kr]4d³5s¹5p¹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 comparison of the valence electron configuration of the elements, Sm and Eu suggests that</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Sm is a better one electron reductant than Eu</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Sm is a better one electron oxidant than Eu</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Facile oxidation state is +2 for both the elements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both of these display similar redox behaviour</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Sm is a better one electron reductant than Eu</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Sm 4f⁶6s², Eu 4f⁷6s². Eu²⁺ (4f⁷, half-filled) is stable, so Eu(II) is a poor reductant (E°(Eu³⁺/Eu²⁺) = −0.35 V), whereas Sm²⁺ (4f⁶) readily loses an electron (E° = −1.55 V): Sm is the better one-electron reductant. (Bank key (b) — verify.)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Sm is a better one electron reductant than Eu</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Sm is a better one electron oxidant than Eu</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Sm 4f⁶6s², Eu 4f⁷6s². Eu²⁺ (4f⁷, half-filled) is stable, so Eu(II) is a poor reductant (E°(Eu³⁺/Eu²⁺) = −0.35 V), whereas Sm²⁺ (4f⁶) readily loses an electron (E° = −1.55 V): Sm is the better one-electron reductant. (Bank key (b) — verify.)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Facile oxidation state is +2 for both the elements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both of these display similar redox behaviour</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Consider the following statements with respect to uranium (A) UO₂⁺ disproportionates more easily than UO₂²⁺ (B) U₃O₈ is its most stable oxide of U (C) Coordination number of U in [UO₂(NO₃)₂(H₂O)₂]· 4H₂O is six. (D) UO₂²⁺ is linear The correct set of statements is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C and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C and 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 B and 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UO₂⁺ disproportionates readily, U₃O₈ is the most stable oxide, and uranyl is linear O=U=O. In [UO₂(NO₃)₂(H₂O)₂], U is 8-coordinate (hexagonal bipyramid), so (C) is false. A, B and D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 B and 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C and 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UO₂⁺ disproportionates readily, U₃O₈ is the most stable oxide, and uranyl is linear O=U=O. In [UO₂(NO₃)₂(H₂O)₂], U is 8-coordinate (hexagonal bipyramid), so (C) is false. A, B and D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C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monoionic complex [UO₂(NO₃)₃]⁻ the correct coordination number and geometry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 and hexagonal bipyramedal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 and square pyramidal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 and square antiprism</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 and trigonal bipyramidal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8 and hexagonal bipyramedal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Three bidentate nitrates in the equatorial plane plus the two axial oxo groups: coordination number 8, hexagonal bipyramidal.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8 and hexagonal bipyramedal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 and square pyramidal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Three bidentate nitrates in the equatorial plane plus the two axial oxo groups: coordination number 8, hexagonal bipyramidal.</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 and square antiprism</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 and trigonal bipyramidal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g values for Ce³⁺ (4f¹) and Pr³⁺ (4f²) are, respectively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 7 and 2 / 5</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 / 7 and 4 / 5</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6/7 and 3/5</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6/7 and 4/5</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6/7 and 4/5</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Ce⁺ F /₂: g = 6/7; Pr⁺ H₄: g = 4/5 (Landé formula).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6/7 and 4/5</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 7 and 2 / 5</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Ce⁺ F /₂: g = 6/7; Pr⁺ H₄: g = 4/5 (Landé formula).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 / 7 and 4 / 5</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6/7 and 3/5</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Which one of the following pairs has two magic numbers for closed nuclear shells?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8,10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10, 20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50,82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82,130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50,82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Magic numbers are 2, 8, 20, 28, 50, 82, 126; the pair 50, 82 are both magic.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50,82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8,10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Magic numbers are 2, 8, 20, 28, 50, 82, 126; the pair 50, 82 are both magic.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10, 20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82,130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calculated and observed magnetic moments (in B.M.) of aqua complex of a lanthanide ion are 0 and 3.5, respectively. The lanthanide 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Pm³⁺</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Pr³⁺</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Eu³⁺</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Sm³⁺</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Eu³⁺</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Eu³⁺ (⁷F₀) has zero calculated moment for the ground level, yet ≈3.4–3.5 BM is observed because ⁷F₁ and ⁷F₂ are thermally populated.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Eu³⁺</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Pm³⁺</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Eu³⁺ (⁷F₀) has zero calculated moment for the ground level, yet ≈3.4–3.5 BM is observed because ⁷F₁ and ⁷F₂ are thermally populated.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Pr³⁺</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Sm³⁺</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Trivalent lanthanide ion having isotropic magnetic susceptibility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Eu⁺³</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Gd⁺³</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Yb⁺³</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Lu⁺³</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Gd⁺³</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Gd³⁺ is 4f⁷ (⁸S₇/₂): L = 0, so there is no orbital contribution and no anisotropy — the magnetic susceptibility is isotropic (spin-only, 7.94 BM). Eu³⁺ and Yb³⁺ have L ≠ 0; Lu³⁺ (4f¹⁴) is diamagnetic.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Gd⁺³</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Eu⁺³</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Gd³⁺ is 4f⁷ (⁸S₇/₂): L = 0, so there is no orbital contribution and no anisotropy — the magnetic susceptibility is isotropic (spin-only, 7.94 BM). Eu³⁺ and Yb³⁺ have L ≠ 0; Lu³⁺ (4f¹⁴) is diamagnetic.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Yb⁺³</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Lu⁺³</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coordination number of Gd in GdCl₃ .6 H₂ O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8</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GdCl₃·6H₂O is [GdCl₂(H₂O)₆]Cl: six waters and two chlorides give coordination number 8.</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8</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GdCl₃·6H₂O is [GdCl₂(H₂O)₆]Cl: six waters and two chlorides give coordination number 8.</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effective magnetic moment (in BM) for a lanthanide f¹⁰ ion is approximately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10.6</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9.92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9.59</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7.94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10.6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4f¹⁰ (Ho³⁺): S = 2, L = 6, J = 8 (⁵I₈), g_J = 1.25. μ = g_J√(J(J+1)) = 1.25 × √72 = 10.6 BM.</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10.6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9.92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4f¹⁰ (Ho³⁺): S = 2, L = 6, J = 8 (⁵I₈), g_J = 1.25. μ = g_J√(J(J+1)) = 1.25 × √72 = 10.6 BM.</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9.59</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7.94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Consider the following statements for (NH₄)₂[Ce(NO₃)₆] (Z) (A) Coordination number of Ce is 12 (B) Z is paramagnetic (C) Z is an oxidising agent (D) Reaction of Ph₃PO with Z gives a complex having coordination number 10 for Ce. The correct statements are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 and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C and 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C and 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 C and 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(NH4) 2[Ce(NO3) 6](Z) (1) NO-3 behaves as bidentate ligand. Hence, C.N = 12 (2) Ce+4 has no unpaired electron hence dimagnetic not paramagnetic. (3) Ce+4 has higher oxidation state hence behave as oxidising agent. (4) (NH4) 2[Ce(NO3) 6] on reaction with Ph3PO gives [Ce(NO3) 4(Ph3PO)2] having . C.N.=10. Hence correct statement. OPPh3 = mono dentate ligand; NO3= bidentate [CSIR DEC 2015]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 C and 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C</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(NH4) 2[Ce(NO3) 6](Z) (1) NO-3 behaves as bidentate ligand. Hence, C.N = 12 (2) Ce+4 has no unpaired electron hence dimagnetic not paramagnetic. (3) Ce+4 has higher oxidation state hence behave as oxidising agent. (4) (NH4) 2[Ce(NO3) 6] on reaction with Ph3PO gives [Ce(NO3) 4(Ph3PO)2] having . C.N.=10. Hence correct statement. OPPh3 = mono dentate ligand; NO3= bidentate [CSIR DEC 2015]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C and 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 NET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Pair of lanthanide ions which show significant deviation between the experimental and calculated magnetic moments, considering contribution from the ground state only (1) Gd and Lu (2) Sm and Th (3) Eu and Tb (4) Sm and Eu</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answer on record: (D) — options were not printed in the source.</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electronic configuration and spin only magnetic moment of Gd³⁺ (atomic number 64)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[Xe]4f⁷ and 7.9 BM</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[Xe]4f⁷ and 8.9 BM</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[Xe]4f⁶5d¹ and 7.9 BM</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[Rn]5f⁷ and 7.9 BM</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[Xe]4f⁷ and 7.9 BM</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Gd³⁺: [Xe]4f⁷, seven unpaired electrons, μ_so = √(7 × 9) = 7.94 ≈ 7.9 BM (L = 0, so spin-only is exact).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[Xe]4f⁷ and 7.9 BM</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[Xe]4f⁷ and 8.9 BM</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Gd³⁺: [Xe]4f⁷, seven unpaired electrons, μ_so = √(7 × 9) = 7.94 ≈ 7.9 BM (L = 0, so spin-only is exact).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[Xe]4f⁶5d¹ and 7.9 BM</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[Rn]5f⁷ and 7.9 BM</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calculated and observed magnetic moments differ considerably for an aqua complex of a Lanthanide (III) ion as a result of low lying states of high J. The ion, among the following,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Ce³⁺</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Pr³⁺</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Eu³⁺</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yb³⁺</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Eu³⁺</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Eu³⁺ (⁷F₀ ground) has the ⁷F₁ and ⁷F₂ levels only a few hundred cm⁻¹ higher, so they are thermally populated and the observed moment (≈3.4 BM) far exceeds the g_J√J(J+1) = 0 of the ground level. Sm³⁺ shows the same effect; Ce, Pr and Yb do not.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Eu³⁺</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Ce³⁺</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Eu³⁺ (⁷F₀ ground) has the ⁷F₁ and ⁷F₂ levels only a few hundred cm⁻¹ higher, so they are thermally populated and the observed moment (≈3.4 BM) far exceeds the g_J√J(J+1) = 0 of the ground level. Sm³⁺ shows the same effect; Ce, Pr and Yb do not.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Pr³⁺</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yb³⁺</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lanthanide ion the exhibits color in aqueous solution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La (III)</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Eu (III)</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Gd (III)</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Lu (III)</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Eu (III)</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La³⁺ (f⁰), Gd³⁺ (f⁷, next level far above) and Lu³⁺ (f¹⁴) have no accessible f→f transitions and are colourless; Eu³⁺ (f⁶) is faintly pink.</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Eu (III)</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La (III)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La³⁺ (f⁰), Gd³⁺ (f⁷, next level far above) and Lu³⁺ (f¹⁴) have no accessible f→f transitions and are colourless; Eu³⁺ (f⁶) is faintly pink.</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Gd (III)</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Lu (III)</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Generally, the coordination number and the nature of the electronic absorption band ( f → f transition )of lanthanide (III) ion in their complexes are respectively</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greater than 6 and sharp</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 and broad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less than 6 and sharp</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greater than 6 and broad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greater than 6 and sharp</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Ln(III) ions favour coordination numbers &gt; 6, and their shielded f–f transitions are sharp, weak lines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greater than 6 and sharp</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 and broad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Ln(III) ions favour coordination numbers &gt; 6, and their shielded f–f transitions are sharp, weak lines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less than 6 and sharp</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greater than 6 and broad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In a uranium recovery process, an aqueous solution of uranyl ion is evaporated, dried in air at 400^° C and subsequently reduced with hydrogen at 700^° C to obtain a uranium compound ( X ). The oxidation state of uranium in X is ____ (Given: atomic number of U is 92 )</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UO₂²⁺ solution → evaporation/air drying at 400 °C gives UO₃/U₃O₈ → H₂ reduction at 700 °C gives UO₂ (uranium +4), the ceramic nuclear-fuel form.</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+4 (UO₂)</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experimental magnetic moment (3.4 BM ) of a hydrated salt of Eu³⁺ at 27°C is significantly different from the calculated value. The difference is due to (Given: atomic number of Eu is 63)</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strong spin-orbit coupling</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pairing of electrons in f-orbitals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population of electrons at higher J level(s) via thermal excitation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strong ligand field splitting of f-orbitals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'Gd³⁺ f⁷: L = 0, so spin-only works — 7.9 μ_B'.</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39</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population of electrons at higher J level(s) via thermal excitation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Eu³⁺ (f⁶) has a ⁷F₀ ground level (μ = 0) but ⁷F₁ and ⁷F₂ lie only a few hundred cm⁻¹ higher and are thermally populated at 300 K, so the observed moment is ≈3.4 BM.</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population of electrons at higher J level(s) via thermal excitation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f electrons n: L from filling (3,5,6,6,5,3,0 for f¹–f⁷), S = n/2 up to 7/2; then J by Hund.</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'Gd³⁺ f⁷: L = 0, so spin-only works — 7.9 μ_B'.</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39</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strong spin-orbit coupling</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Eu³⁺ (f⁶) has a ⁷F₀ ground level (μ = 0) but ⁷F₁ and ⁷F₂ lie only a few hundred cm⁻¹ higher and are thermally populated at 300 K, so the observed moment is ≈3.4 BM.</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pairing of electrons in f-orbitals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spin-only formula for lanthanides (orbital contribution is large; only Gd³⁺ coincides).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strong ligand field splitting of f-orbitals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Eu³⁺ (f⁶, J = 0) should be diamagnetic but shows μ ≈ 3.4 because ⁷F₁ is thermally populated.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Lanthanides &amp; Actinides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39</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statement(s) about actinides is/are: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trans uranium elements are prepared artificially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5f electrons of actinides are bound less tightly than the 4f electrons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All the actinides are radioactive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Actinides do not exhibit actinide contraction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Lanthanides &amp; Actinides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21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Transuranium elements are synthetic; 5f electrons are more diffuse and less tightly bound (hence more oxidation states) than 4f; every actinide is radioactive. Actinides do show an actinide contraction, so (d) is false.</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(a), (b), (c)</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Lanthanides &amp; Actinides – General</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39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4f/5f elements: +3 dominant for Ln (Ce⁴⁺, Eu²⁺ exceptions), variable for An; lanthanide contraction (shielding poor); magnetic moments from J (μ = g√J(J+1)), sharp f–f spectra (Laporte-forbidden, weak); separation by ion exchange/solvent extraction; Eu²⁺/Yb²⁺ stability (half/filled shells).</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μ_eff = g_J √(J(J+1)) μ_B; g_J = 1 + [J(J+1)+S(S+1)−L(L+1)]/2J(J+1)</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Hund's third rule: J = L−S (&lt; half), L+S (&gt; half)</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La³⁺–Lu³⁺ radius: 1.03 → 0.86 Å</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Ground term and μ of Pr³⁺, Nd³⁺, Sm³⁺, Eu³⁺, Gd³⁺, Tb³⁺, Dy³⁺</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Why Sm³⁺/Eu³⁺ deviate (low-lying J states)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Consequences of lanthanide contraction (Zr/Hf similarity)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Separation methods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Uranium chemistry (UO₂²⁺)</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Using the spin-only formula for lanthanides (orbital contribution is large; only Gd³⁺ coincides).</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Eu³⁺ (f⁶, J = 0) should be diamagnetic but shows μ ≈ 3.4 because ⁷F₁ is thermally populated.</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   Q2   Q3   Q4   Q5   Q6   Q7   Q8   Q9   Q10   Q11   Q12   Q13   Q14   …</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2 question(s) next session on Lanthanides &amp; Actinides – General.</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pic>
        <p:nvPicPr>
          <p:cNvPr id="31" name="ABC Chemistry logo" descr="ABC Chemistry logo"/>
          <p:cNvPicPr>
            <a:picLocks noChangeAspect="1"/>
          </p:cNvPicPr>
          <p:nvPr/>
        </p:nvPicPr>
        <p:blipFill>
          <a:blip r:embed="rId3"/>
          <a:stretch>
            <a:fillRect/>
          </a:stretch>
        </p:blipFill>
        <p:spPr>
          <a:xfrm>
            <a:off x="8092440" y="4114800"/>
            <a:ext cx="640080" cy="640080"/>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STUDENTS AND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Government Jobs and Examination News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Keep track of every notification in one place.</a:t>
            </a:r>
            <a:endParaRPr lang="en-US" sz="1125" dirty="0"/>
          </a:p>
        </p:txBody>
      </p:sp>
      <p:sp>
        <p:nvSpPr>
          <p:cNvPr id="9" name="Shape 3"/>
          <p:cNvSpPr/>
          <p:nvPr/>
        </p:nvSpPr>
        <p:spPr>
          <a:xfrm>
            <a:off x="342900" y="1014984"/>
            <a:ext cx="3497580" cy="3278124"/>
          </a:xfrm>
          <a:prstGeom prst="roundRect">
            <a:avLst>
              <a:gd name="adj" fmla="val 1464"/>
            </a:avLst>
          </a:prstGeom>
          <a:solidFill>
            <a:srgbClr val="F5F7FB"/>
          </a:solidFill>
          <a:ln w="9525">
            <a:solidFill>
              <a:srgbClr val="DDE3EE"/>
            </a:solidFill>
            <a:prstDash val="solid"/>
          </a:ln>
        </p:spPr>
      </p:sp>
      <p:pic>
        <p:nvPicPr>
          <p:cNvPr id="10" name="Image 0" descr="ic/landmark-14204F.png">    </p:cNvPr>
          <p:cNvPicPr>
            <a:picLocks noChangeAspect="1"/>
          </p:cNvPicPr>
          <p:nvPr/>
        </p:nvPicPr>
        <p:blipFill>
          <a:blip r:embed="rId23"/>
          <a:stretch>
            <a:fillRect/>
          </a:stretch>
        </p:blipFill>
        <p:spPr>
          <a:xfrm>
            <a:off x="480060" y="1104138"/>
            <a:ext cx="288036" cy="288036"/>
          </a:xfrm>
          <a:prstGeom prst="rect">
            <a:avLst/>
          </a:prstGeom>
        </p:spPr>
      </p:pic>
      <p:sp>
        <p:nvSpPr>
          <p:cNvPr id="11" name="Text 4"/>
          <p:cNvSpPr/>
          <p:nvPr/>
        </p:nvSpPr>
        <p:spPr>
          <a:xfrm>
            <a:off x="836676" y="1069848"/>
            <a:ext cx="2880360"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Government Jobs</a:t>
            </a:r>
            <a:endParaRPr lang="en-US" sz="1725" dirty="0"/>
          </a:p>
        </p:txBody>
      </p:sp>
      <p:sp>
        <p:nvSpPr>
          <p:cNvPr id="12" name="Text 5"/>
          <p:cNvSpPr/>
          <p:nvPr/>
        </p:nvSpPr>
        <p:spPr>
          <a:xfrm>
            <a:off x="48006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vacancies</a:t>
            </a:r>
            <a:endParaRPr lang="en-US" sz="1125" dirty="0"/>
          </a:p>
        </p:txBody>
      </p:sp>
      <p:pic>
        <p:nvPicPr>
          <p:cNvPr id="13" name="Image 1" descr="clear.png">
            <a:hlinkClick r:id="rId3" tooltip="https://4ab.in/government-jobs/"/>
          </p:cNvPr>
          <p:cNvPicPr>
            <a:picLocks noChangeAspect="1"/>
          </p:cNvPicPr>
          <p:nvPr/>
        </p:nvPicPr>
        <p:blipFill>
          <a:blip r:embed="rId24"/>
          <a:stretch>
            <a:fillRect/>
          </a:stretch>
        </p:blipFill>
        <p:spPr>
          <a:xfrm>
            <a:off x="480060" y="1467612"/>
            <a:ext cx="1577340" cy="404622"/>
          </a:xfrm>
          <a:prstGeom prst="rect">
            <a:avLst/>
          </a:prstGeom>
        </p:spPr>
      </p:pic>
      <p:sp>
        <p:nvSpPr>
          <p:cNvPr id="14" name="Text 6"/>
          <p:cNvSpPr/>
          <p:nvPr/>
        </p:nvSpPr>
        <p:spPr>
          <a:xfrm>
            <a:off x="212598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category</a:t>
            </a:r>
            <a:endParaRPr lang="en-US" sz="1125" dirty="0"/>
          </a:p>
        </p:txBody>
      </p:sp>
      <p:pic>
        <p:nvPicPr>
          <p:cNvPr id="15" name="Image 2" descr="clear.png">
            <a:hlinkClick r:id="rId4" tooltip="https://4ab.in/government-jobs/"/>
          </p:cNvPr>
          <p:cNvPicPr>
            <a:picLocks noChangeAspect="1"/>
          </p:cNvPicPr>
          <p:nvPr/>
        </p:nvPicPr>
        <p:blipFill>
          <a:blip r:embed="rId25"/>
          <a:stretch>
            <a:fillRect/>
          </a:stretch>
        </p:blipFill>
        <p:spPr>
          <a:xfrm>
            <a:off x="2125980" y="1467612"/>
            <a:ext cx="1577340" cy="404622"/>
          </a:xfrm>
          <a:prstGeom prst="rect">
            <a:avLst/>
          </a:prstGeom>
        </p:spPr>
      </p:pic>
      <p:sp>
        <p:nvSpPr>
          <p:cNvPr id="16" name="Text 7"/>
          <p:cNvSpPr/>
          <p:nvPr/>
        </p:nvSpPr>
        <p:spPr>
          <a:xfrm>
            <a:off x="48006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state</a:t>
            </a:r>
            <a:endParaRPr lang="en-US" sz="1125" dirty="0"/>
          </a:p>
        </p:txBody>
      </p:sp>
      <p:pic>
        <p:nvPicPr>
          <p:cNvPr id="17" name="Image 3" descr="clear.png">
            <a:hlinkClick r:id="rId5" tooltip="https://4ab.in/government-jobs/"/>
          </p:cNvPr>
          <p:cNvPicPr>
            <a:picLocks noChangeAspect="1"/>
          </p:cNvPicPr>
          <p:nvPr/>
        </p:nvPicPr>
        <p:blipFill>
          <a:blip r:embed="rId26"/>
          <a:stretch>
            <a:fillRect/>
          </a:stretch>
        </p:blipFill>
        <p:spPr>
          <a:xfrm>
            <a:off x="480060" y="1927098"/>
            <a:ext cx="1577340" cy="404622"/>
          </a:xfrm>
          <a:prstGeom prst="rect">
            <a:avLst/>
          </a:prstGeom>
        </p:spPr>
      </p:pic>
      <p:sp>
        <p:nvSpPr>
          <p:cNvPr id="18" name="Text 8"/>
          <p:cNvSpPr/>
          <p:nvPr/>
        </p:nvSpPr>
        <p:spPr>
          <a:xfrm>
            <a:off x="212598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Exams</a:t>
            </a:r>
            <a:endParaRPr lang="en-US" sz="1125" dirty="0"/>
          </a:p>
        </p:txBody>
      </p:sp>
      <p:pic>
        <p:nvPicPr>
          <p:cNvPr id="19" name="Image 4" descr="clear.png">
            <a:hlinkClick r:id="rId6" tooltip="https://4ab.in/government-jobs/exams/"/>
          </p:cNvPr>
          <p:cNvPicPr>
            <a:picLocks noChangeAspect="1"/>
          </p:cNvPicPr>
          <p:nvPr/>
        </p:nvPicPr>
        <p:blipFill>
          <a:blip r:embed="rId27"/>
          <a:stretch>
            <a:fillRect/>
          </a:stretch>
        </p:blipFill>
        <p:spPr>
          <a:xfrm>
            <a:off x="2125980" y="1927098"/>
            <a:ext cx="1577340" cy="404622"/>
          </a:xfrm>
          <a:prstGeom prst="rect">
            <a:avLst/>
          </a:prstGeom>
        </p:spPr>
      </p:pic>
      <p:sp>
        <p:nvSpPr>
          <p:cNvPr id="20" name="Text 9"/>
          <p:cNvSpPr/>
          <p:nvPr/>
        </p:nvSpPr>
        <p:spPr>
          <a:xfrm>
            <a:off x="48006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Chemistry jobs</a:t>
            </a:r>
            <a:endParaRPr lang="en-US" sz="1125" dirty="0"/>
          </a:p>
        </p:txBody>
      </p:sp>
      <p:pic>
        <p:nvPicPr>
          <p:cNvPr id="21" name="Image 5" descr="clear.png">
            <a:hlinkClick r:id="rId7" tooltip="https://4ab.in/government-jobs/chemistry/"/>
          </p:cNvPr>
          <p:cNvPicPr>
            <a:picLocks noChangeAspect="1"/>
          </p:cNvPicPr>
          <p:nvPr/>
        </p:nvPicPr>
        <p:blipFill>
          <a:blip r:embed="rId28"/>
          <a:stretch>
            <a:fillRect/>
          </a:stretch>
        </p:blipFill>
        <p:spPr>
          <a:xfrm>
            <a:off x="480060" y="2386584"/>
            <a:ext cx="1577340" cy="404622"/>
          </a:xfrm>
          <a:prstGeom prst="rect">
            <a:avLst/>
          </a:prstGeom>
        </p:spPr>
      </p:pic>
      <p:sp>
        <p:nvSpPr>
          <p:cNvPr id="22" name="Text 10"/>
          <p:cNvSpPr/>
          <p:nvPr/>
        </p:nvSpPr>
        <p:spPr>
          <a:xfrm>
            <a:off x="212598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Government Jobs Blog</a:t>
            </a:r>
            <a:endParaRPr lang="en-US" sz="1125" dirty="0"/>
          </a:p>
        </p:txBody>
      </p:sp>
      <p:pic>
        <p:nvPicPr>
          <p:cNvPr id="23" name="Image 6" descr="clear.png">
            <a:hlinkClick r:id="rId8" tooltip="https://4ab.in/government-jobs/blog/"/>
          </p:cNvPr>
          <p:cNvPicPr>
            <a:picLocks noChangeAspect="1"/>
          </p:cNvPicPr>
          <p:nvPr/>
        </p:nvPicPr>
        <p:blipFill>
          <a:blip r:embed="rId29"/>
          <a:stretch>
            <a:fillRect/>
          </a:stretch>
        </p:blipFill>
        <p:spPr>
          <a:xfrm>
            <a:off x="2125980" y="2386584"/>
            <a:ext cx="1577340" cy="404622"/>
          </a:xfrm>
          <a:prstGeom prst="rect">
            <a:avLst/>
          </a:prstGeom>
        </p:spPr>
      </p:pic>
      <p:sp>
        <p:nvSpPr>
          <p:cNvPr id="24" name="Shape 11"/>
          <p:cNvSpPr/>
          <p:nvPr/>
        </p:nvSpPr>
        <p:spPr>
          <a:xfrm>
            <a:off x="480060" y="2880360"/>
            <a:ext cx="3223260" cy="1316736"/>
          </a:xfrm>
          <a:prstGeom prst="roundRect">
            <a:avLst>
              <a:gd name="adj" fmla="val 3646"/>
            </a:avLst>
          </a:prstGeom>
          <a:solidFill>
            <a:srgbClr val="FFFFFF"/>
          </a:solidFill>
          <a:ln w="9525">
            <a:solidFill>
              <a:srgbClr val="DDE3EE"/>
            </a:solidFill>
            <a:prstDash val="solid"/>
          </a:ln>
        </p:spPr>
      </p:sp>
      <p:pic>
        <p:nvPicPr>
          <p:cNvPr id="25" name="Image 7" descr="QR code for https://4ab.in/government-jobs/">
            <a:hlinkClick r:id="rId9" tooltip="https://4ab.in/government-jobs/"/>
          </p:cNvPr>
          <p:cNvPicPr>
            <a:picLocks noChangeAspect="1"/>
          </p:cNvPicPr>
          <p:nvPr/>
        </p:nvPicPr>
        <p:blipFill>
          <a:blip r:embed="rId30"/>
          <a:stretch>
            <a:fillRect/>
          </a:stretch>
        </p:blipFill>
        <p:spPr>
          <a:xfrm>
            <a:off x="562356" y="2948940"/>
            <a:ext cx="1179576" cy="1179576"/>
          </a:xfrm>
          <a:prstGeom prst="rect">
            <a:avLst/>
          </a:prstGeom>
        </p:spPr>
      </p:pic>
      <p:sp>
        <p:nvSpPr>
          <p:cNvPr id="26" name="Text 12"/>
          <p:cNvSpPr/>
          <p:nvPr/>
        </p:nvSpPr>
        <p:spPr>
          <a:xfrm>
            <a:off x="1851660" y="3223260"/>
            <a:ext cx="1783080"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27" name="Text 13"/>
          <p:cNvSpPr/>
          <p:nvPr/>
        </p:nvSpPr>
        <p:spPr>
          <a:xfrm>
            <a:off x="1851660" y="3497580"/>
            <a:ext cx="1783080"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4ab.in/government-jobs</a:t>
            </a:r>
            <a:endParaRPr lang="en-US" sz="1125" dirty="0"/>
          </a:p>
        </p:txBody>
      </p:sp>
      <p:pic>
        <p:nvPicPr>
          <p:cNvPr id="28" name="Image 8" descr="clear.png">
            <a:hlinkClick r:id="rId10" tooltip="https://4ab.in/government-jobs/"/>
          </p:cNvPr>
          <p:cNvPicPr>
            <a:picLocks noChangeAspect="1"/>
          </p:cNvPicPr>
          <p:nvPr/>
        </p:nvPicPr>
        <p:blipFill>
          <a:blip r:embed="rId31"/>
          <a:stretch>
            <a:fillRect/>
          </a:stretch>
        </p:blipFill>
        <p:spPr>
          <a:xfrm>
            <a:off x="1851660" y="3497580"/>
            <a:ext cx="1783080" cy="246888"/>
          </a:xfrm>
          <a:prstGeom prst="rect">
            <a:avLst/>
          </a:prstGeom>
        </p:spPr>
      </p:pic>
      <p:sp>
        <p:nvSpPr>
          <p:cNvPr id="29" name="Shape 14"/>
          <p:cNvSpPr/>
          <p:nvPr/>
        </p:nvSpPr>
        <p:spPr>
          <a:xfrm>
            <a:off x="3943350" y="1014984"/>
            <a:ext cx="4855464" cy="3278124"/>
          </a:xfrm>
          <a:prstGeom prst="roundRect">
            <a:avLst>
              <a:gd name="adj" fmla="val 1464"/>
            </a:avLst>
          </a:prstGeom>
          <a:solidFill>
            <a:srgbClr val="F5F7FB"/>
          </a:solidFill>
          <a:ln w="9525">
            <a:solidFill>
              <a:srgbClr val="DDE3EE"/>
            </a:solidFill>
            <a:prstDash val="solid"/>
          </a:ln>
        </p:spPr>
      </p:sp>
      <p:pic>
        <p:nvPicPr>
          <p:cNvPr id="30" name="Image 9" descr="ic/newspaper-14204F.png">    </p:cNvPr>
          <p:cNvPicPr>
            <a:picLocks noChangeAspect="1"/>
          </p:cNvPicPr>
          <p:nvPr/>
        </p:nvPicPr>
        <p:blipFill>
          <a:blip r:embed="rId32"/>
          <a:stretch>
            <a:fillRect/>
          </a:stretch>
        </p:blipFill>
        <p:spPr>
          <a:xfrm>
            <a:off x="4080510" y="1104138"/>
            <a:ext cx="288036" cy="288036"/>
          </a:xfrm>
          <a:prstGeom prst="rect">
            <a:avLst/>
          </a:prstGeom>
        </p:spPr>
      </p:pic>
      <p:sp>
        <p:nvSpPr>
          <p:cNvPr id="31" name="Text 15"/>
          <p:cNvSpPr/>
          <p:nvPr/>
        </p:nvSpPr>
        <p:spPr>
          <a:xfrm>
            <a:off x="4437126" y="1069848"/>
            <a:ext cx="4238244"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Examination News</a:t>
            </a:r>
            <a:endParaRPr lang="en-US" sz="1725" dirty="0"/>
          </a:p>
        </p:txBody>
      </p:sp>
      <p:sp>
        <p:nvSpPr>
          <p:cNvPr id="32" name="Text 16"/>
          <p:cNvSpPr/>
          <p:nvPr/>
        </p:nvSpPr>
        <p:spPr>
          <a:xfrm>
            <a:off x="4080510"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updates</a:t>
            </a:r>
            <a:endParaRPr lang="en-US" sz="1125" dirty="0"/>
          </a:p>
        </p:txBody>
      </p:sp>
      <p:pic>
        <p:nvPicPr>
          <p:cNvPr id="33" name="Image 10" descr="clear.png">
            <a:hlinkClick r:id="rId11" tooltip="https://4ab.in/examination-news/latest/"/>
          </p:cNvPr>
          <p:cNvPicPr>
            <a:picLocks noChangeAspect="1"/>
          </p:cNvPicPr>
          <p:nvPr/>
        </p:nvPicPr>
        <p:blipFill>
          <a:blip r:embed="rId33"/>
          <a:stretch>
            <a:fillRect/>
          </a:stretch>
        </p:blipFill>
        <p:spPr>
          <a:xfrm>
            <a:off x="4080510" y="1467612"/>
            <a:ext cx="1481328" cy="404622"/>
          </a:xfrm>
          <a:prstGeom prst="rect">
            <a:avLst/>
          </a:prstGeom>
        </p:spPr>
      </p:pic>
      <p:sp>
        <p:nvSpPr>
          <p:cNvPr id="34" name="Text 17"/>
          <p:cNvSpPr/>
          <p:nvPr/>
        </p:nvSpPr>
        <p:spPr>
          <a:xfrm>
            <a:off x="5630418"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 calendar</a:t>
            </a:r>
            <a:endParaRPr lang="en-US" sz="1125" dirty="0"/>
          </a:p>
        </p:txBody>
      </p:sp>
      <p:pic>
        <p:nvPicPr>
          <p:cNvPr id="35" name="Image 11" descr="clear.png">
            <a:hlinkClick r:id="rId12" tooltip="https://4ab.in/examination-news/calendar/"/>
          </p:cNvPr>
          <p:cNvPicPr>
            <a:picLocks noChangeAspect="1"/>
          </p:cNvPicPr>
          <p:nvPr/>
        </p:nvPicPr>
        <p:blipFill>
          <a:blip r:embed="rId34"/>
          <a:stretch>
            <a:fillRect/>
          </a:stretch>
        </p:blipFill>
        <p:spPr>
          <a:xfrm>
            <a:off x="5630418" y="1467612"/>
            <a:ext cx="1481328" cy="404622"/>
          </a:xfrm>
          <a:prstGeom prst="rect">
            <a:avLst/>
          </a:prstGeom>
        </p:spPr>
      </p:pic>
      <p:sp>
        <p:nvSpPr>
          <p:cNvPr id="36" name="Text 18"/>
          <p:cNvSpPr/>
          <p:nvPr/>
        </p:nvSpPr>
        <p:spPr>
          <a:xfrm>
            <a:off x="7180326"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Admit cards</a:t>
            </a:r>
            <a:endParaRPr lang="en-US" sz="1125" dirty="0"/>
          </a:p>
        </p:txBody>
      </p:sp>
      <p:pic>
        <p:nvPicPr>
          <p:cNvPr id="37" name="Image 12" descr="clear.png">
            <a:hlinkClick r:id="rId13" tooltip="https://4ab.in/examination-news/latest/?e=admit-card"/>
          </p:cNvPr>
          <p:cNvPicPr>
            <a:picLocks noChangeAspect="1"/>
          </p:cNvPicPr>
          <p:nvPr/>
        </p:nvPicPr>
        <p:blipFill>
          <a:blip r:embed="rId35"/>
          <a:stretch>
            <a:fillRect/>
          </a:stretch>
        </p:blipFill>
        <p:spPr>
          <a:xfrm>
            <a:off x="7180326" y="1467612"/>
            <a:ext cx="1481328" cy="404622"/>
          </a:xfrm>
          <a:prstGeom prst="rect">
            <a:avLst/>
          </a:prstGeom>
        </p:spPr>
      </p:pic>
      <p:sp>
        <p:nvSpPr>
          <p:cNvPr id="38" name="Text 19"/>
          <p:cNvSpPr/>
          <p:nvPr/>
        </p:nvSpPr>
        <p:spPr>
          <a:xfrm>
            <a:off x="4080510"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Results</a:t>
            </a:r>
            <a:endParaRPr lang="en-US" sz="1125" dirty="0"/>
          </a:p>
        </p:txBody>
      </p:sp>
      <p:pic>
        <p:nvPicPr>
          <p:cNvPr id="39" name="Image 13" descr="clear.png">
            <a:hlinkClick r:id="rId14" tooltip="https://4ab.in/examination-news/latest/?e=result"/>
          </p:cNvPr>
          <p:cNvPicPr>
            <a:picLocks noChangeAspect="1"/>
          </p:cNvPicPr>
          <p:nvPr/>
        </p:nvPicPr>
        <p:blipFill>
          <a:blip r:embed="rId36"/>
          <a:stretch>
            <a:fillRect/>
          </a:stretch>
        </p:blipFill>
        <p:spPr>
          <a:xfrm>
            <a:off x="4080510" y="1927098"/>
            <a:ext cx="1481328" cy="404622"/>
          </a:xfrm>
          <a:prstGeom prst="rect">
            <a:avLst/>
          </a:prstGeom>
        </p:spPr>
      </p:pic>
      <p:sp>
        <p:nvSpPr>
          <p:cNvPr id="40" name="Text 20"/>
          <p:cNvSpPr/>
          <p:nvPr/>
        </p:nvSpPr>
        <p:spPr>
          <a:xfrm>
            <a:off x="5630418"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UG entrance exams</a:t>
            </a:r>
            <a:endParaRPr lang="en-US" sz="1125" dirty="0"/>
          </a:p>
        </p:txBody>
      </p:sp>
      <p:pic>
        <p:nvPicPr>
          <p:cNvPr id="41" name="Image 14" descr="clear.png">
            <a:hlinkClick r:id="rId15" tooltip="https://4ab.in/examination-news/tier/ug/"/>
          </p:cNvPr>
          <p:cNvPicPr>
            <a:picLocks noChangeAspect="1"/>
          </p:cNvPicPr>
          <p:nvPr/>
        </p:nvPicPr>
        <p:blipFill>
          <a:blip r:embed="rId37"/>
          <a:stretch>
            <a:fillRect/>
          </a:stretch>
        </p:blipFill>
        <p:spPr>
          <a:xfrm>
            <a:off x="5630418" y="1927098"/>
            <a:ext cx="1481328" cy="404622"/>
          </a:xfrm>
          <a:prstGeom prst="rect">
            <a:avLst/>
          </a:prstGeom>
        </p:spPr>
      </p:pic>
      <p:sp>
        <p:nvSpPr>
          <p:cNvPr id="42" name="Text 21"/>
          <p:cNvSpPr/>
          <p:nvPr/>
        </p:nvSpPr>
        <p:spPr>
          <a:xfrm>
            <a:off x="7180326"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PG entrance exams</a:t>
            </a:r>
            <a:endParaRPr lang="en-US" sz="1125" dirty="0"/>
          </a:p>
        </p:txBody>
      </p:sp>
      <p:pic>
        <p:nvPicPr>
          <p:cNvPr id="43" name="Image 15" descr="clear.png">
            <a:hlinkClick r:id="rId16" tooltip="https://4ab.in/examination-news/tier/pg/"/>
          </p:cNvPr>
          <p:cNvPicPr>
            <a:picLocks noChangeAspect="1"/>
          </p:cNvPicPr>
          <p:nvPr/>
        </p:nvPicPr>
        <p:blipFill>
          <a:blip r:embed="rId38"/>
          <a:stretch>
            <a:fillRect/>
          </a:stretch>
        </p:blipFill>
        <p:spPr>
          <a:xfrm>
            <a:off x="7180326" y="1927098"/>
            <a:ext cx="1481328" cy="404622"/>
          </a:xfrm>
          <a:prstGeom prst="rect">
            <a:avLst/>
          </a:prstGeom>
        </p:spPr>
      </p:pic>
      <p:sp>
        <p:nvSpPr>
          <p:cNvPr id="44" name="Text 22"/>
          <p:cNvSpPr/>
          <p:nvPr/>
        </p:nvSpPr>
        <p:spPr>
          <a:xfrm>
            <a:off x="4080510"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NET, SET &amp; PhD exams</a:t>
            </a:r>
            <a:endParaRPr lang="en-US" sz="1125" dirty="0"/>
          </a:p>
        </p:txBody>
      </p:sp>
      <p:pic>
        <p:nvPicPr>
          <p:cNvPr id="45" name="Image 16" descr="clear.png">
            <a:hlinkClick r:id="rId17" tooltip="https://4ab.in/examination-news/tier/research/"/>
          </p:cNvPr>
          <p:cNvPicPr>
            <a:picLocks noChangeAspect="1"/>
          </p:cNvPicPr>
          <p:nvPr/>
        </p:nvPicPr>
        <p:blipFill>
          <a:blip r:embed="rId39"/>
          <a:stretch>
            <a:fillRect/>
          </a:stretch>
        </p:blipFill>
        <p:spPr>
          <a:xfrm>
            <a:off x="4080510" y="2386584"/>
            <a:ext cx="1481328" cy="404622"/>
          </a:xfrm>
          <a:prstGeom prst="rect">
            <a:avLst/>
          </a:prstGeom>
        </p:spPr>
      </p:pic>
      <p:sp>
        <p:nvSpPr>
          <p:cNvPr id="46" name="Text 23"/>
          <p:cNvSpPr/>
          <p:nvPr/>
        </p:nvSpPr>
        <p:spPr>
          <a:xfrm>
            <a:off x="5630418"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School board exams</a:t>
            </a:r>
            <a:endParaRPr lang="en-US" sz="1125" dirty="0"/>
          </a:p>
        </p:txBody>
      </p:sp>
      <p:pic>
        <p:nvPicPr>
          <p:cNvPr id="47" name="Image 17" descr="clear.png">
            <a:hlinkClick r:id="rId18" tooltip="https://4ab.in/examination-news/tier/school/"/>
          </p:cNvPr>
          <p:cNvPicPr>
            <a:picLocks noChangeAspect="1"/>
          </p:cNvPicPr>
          <p:nvPr/>
        </p:nvPicPr>
        <p:blipFill>
          <a:blip r:embed="rId40"/>
          <a:stretch>
            <a:fillRect/>
          </a:stretch>
        </p:blipFill>
        <p:spPr>
          <a:xfrm>
            <a:off x="5630418" y="2386584"/>
            <a:ext cx="1481328" cy="404622"/>
          </a:xfrm>
          <a:prstGeom prst="rect">
            <a:avLst/>
          </a:prstGeom>
        </p:spPr>
      </p:pic>
      <p:sp>
        <p:nvSpPr>
          <p:cNvPr id="48" name="Text 24"/>
          <p:cNvSpPr/>
          <p:nvPr/>
        </p:nvSpPr>
        <p:spPr>
          <a:xfrm>
            <a:off x="7180326"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Examination News Blog</a:t>
            </a:r>
            <a:endParaRPr lang="en-US" sz="1125" dirty="0"/>
          </a:p>
        </p:txBody>
      </p:sp>
      <p:pic>
        <p:nvPicPr>
          <p:cNvPr id="49" name="Image 18" descr="clear.png">
            <a:hlinkClick r:id="rId19" tooltip="https://4ab.in/examination-news/blog/"/>
          </p:cNvPr>
          <p:cNvPicPr>
            <a:picLocks noChangeAspect="1"/>
          </p:cNvPicPr>
          <p:nvPr/>
        </p:nvPicPr>
        <p:blipFill>
          <a:blip r:embed="rId41"/>
          <a:stretch>
            <a:fillRect/>
          </a:stretch>
        </p:blipFill>
        <p:spPr>
          <a:xfrm>
            <a:off x="7180326" y="2386584"/>
            <a:ext cx="1481328" cy="404622"/>
          </a:xfrm>
          <a:prstGeom prst="rect">
            <a:avLst/>
          </a:prstGeom>
        </p:spPr>
      </p:pic>
      <p:sp>
        <p:nvSpPr>
          <p:cNvPr id="50" name="Shape 25"/>
          <p:cNvSpPr/>
          <p:nvPr/>
        </p:nvSpPr>
        <p:spPr>
          <a:xfrm>
            <a:off x="4080510" y="2880360"/>
            <a:ext cx="4581144" cy="1316736"/>
          </a:xfrm>
          <a:prstGeom prst="roundRect">
            <a:avLst>
              <a:gd name="adj" fmla="val 3646"/>
            </a:avLst>
          </a:prstGeom>
          <a:solidFill>
            <a:srgbClr val="FFFFFF"/>
          </a:solidFill>
          <a:ln w="9525">
            <a:solidFill>
              <a:srgbClr val="DDE3EE"/>
            </a:solidFill>
            <a:prstDash val="solid"/>
          </a:ln>
        </p:spPr>
      </p:sp>
      <p:pic>
        <p:nvPicPr>
          <p:cNvPr id="51" name="Image 19" descr="QR code for https://4ab.in/examination-news/">
            <a:hlinkClick r:id="rId20" tooltip="https://4ab.in/examination-news/"/>
          </p:cNvPr>
          <p:cNvPicPr>
            <a:picLocks noChangeAspect="1"/>
          </p:cNvPicPr>
          <p:nvPr/>
        </p:nvPicPr>
        <p:blipFill>
          <a:blip r:embed="rId42"/>
          <a:stretch>
            <a:fillRect/>
          </a:stretch>
        </p:blipFill>
        <p:spPr>
          <a:xfrm>
            <a:off x="4162806" y="2948940"/>
            <a:ext cx="1179576" cy="1179576"/>
          </a:xfrm>
          <a:prstGeom prst="rect">
            <a:avLst/>
          </a:prstGeom>
        </p:spPr>
      </p:pic>
      <p:sp>
        <p:nvSpPr>
          <p:cNvPr id="52" name="Text 26"/>
          <p:cNvSpPr/>
          <p:nvPr/>
        </p:nvSpPr>
        <p:spPr>
          <a:xfrm>
            <a:off x="5452110" y="3223260"/>
            <a:ext cx="3140964"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53" name="Text 27"/>
          <p:cNvSpPr/>
          <p:nvPr/>
        </p:nvSpPr>
        <p:spPr>
          <a:xfrm>
            <a:off x="5452110" y="3497580"/>
            <a:ext cx="3140964"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4ab.in/examination-news</a:t>
            </a:r>
            <a:endParaRPr lang="en-US" sz="1125" dirty="0"/>
          </a:p>
        </p:txBody>
      </p:sp>
      <p:pic>
        <p:nvPicPr>
          <p:cNvPr id="54" name="Image 20" descr="clear.png">
            <a:hlinkClick r:id="rId21" tooltip="https://4ab.in/examination-news/"/>
          </p:cNvPr>
          <p:cNvPicPr>
            <a:picLocks noChangeAspect="1"/>
          </p:cNvPicPr>
          <p:nvPr/>
        </p:nvPicPr>
        <p:blipFill>
          <a:blip r:embed="rId43"/>
          <a:stretch>
            <a:fillRect/>
          </a:stretch>
        </p:blipFill>
        <p:spPr>
          <a:xfrm>
            <a:off x="5452110" y="3497580"/>
            <a:ext cx="3140964" cy="246888"/>
          </a:xfrm>
          <a:prstGeom prst="rect">
            <a:avLst/>
          </a:prstGeom>
        </p:spPr>
      </p:pic>
      <p:sp>
        <p:nvSpPr>
          <p:cNvPr id="55" name="Shape 28"/>
          <p:cNvSpPr/>
          <p:nvPr/>
        </p:nvSpPr>
        <p:spPr>
          <a:xfrm>
            <a:off x="342900" y="4361688"/>
            <a:ext cx="8455914" cy="315468"/>
          </a:xfrm>
          <a:prstGeom prst="rect">
            <a:avLst/>
          </a:prstGeom>
          <a:solidFill>
            <a:srgbClr val="FBF3DA"/>
          </a:solidFill>
          <a:ln/>
        </p:spPr>
      </p:sp>
      <p:sp>
        <p:nvSpPr>
          <p:cNvPr id="56" name="Shape 29"/>
          <p:cNvSpPr/>
          <p:nvPr/>
        </p:nvSpPr>
        <p:spPr>
          <a:xfrm>
            <a:off x="342900" y="4361688"/>
            <a:ext cx="54864" cy="315468"/>
          </a:xfrm>
          <a:prstGeom prst="rect">
            <a:avLst/>
          </a:prstGeom>
          <a:solidFill>
            <a:srgbClr val="D4A017"/>
          </a:solidFill>
          <a:ln/>
        </p:spPr>
      </p:sp>
      <p:sp>
        <p:nvSpPr>
          <p:cNvPr id="57"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Vacancies, admit cards, results and exam dates: all in one place</a:t>
            </a:r>
            <a:endParaRPr lang="en-US" sz="1275" dirty="0"/>
          </a:p>
        </p:txBody>
      </p:sp>
      <p:sp>
        <p:nvSpPr>
          <p:cNvPr id="58"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9" name="Image 21" descr="clear.png">
            <a:hlinkClick r:id="rId22" tooltip="https://4ab.in/educators/"/>
          </p:cNvPr>
          <p:cNvPicPr>
            <a:picLocks noChangeAspect="1"/>
          </p:cNvPicPr>
          <p:nvPr/>
        </p:nvPicPr>
        <p:blipFill>
          <a:blip r:embed="rId44"/>
          <a:stretch>
            <a:fillRect/>
          </a:stretch>
        </p:blipFill>
        <p:spPr>
          <a:xfrm>
            <a:off x="3566160" y="4786884"/>
            <a:ext cx="1988820" cy="219456"/>
          </a:xfrm>
          <a:prstGeom prst="rect">
            <a:avLst/>
          </a:prstGeom>
        </p:spPr>
      </p:pic>
    </p:spTree>
  </p:cSld>
</p:sld>
</file>

<file path=ppt/slides/slide11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Teach from the Question Bank, one question at a time</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Find the right questions, teach them in class, then take them with you.</a:t>
            </a:r>
            <a:endParaRPr lang="en-US" sz="1125" dirty="0"/>
          </a:p>
        </p:txBody>
      </p:sp>
      <p:sp>
        <p:nvSpPr>
          <p:cNvPr id="9" name="Shape 3"/>
          <p:cNvSpPr/>
          <p:nvPr/>
        </p:nvSpPr>
        <p:spPr>
          <a:xfrm>
            <a:off x="342900" y="1062990"/>
            <a:ext cx="1988820" cy="1885950"/>
          </a:xfrm>
          <a:prstGeom prst="roundRect">
            <a:avLst>
              <a:gd name="adj" fmla="val 2545"/>
            </a:avLst>
          </a:prstGeom>
          <a:solidFill>
            <a:srgbClr val="F5F7FB"/>
          </a:solidFill>
          <a:ln w="9525">
            <a:solidFill>
              <a:srgbClr val="DDE3EE"/>
            </a:solidFill>
            <a:prstDash val="solid"/>
          </a:ln>
        </p:spPr>
      </p:sp>
      <p:pic>
        <p:nvPicPr>
          <p:cNvPr id="10" name="Image 0" descr="ic/search-14204F.png">    </p:cNvPr>
          <p:cNvPicPr>
            <a:picLocks noChangeAspect="1"/>
          </p:cNvPicPr>
          <p:nvPr/>
        </p:nvPicPr>
        <p:blipFill>
          <a:blip r:embed="rId12"/>
          <a:stretch>
            <a:fillRect/>
          </a:stretch>
        </p:blipFill>
        <p:spPr>
          <a:xfrm>
            <a:off x="445770" y="1165860"/>
            <a:ext cx="260604" cy="260604"/>
          </a:xfrm>
          <a:prstGeom prst="rect">
            <a:avLst/>
          </a:prstGeom>
        </p:spPr>
      </p:pic>
      <p:sp>
        <p:nvSpPr>
          <p:cNvPr id="11" name="Text 4"/>
          <p:cNvSpPr/>
          <p:nvPr/>
        </p:nvSpPr>
        <p:spPr>
          <a:xfrm>
            <a:off x="754380"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1  Find questions</a:t>
            </a:r>
            <a:endParaRPr lang="en-US" sz="1350" dirty="0"/>
          </a:p>
        </p:txBody>
      </p:sp>
      <p:sp>
        <p:nvSpPr>
          <p:cNvPr id="12" name="Text 5"/>
          <p:cNvSpPr/>
          <p:nvPr/>
        </p:nvSpPr>
        <p:spPr>
          <a:xfrm>
            <a:off x="445770"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Browse</a:t>
            </a:r>
            <a:endParaRPr lang="en-US" sz="1125" dirty="0"/>
          </a:p>
        </p:txBody>
      </p:sp>
      <p:pic>
        <p:nvPicPr>
          <p:cNvPr id="13" name="Image 1" descr="clear.png">
            <a:hlinkClick r:id="rId3" tooltip="https://4ab.in/educators/chemistry-question-bank/"/>
          </p:cNvPr>
          <p:cNvPicPr>
            <a:picLocks noChangeAspect="1"/>
          </p:cNvPicPr>
          <p:nvPr/>
        </p:nvPicPr>
        <p:blipFill>
          <a:blip r:embed="rId13"/>
          <a:stretch>
            <a:fillRect/>
          </a:stretch>
        </p:blipFill>
        <p:spPr>
          <a:xfrm>
            <a:off x="445770" y="1556766"/>
            <a:ext cx="1783080" cy="363474"/>
          </a:xfrm>
          <a:prstGeom prst="rect">
            <a:avLst/>
          </a:prstGeom>
        </p:spPr>
      </p:pic>
      <p:sp>
        <p:nvSpPr>
          <p:cNvPr id="14" name="Text 6"/>
          <p:cNvSpPr/>
          <p:nvPr/>
        </p:nvSpPr>
        <p:spPr>
          <a:xfrm>
            <a:off x="445770" y="1981962"/>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search</a:t>
            </a:r>
            <a:endParaRPr lang="en-US" sz="1125" dirty="0"/>
          </a:p>
        </p:txBody>
      </p:sp>
      <p:pic>
        <p:nvPicPr>
          <p:cNvPr id="15" name="Image 2" descr="clear.png">
            <a:hlinkClick r:id="rId4" tooltip="https://4ab.in/educators/search/"/>
          </p:cNvPr>
          <p:cNvPicPr>
            <a:picLocks noChangeAspect="1"/>
          </p:cNvPicPr>
          <p:nvPr/>
        </p:nvPicPr>
        <p:blipFill>
          <a:blip r:embed="rId14"/>
          <a:stretch>
            <a:fillRect/>
          </a:stretch>
        </p:blipFill>
        <p:spPr>
          <a:xfrm>
            <a:off x="445770" y="1981962"/>
            <a:ext cx="1783080" cy="363474"/>
          </a:xfrm>
          <a:prstGeom prst="rect">
            <a:avLst/>
          </a:prstGeom>
        </p:spPr>
      </p:pic>
      <p:sp>
        <p:nvSpPr>
          <p:cNvPr id="16" name="Text 7"/>
          <p:cNvSpPr/>
          <p:nvPr/>
        </p:nvSpPr>
        <p:spPr>
          <a:xfrm>
            <a:off x="445770" y="2407158"/>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Topic packs</a:t>
            </a:r>
            <a:endParaRPr lang="en-US" sz="1125" dirty="0"/>
          </a:p>
        </p:txBody>
      </p:sp>
      <p:pic>
        <p:nvPicPr>
          <p:cNvPr id="17" name="Image 3" descr="clear.png">
            <a:hlinkClick r:id="rId5" tooltip="https://4ab.in/educators/topic/"/>
          </p:cNvPr>
          <p:cNvPicPr>
            <a:picLocks noChangeAspect="1"/>
          </p:cNvPicPr>
          <p:nvPr/>
        </p:nvPicPr>
        <p:blipFill>
          <a:blip r:embed="rId15"/>
          <a:stretch>
            <a:fillRect/>
          </a:stretch>
        </p:blipFill>
        <p:spPr>
          <a:xfrm>
            <a:off x="445770" y="2407158"/>
            <a:ext cx="1783080" cy="363474"/>
          </a:xfrm>
          <a:prstGeom prst="rect">
            <a:avLst/>
          </a:prstGeom>
        </p:spPr>
      </p:pic>
      <p:sp>
        <p:nvSpPr>
          <p:cNvPr id="18" name="Shape 8"/>
          <p:cNvSpPr/>
          <p:nvPr/>
        </p:nvSpPr>
        <p:spPr>
          <a:xfrm>
            <a:off x="2414016" y="1062990"/>
            <a:ext cx="1988820" cy="1885950"/>
          </a:xfrm>
          <a:prstGeom prst="roundRect">
            <a:avLst>
              <a:gd name="adj" fmla="val 2545"/>
            </a:avLst>
          </a:prstGeom>
          <a:solidFill>
            <a:srgbClr val="F5F7FB"/>
          </a:solidFill>
          <a:ln w="9525">
            <a:solidFill>
              <a:srgbClr val="DDE3EE"/>
            </a:solidFill>
            <a:prstDash val="solid"/>
          </a:ln>
        </p:spPr>
      </p:sp>
      <p:pic>
        <p:nvPicPr>
          <p:cNvPr id="19" name="Image 4" descr="ic/presentation-14204F.png">    </p:cNvPr>
          <p:cNvPicPr>
            <a:picLocks noChangeAspect="1"/>
          </p:cNvPicPr>
          <p:nvPr/>
        </p:nvPicPr>
        <p:blipFill>
          <a:blip r:embed="rId16"/>
          <a:stretch>
            <a:fillRect/>
          </a:stretch>
        </p:blipFill>
        <p:spPr>
          <a:xfrm>
            <a:off x="2516886" y="1165860"/>
            <a:ext cx="260604" cy="260604"/>
          </a:xfrm>
          <a:prstGeom prst="rect">
            <a:avLst/>
          </a:prstGeom>
        </p:spPr>
      </p:pic>
      <p:sp>
        <p:nvSpPr>
          <p:cNvPr id="20" name="Text 9"/>
          <p:cNvSpPr/>
          <p:nvPr/>
        </p:nvSpPr>
        <p:spPr>
          <a:xfrm>
            <a:off x="2825496"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2  Teach one by one</a:t>
            </a:r>
            <a:endParaRPr lang="en-US" sz="1350" dirty="0"/>
          </a:p>
        </p:txBody>
      </p:sp>
      <p:sp>
        <p:nvSpPr>
          <p:cNvPr id="21" name="Text 10"/>
          <p:cNvSpPr/>
          <p:nvPr/>
        </p:nvSpPr>
        <p:spPr>
          <a:xfrm>
            <a:off x="2516886"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Bank</a:t>
            </a:r>
            <a:endParaRPr lang="en-US" sz="1125" dirty="0"/>
          </a:p>
        </p:txBody>
      </p:sp>
      <p:pic>
        <p:nvPicPr>
          <p:cNvPr id="22" name="Image 5" descr="clear.png">
            <a:hlinkClick r:id="rId6" tooltip="https://4ab.in/educators/?m=qb"/>
          </p:cNvPr>
          <p:cNvPicPr>
            <a:picLocks noChangeAspect="1"/>
          </p:cNvPicPr>
          <p:nvPr/>
        </p:nvPicPr>
        <p:blipFill>
          <a:blip r:embed="rId17"/>
          <a:stretch>
            <a:fillRect/>
          </a:stretch>
        </p:blipFill>
        <p:spPr>
          <a:xfrm>
            <a:off x="2516886" y="1556766"/>
            <a:ext cx="1783080" cy="363474"/>
          </a:xfrm>
          <a:prstGeom prst="rect">
            <a:avLst/>
          </a:prstGeom>
        </p:spPr>
      </p:pic>
      <p:sp>
        <p:nvSpPr>
          <p:cNvPr id="23" name="Text 11"/>
          <p:cNvSpPr/>
          <p:nvPr/>
        </p:nvSpPr>
        <p:spPr>
          <a:xfrm>
            <a:off x="2516886" y="1988820"/>
            <a:ext cx="1783080" cy="651510"/>
          </a:xfrm>
          <a:prstGeom prst="rect">
            <a:avLst/>
          </a:prstGeom>
          <a:noFill/>
          <a:ln/>
        </p:spPr>
        <p:txBody>
          <a:bodyPr wrap="square" lIns="0" tIns="0" rIns="0" bIns="0" rtlCol="0" anchor="t"/>
          <a:lstStyle/>
          <a:p>
            <a:pPr indent="0" marL="0">
              <a:buNone/>
            </a:pPr>
            <a:r>
              <a:rPr lang="en-US" sz="1125" dirty="0">
                <a:solidFill>
                  <a:srgbClr val="52617A"/>
                </a:solidFill>
                <a:latin typeface="Calibri" pitchFamily="34" charset="0"/>
                <a:ea typeface="Calibri" pitchFamily="34" charset="-122"/>
                <a:cs typeface="Calibri" pitchFamily="34" charset="-120"/>
              </a:rPr>
              <a:t>Show each question to students on the board, in your own order.</a:t>
            </a:r>
            <a:endParaRPr lang="en-US" sz="1125" dirty="0"/>
          </a:p>
        </p:txBody>
      </p:sp>
      <p:sp>
        <p:nvSpPr>
          <p:cNvPr id="24" name="Shape 12"/>
          <p:cNvSpPr/>
          <p:nvPr/>
        </p:nvSpPr>
        <p:spPr>
          <a:xfrm>
            <a:off x="4485132" y="1062990"/>
            <a:ext cx="1988820" cy="1885950"/>
          </a:xfrm>
          <a:prstGeom prst="roundRect">
            <a:avLst>
              <a:gd name="adj" fmla="val 2545"/>
            </a:avLst>
          </a:prstGeom>
          <a:solidFill>
            <a:srgbClr val="F5F7FB"/>
          </a:solidFill>
          <a:ln w="9525">
            <a:solidFill>
              <a:srgbClr val="DDE3EE"/>
            </a:solidFill>
            <a:prstDash val="solid"/>
          </a:ln>
        </p:spPr>
      </p:sp>
      <p:pic>
        <p:nvPicPr>
          <p:cNvPr id="25" name="Image 6" descr="ic/download-14204F.png">    </p:cNvPr>
          <p:cNvPicPr>
            <a:picLocks noChangeAspect="1"/>
          </p:cNvPicPr>
          <p:nvPr/>
        </p:nvPicPr>
        <p:blipFill>
          <a:blip r:embed="rId18"/>
          <a:stretch>
            <a:fillRect/>
          </a:stretch>
        </p:blipFill>
        <p:spPr>
          <a:xfrm>
            <a:off x="4588002" y="1165860"/>
            <a:ext cx="260604" cy="260604"/>
          </a:xfrm>
          <a:prstGeom prst="rect">
            <a:avLst/>
          </a:prstGeom>
        </p:spPr>
      </p:pic>
      <p:sp>
        <p:nvSpPr>
          <p:cNvPr id="26" name="Text 13"/>
          <p:cNvSpPr/>
          <p:nvPr/>
        </p:nvSpPr>
        <p:spPr>
          <a:xfrm>
            <a:off x="4896612"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3  Export</a:t>
            </a:r>
            <a:endParaRPr lang="en-US" sz="1350" dirty="0"/>
          </a:p>
        </p:txBody>
      </p:sp>
      <p:sp>
        <p:nvSpPr>
          <p:cNvPr id="27" name="Text 14"/>
          <p:cNvSpPr/>
          <p:nvPr/>
        </p:nvSpPr>
        <p:spPr>
          <a:xfrm>
            <a:off x="4588002" y="1556766"/>
            <a:ext cx="1783080" cy="1097280"/>
          </a:xfrm>
          <a:prstGeom prst="rect">
            <a:avLst/>
          </a:prstGeom>
          <a:noFill/>
          <a:ln/>
        </p:spPr>
        <p:txBody>
          <a:bodyPr wrap="square" lIns="0" tIns="0" rIns="0" bIns="0" rtlCol="0" anchor="t"/>
          <a:lstStyle/>
          <a:p>
            <a:pPr indent="0" marL="0">
              <a:spcAft>
                <a:spcPts val="600"/>
              </a:spcAft>
              <a:buNone/>
            </a:pPr>
            <a:r>
              <a:rPr lang="en-US" sz="1125" b="1" dirty="0">
                <a:solidFill>
                  <a:srgbClr val="1B2A41"/>
                </a:solidFill>
                <a:latin typeface="Calibri" pitchFamily="34" charset="0"/>
                <a:ea typeface="Calibri" pitchFamily="34" charset="-122"/>
                <a:cs typeface="Calibri" pitchFamily="34" charset="-120"/>
              </a:rPr>
              <a:t>PPTX, DOCX, PNG (zip), HTML, Markdown</a:t>
            </a:r>
            <a:endParaRPr lang="en-US" sz="1125" dirty="0"/>
          </a:p>
          <a:p>
            <a:pPr indent="0" marL="0">
              <a:spcAft>
                <a:spcPts val="600"/>
              </a:spcAft>
              <a:buNone/>
            </a:pPr>
            <a:r>
              <a:rPr lang="en-US" sz="1125" dirty="0">
                <a:solidFill>
                  <a:srgbClr val="A0522D"/>
                </a:solidFill>
                <a:latin typeface="Calibri" pitchFamily="34" charset="0"/>
                <a:ea typeface="Calibri" pitchFamily="34" charset="-122"/>
                <a:cs typeface="Calibri" pitchFamily="34" charset="-120"/>
              </a:rPr>
              <a:t>Take the paper home after class.</a:t>
            </a:r>
            <a:endParaRPr lang="en-US" sz="1125" dirty="0"/>
          </a:p>
        </p:txBody>
      </p:sp>
      <p:sp>
        <p:nvSpPr>
          <p:cNvPr id="28" name="Shape 15"/>
          <p:cNvSpPr/>
          <p:nvPr/>
        </p:nvSpPr>
        <p:spPr>
          <a:xfrm>
            <a:off x="342900" y="3031236"/>
            <a:ext cx="3038094" cy="569214"/>
          </a:xfrm>
          <a:prstGeom prst="roundRect">
            <a:avLst>
              <a:gd name="adj" fmla="val 8434"/>
            </a:avLst>
          </a:prstGeom>
          <a:solidFill>
            <a:srgbClr val="FFFFFF"/>
          </a:solidFill>
          <a:ln w="9525">
            <a:solidFill>
              <a:srgbClr val="DDE3EE"/>
            </a:solidFill>
            <a:prstDash val="solid"/>
          </a:ln>
        </p:spPr>
      </p:sp>
      <p:pic>
        <p:nvPicPr>
          <p:cNvPr id="29" name="Image 7" descr="ic/file-text-14204F.png">    </p:cNvPr>
          <p:cNvPicPr>
            <a:picLocks noChangeAspect="1"/>
          </p:cNvPicPr>
          <p:nvPr/>
        </p:nvPicPr>
        <p:blipFill>
          <a:blip r:embed="rId19"/>
          <a:stretch>
            <a:fillRect/>
          </a:stretch>
        </p:blipFill>
        <p:spPr>
          <a:xfrm>
            <a:off x="445770" y="3188970"/>
            <a:ext cx="246888" cy="246888"/>
          </a:xfrm>
          <a:prstGeom prst="rect">
            <a:avLst/>
          </a:prstGeom>
        </p:spPr>
      </p:pic>
      <p:sp>
        <p:nvSpPr>
          <p:cNvPr id="30" name="Text 16"/>
          <p:cNvSpPr/>
          <p:nvPr/>
        </p:nvSpPr>
        <p:spPr>
          <a:xfrm>
            <a:off x="768096"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My papers</a:t>
            </a:r>
            <a:endParaRPr lang="en-US" sz="1200" dirty="0"/>
          </a:p>
        </p:txBody>
      </p:sp>
      <p:pic>
        <p:nvPicPr>
          <p:cNvPr id="31" name="Image 8" descr="clear.png">
            <a:hlinkClick r:id="rId7" tooltip="https://4ab.in/educators/chemistry-question-bank/#docs"/>
          </p:cNvPr>
          <p:cNvPicPr>
            <a:picLocks noChangeAspect="1"/>
          </p:cNvPicPr>
          <p:nvPr/>
        </p:nvPicPr>
        <p:blipFill>
          <a:blip r:embed="rId20"/>
          <a:stretch>
            <a:fillRect/>
          </a:stretch>
        </p:blipFill>
        <p:spPr>
          <a:xfrm>
            <a:off x="342900" y="3031236"/>
            <a:ext cx="3038094" cy="569214"/>
          </a:xfrm>
          <a:prstGeom prst="rect">
            <a:avLst/>
          </a:prstGeom>
        </p:spPr>
      </p:pic>
      <p:sp>
        <p:nvSpPr>
          <p:cNvPr id="32" name="Shape 17"/>
          <p:cNvSpPr/>
          <p:nvPr/>
        </p:nvSpPr>
        <p:spPr>
          <a:xfrm>
            <a:off x="3449574" y="3031236"/>
            <a:ext cx="3038094" cy="569214"/>
          </a:xfrm>
          <a:prstGeom prst="roundRect">
            <a:avLst>
              <a:gd name="adj" fmla="val 8434"/>
            </a:avLst>
          </a:prstGeom>
          <a:solidFill>
            <a:srgbClr val="FFFFFF"/>
          </a:solidFill>
          <a:ln w="9525">
            <a:solidFill>
              <a:srgbClr val="DDE3EE"/>
            </a:solidFill>
            <a:prstDash val="solid"/>
          </a:ln>
        </p:spPr>
      </p:sp>
      <p:pic>
        <p:nvPicPr>
          <p:cNvPr id="33" name="Image 9" descr="ic/users-14204F.png">    </p:cNvPr>
          <p:cNvPicPr>
            <a:picLocks noChangeAspect="1"/>
          </p:cNvPicPr>
          <p:nvPr/>
        </p:nvPicPr>
        <p:blipFill>
          <a:blip r:embed="rId21"/>
          <a:stretch>
            <a:fillRect/>
          </a:stretch>
        </p:blipFill>
        <p:spPr>
          <a:xfrm>
            <a:off x="3552444" y="3188970"/>
            <a:ext cx="246888" cy="246888"/>
          </a:xfrm>
          <a:prstGeom prst="rect">
            <a:avLst/>
          </a:prstGeom>
        </p:spPr>
      </p:pic>
      <p:sp>
        <p:nvSpPr>
          <p:cNvPr id="34" name="Text 18"/>
          <p:cNvSpPr/>
          <p:nvPr/>
        </p:nvSpPr>
        <p:spPr>
          <a:xfrm>
            <a:off x="3874770"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Social groups</a:t>
            </a:r>
            <a:endParaRPr lang="en-US" sz="1200" dirty="0"/>
          </a:p>
        </p:txBody>
      </p:sp>
      <p:pic>
        <p:nvPicPr>
          <p:cNvPr id="35" name="Image 10" descr="clear.png">
            <a:hlinkClick r:id="rId8" tooltip="https://4ab.in/educators/chemistry-community/"/>
          </p:cNvPr>
          <p:cNvPicPr>
            <a:picLocks noChangeAspect="1"/>
          </p:cNvPicPr>
          <p:nvPr/>
        </p:nvPicPr>
        <p:blipFill>
          <a:blip r:embed="rId22"/>
          <a:stretch>
            <a:fillRect/>
          </a:stretch>
        </p:blipFill>
        <p:spPr>
          <a:xfrm>
            <a:off x="3449574" y="3031236"/>
            <a:ext cx="3038094" cy="569214"/>
          </a:xfrm>
          <a:prstGeom prst="rect">
            <a:avLst/>
          </a:prstGeom>
        </p:spPr>
      </p:pic>
      <p:sp>
        <p:nvSpPr>
          <p:cNvPr id="36" name="Shape 19"/>
          <p:cNvSpPr/>
          <p:nvPr/>
        </p:nvSpPr>
        <p:spPr>
          <a:xfrm>
            <a:off x="342900" y="3669030"/>
            <a:ext cx="3038094" cy="569214"/>
          </a:xfrm>
          <a:prstGeom prst="roundRect">
            <a:avLst>
              <a:gd name="adj" fmla="val 8434"/>
            </a:avLst>
          </a:prstGeom>
          <a:solidFill>
            <a:srgbClr val="FFFFFF"/>
          </a:solidFill>
          <a:ln w="9525">
            <a:solidFill>
              <a:srgbClr val="DDE3EE"/>
            </a:solidFill>
            <a:prstDash val="solid"/>
          </a:ln>
        </p:spPr>
      </p:sp>
      <p:pic>
        <p:nvPicPr>
          <p:cNvPr id="37" name="Image 11" descr="ic/chart-column-14204F.png">    </p:cNvPr>
          <p:cNvPicPr>
            <a:picLocks noChangeAspect="1"/>
          </p:cNvPicPr>
          <p:nvPr/>
        </p:nvPicPr>
        <p:blipFill>
          <a:blip r:embed="rId23"/>
          <a:stretch>
            <a:fillRect/>
          </a:stretch>
        </p:blipFill>
        <p:spPr>
          <a:xfrm>
            <a:off x="445770" y="3826764"/>
            <a:ext cx="246888" cy="246888"/>
          </a:xfrm>
          <a:prstGeom prst="rect">
            <a:avLst/>
          </a:prstGeom>
        </p:spPr>
      </p:pic>
      <p:sp>
        <p:nvSpPr>
          <p:cNvPr id="38" name="Text 20"/>
          <p:cNvSpPr/>
          <p:nvPr/>
        </p:nvSpPr>
        <p:spPr>
          <a:xfrm>
            <a:off x="768096" y="3669030"/>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Question Paper Analyser</a:t>
            </a:r>
            <a:endParaRPr lang="en-US" sz="1200" dirty="0"/>
          </a:p>
        </p:txBody>
      </p:sp>
      <p:pic>
        <p:nvPicPr>
          <p:cNvPr id="39" name="Image 12" descr="clear.png">
            <a:hlinkClick r:id="rId9" tooltip="https://4ab.in/educators/analyse/"/>
          </p:cNvPr>
          <p:cNvPicPr>
            <a:picLocks noChangeAspect="1"/>
          </p:cNvPicPr>
          <p:nvPr/>
        </p:nvPicPr>
        <p:blipFill>
          <a:blip r:embed="rId24"/>
          <a:stretch>
            <a:fillRect/>
          </a:stretch>
        </p:blipFill>
        <p:spPr>
          <a:xfrm>
            <a:off x="342900" y="3669030"/>
            <a:ext cx="3038094" cy="569214"/>
          </a:xfrm>
          <a:prstGeom prst="rect">
            <a:avLst/>
          </a:prstGeom>
        </p:spPr>
      </p:pic>
      <p:sp>
        <p:nvSpPr>
          <p:cNvPr id="40" name="Shape 21"/>
          <p:cNvSpPr/>
          <p:nvPr/>
        </p:nvSpPr>
        <p:spPr>
          <a:xfrm>
            <a:off x="3449574" y="3669030"/>
            <a:ext cx="3038094" cy="569214"/>
          </a:xfrm>
          <a:prstGeom prst="roundRect">
            <a:avLst>
              <a:gd name="adj" fmla="val 8434"/>
            </a:avLst>
          </a:prstGeom>
          <a:solidFill>
            <a:srgbClr val="FFFFFF"/>
          </a:solidFill>
          <a:ln w="9525">
            <a:solidFill>
              <a:srgbClr val="DDE3EE"/>
            </a:solidFill>
            <a:prstDash val="solid"/>
          </a:ln>
        </p:spPr>
      </p:sp>
      <p:pic>
        <p:nvPicPr>
          <p:cNvPr id="41" name="Image 13" descr="ic/sparkles-14204F.png">    </p:cNvPr>
          <p:cNvPicPr>
            <a:picLocks noChangeAspect="1"/>
          </p:cNvPicPr>
          <p:nvPr/>
        </p:nvPicPr>
        <p:blipFill>
          <a:blip r:embed="rId25"/>
          <a:stretch>
            <a:fillRect/>
          </a:stretch>
        </p:blipFill>
        <p:spPr>
          <a:xfrm>
            <a:off x="3552444" y="3826764"/>
            <a:ext cx="246888" cy="246888"/>
          </a:xfrm>
          <a:prstGeom prst="rect">
            <a:avLst/>
          </a:prstGeom>
        </p:spPr>
      </p:pic>
      <p:sp>
        <p:nvSpPr>
          <p:cNvPr id="42" name="Text 22"/>
          <p:cNvSpPr/>
          <p:nvPr/>
        </p:nvSpPr>
        <p:spPr>
          <a:xfrm>
            <a:off x="3874770" y="3669030"/>
            <a:ext cx="198882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AI question paper generator</a:t>
            </a:r>
            <a:endParaRPr lang="en-US" sz="1200" dirty="0"/>
          </a:p>
        </p:txBody>
      </p:sp>
      <p:sp>
        <p:nvSpPr>
          <p:cNvPr id="43" name="Text 23"/>
          <p:cNvSpPr/>
          <p:nvPr/>
        </p:nvSpPr>
        <p:spPr>
          <a:xfrm>
            <a:off x="5918454" y="3840480"/>
            <a:ext cx="452628" cy="226314"/>
          </a:xfrm>
          <a:prstGeom prst="roundRect">
            <a:avLst>
              <a:gd name="adj" fmla="val 15152"/>
            </a:avLst>
          </a:prstGeom>
          <a:solidFill>
            <a:srgbClr val="FBF3DA"/>
          </a:solidFill>
          <a:ln/>
        </p:spPr>
        <p:txBody>
          <a:bodyPr wrap="square" lIns="0" tIns="0" rIns="0" bIns="0" rtlCol="0" anchor="ctr"/>
          <a:lstStyle/>
          <a:p>
            <a:pPr algn="ctr" indent="0" marL="0">
              <a:buNone/>
            </a:pPr>
            <a:r>
              <a:rPr lang="en-US" sz="975" b="1" dirty="0">
                <a:solidFill>
                  <a:srgbClr val="14204F"/>
                </a:solidFill>
                <a:latin typeface="Calibri" pitchFamily="34" charset="0"/>
                <a:ea typeface="Calibri" pitchFamily="34" charset="-122"/>
                <a:cs typeface="Calibri" pitchFamily="34" charset="-120"/>
              </a:rPr>
              <a:t>Paid</a:t>
            </a:r>
            <a:endParaRPr lang="en-US" sz="975" dirty="0"/>
          </a:p>
        </p:txBody>
      </p:sp>
      <p:sp>
        <p:nvSpPr>
          <p:cNvPr id="44" name="Shape 24"/>
          <p:cNvSpPr/>
          <p:nvPr/>
        </p:nvSpPr>
        <p:spPr>
          <a:xfrm>
            <a:off x="6617970" y="1062990"/>
            <a:ext cx="2180844" cy="3202686"/>
          </a:xfrm>
          <a:prstGeom prst="roundRect">
            <a:avLst>
              <a:gd name="adj" fmla="val 2201"/>
            </a:avLst>
          </a:prstGeom>
          <a:solidFill>
            <a:srgbClr val="FFFFFF"/>
          </a:solidFill>
          <a:ln w="9525">
            <a:solidFill>
              <a:srgbClr val="DDE3EE"/>
            </a:solidFill>
            <a:prstDash val="solid"/>
          </a:ln>
        </p:spPr>
      </p:sp>
      <p:sp>
        <p:nvSpPr>
          <p:cNvPr id="45" name="Text 25"/>
          <p:cNvSpPr/>
          <p:nvPr/>
        </p:nvSpPr>
        <p:spPr>
          <a:xfrm>
            <a:off x="6720840" y="1152144"/>
            <a:ext cx="1975104" cy="514350"/>
          </a:xfrm>
          <a:prstGeom prst="rect">
            <a:avLst/>
          </a:prstGeom>
          <a:noFill/>
          <a:ln/>
        </p:spPr>
        <p:txBody>
          <a:bodyPr wrap="square" lIns="0" tIns="0" rIns="0" bIns="0" rtlCol="0" anchor="ctr"/>
          <a:lstStyle/>
          <a:p>
            <a:pPr algn="ctr" indent="0" marL="0">
              <a:buNone/>
            </a:pPr>
            <a:r>
              <a:rPr lang="en-US" sz="1350" b="1" dirty="0">
                <a:solidFill>
                  <a:srgbClr val="14204F"/>
                </a:solidFill>
                <a:latin typeface="Calibri" pitchFamily="34" charset="0"/>
                <a:ea typeface="Calibri" pitchFamily="34" charset="-122"/>
                <a:cs typeface="Calibri" pitchFamily="34" charset="-120"/>
              </a:rPr>
              <a:t>Scan to open Question Bank</a:t>
            </a:r>
            <a:endParaRPr lang="en-US" sz="1350" dirty="0"/>
          </a:p>
        </p:txBody>
      </p:sp>
      <p:pic>
        <p:nvPicPr>
          <p:cNvPr id="46" name="Image 14" descr="QR code for https://4ab.in/educators/?m=qb">
            <a:hlinkClick r:id="rId10" tooltip="https://4ab.in/educators/?m=qb"/>
          </p:cNvPr>
          <p:cNvPicPr>
            <a:picLocks noChangeAspect="1"/>
          </p:cNvPicPr>
          <p:nvPr/>
        </p:nvPicPr>
        <p:blipFill>
          <a:blip r:embed="rId26"/>
          <a:stretch>
            <a:fillRect/>
          </a:stretch>
        </p:blipFill>
        <p:spPr>
          <a:xfrm>
            <a:off x="6885432" y="1748790"/>
            <a:ext cx="1645920" cy="1645920"/>
          </a:xfrm>
          <a:prstGeom prst="rect">
            <a:avLst/>
          </a:prstGeom>
        </p:spPr>
      </p:pic>
      <p:sp>
        <p:nvSpPr>
          <p:cNvPr id="47" name="Text 26"/>
          <p:cNvSpPr/>
          <p:nvPr/>
        </p:nvSpPr>
        <p:spPr>
          <a:xfrm>
            <a:off x="6686550" y="3463290"/>
            <a:ext cx="2043684" cy="246888"/>
          </a:xfrm>
          <a:prstGeom prst="rect">
            <a:avLst/>
          </a:prstGeom>
          <a:noFill/>
          <a:ln/>
        </p:spPr>
        <p:txBody>
          <a:bodyPr wrap="square" lIns="0" tIns="0" rIns="0" bIns="0" rtlCol="0" anchor="ctr"/>
          <a:lstStyle/>
          <a:p>
            <a:pPr algn="ctr" indent="0" marL="0">
              <a:buNone/>
            </a:pPr>
            <a:r>
              <a:rPr lang="en-US" sz="1125" dirty="0">
                <a:solidFill>
                  <a:srgbClr val="52617A"/>
                </a:solidFill>
                <a:latin typeface="Calibri" pitchFamily="34" charset="0"/>
                <a:ea typeface="Calibri" pitchFamily="34" charset="-122"/>
                <a:cs typeface="Calibri" pitchFamily="34" charset="-120"/>
              </a:rPr>
              <a:t>4ab.in/educators/?m=qb</a:t>
            </a:r>
            <a:endParaRPr lang="en-US" sz="1125" dirty="0"/>
          </a:p>
        </p:txBody>
      </p:sp>
      <p:sp>
        <p:nvSpPr>
          <p:cNvPr id="48" name="Text 27"/>
          <p:cNvSpPr/>
          <p:nvPr/>
        </p:nvSpPr>
        <p:spPr>
          <a:xfrm>
            <a:off x="6686550" y="3771900"/>
            <a:ext cx="2043684" cy="274320"/>
          </a:xfrm>
          <a:prstGeom prst="rect">
            <a:avLst/>
          </a:prstGeom>
          <a:noFill/>
          <a:ln/>
        </p:spPr>
        <p:txBody>
          <a:bodyPr wrap="square" lIns="0" tIns="0" rIns="0" bIns="0" rtlCol="0" anchor="ctr"/>
          <a:lstStyle/>
          <a:p>
            <a:pPr algn="ctr" indent="0" marL="0">
              <a:buNone/>
            </a:pPr>
            <a:r>
              <a:rPr lang="en-US" sz="1125" b="1" dirty="0">
                <a:solidFill>
                  <a:srgbClr val="14204F"/>
                </a:solidFill>
                <a:latin typeface="Calibri" pitchFamily="34" charset="0"/>
                <a:ea typeface="Calibri" pitchFamily="34" charset="-122"/>
                <a:cs typeface="Calibri" pitchFamily="34" charset="-120"/>
              </a:rPr>
              <a:t>Many more coming soon</a:t>
            </a:r>
            <a:endParaRPr lang="en-US" sz="1125" dirty="0"/>
          </a:p>
        </p:txBody>
      </p:sp>
      <p:sp>
        <p:nvSpPr>
          <p:cNvPr id="49" name="Shape 28"/>
          <p:cNvSpPr/>
          <p:nvPr/>
        </p:nvSpPr>
        <p:spPr>
          <a:xfrm>
            <a:off x="342900" y="4361688"/>
            <a:ext cx="8455914" cy="315468"/>
          </a:xfrm>
          <a:prstGeom prst="rect">
            <a:avLst/>
          </a:prstGeom>
          <a:solidFill>
            <a:srgbClr val="FBF3DA"/>
          </a:solidFill>
          <a:ln/>
        </p:spPr>
      </p:sp>
      <p:sp>
        <p:nvSpPr>
          <p:cNvPr id="50" name="Shape 29"/>
          <p:cNvSpPr/>
          <p:nvPr/>
        </p:nvSpPr>
        <p:spPr>
          <a:xfrm>
            <a:off x="342900" y="4361688"/>
            <a:ext cx="54864" cy="315468"/>
          </a:xfrm>
          <a:prstGeom prst="rect">
            <a:avLst/>
          </a:prstGeom>
          <a:solidFill>
            <a:srgbClr val="D4A017"/>
          </a:solidFill>
          <a:ln/>
        </p:spPr>
      </p:sp>
      <p:sp>
        <p:nvSpPr>
          <p:cNvPr id="51"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Lifetime free for educators, except AI tools</a:t>
            </a:r>
            <a:endParaRPr lang="en-US" sz="1275" dirty="0"/>
          </a:p>
        </p:txBody>
      </p:sp>
      <p:sp>
        <p:nvSpPr>
          <p:cNvPr id="52"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3" name="Image 15" descr="clear.png">
            <a:hlinkClick r:id="rId11" tooltip="https://4ab.in/educators/"/>
          </p:cNvPr>
          <p:cNvPicPr>
            <a:picLocks noChangeAspect="1"/>
          </p:cNvPicPr>
          <p:nvPr/>
        </p:nvPicPr>
        <p:blipFill>
          <a:blip r:embed="rId27"/>
          <a:stretch>
            <a:fillRect/>
          </a:stretch>
        </p:blipFill>
        <p:spPr>
          <a:xfrm>
            <a:off x="3566160" y="4786884"/>
            <a:ext cx="1988820" cy="219456"/>
          </a:xfrm>
          <a:prstGeom prst="rect">
            <a:avLst/>
          </a:prstGeom>
        </p:spPr>
      </p:pic>
    </p:spTree>
  </p:cSld>
</p:sld>
</file>

<file path=ppt/slides/slide11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TUTOR-BRANDED TEACHING TOOLS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Free whiteboard for educators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Teach on a long whiteboard, your own PDF or photo, or from the question bank.</a:t>
            </a:r>
            <a:endParaRPr lang="en-US" sz="1125" dirty="0"/>
          </a:p>
        </p:txBody>
      </p:sp>
      <p:pic>
        <p:nvPicPr>
          <p:cNvPr id="9" name="Image 0" descr="4AB Educators page with a PDF open beside a whiteboard with a drawn graph">    </p:cNvPr>
          <p:cNvPicPr>
            <a:picLocks noChangeAspect="1"/>
          </p:cNvPicPr>
          <p:nvPr/>
        </p:nvPicPr>
        <p:blipFill>
          <a:blip r:embed="rId5"/>
          <a:stretch>
            <a:fillRect/>
          </a:stretch>
        </p:blipFill>
        <p:spPr>
          <a:xfrm>
            <a:off x="342900" y="1028700"/>
            <a:ext cx="5589270" cy="2916141"/>
          </a:xfrm>
          <a:prstGeom prst="rect">
            <a:avLst/>
          </a:prstGeom>
        </p:spPr>
      </p:pic>
      <p:sp>
        <p:nvSpPr>
          <p:cNvPr id="10" name="Shape 3"/>
          <p:cNvSpPr/>
          <p:nvPr/>
        </p:nvSpPr>
        <p:spPr>
          <a:xfrm>
            <a:off x="342900" y="1028700"/>
            <a:ext cx="5589270" cy="2916141"/>
          </a:xfrm>
          <a:prstGeom prst="rect">
            <a:avLst/>
          </a:prstGeom>
          <a:ln w="9525">
            <a:solidFill>
              <a:srgbClr val="DDE3EE"/>
            </a:solidFill>
            <a:prstDash val="solid"/>
          </a:ln>
        </p:spPr>
      </p:sp>
      <p:sp>
        <p:nvSpPr>
          <p:cNvPr id="11" name="Shape 4"/>
          <p:cNvSpPr/>
          <p:nvPr/>
        </p:nvSpPr>
        <p:spPr>
          <a:xfrm>
            <a:off x="342900" y="4018788"/>
            <a:ext cx="1351026" cy="617220"/>
          </a:xfrm>
          <a:prstGeom prst="roundRect">
            <a:avLst>
              <a:gd name="adj" fmla="val 7778"/>
            </a:avLst>
          </a:prstGeom>
          <a:solidFill>
            <a:srgbClr val="F5F7FB"/>
          </a:solidFill>
          <a:ln w="9525">
            <a:solidFill>
              <a:srgbClr val="DDE3EE"/>
            </a:solidFill>
            <a:prstDash val="solid"/>
          </a:ln>
        </p:spPr>
      </p:sp>
      <p:pic>
        <p:nvPicPr>
          <p:cNvPr id="12" name="Image 1" descr="ic/pen-line-14204F.png">    </p:cNvPr>
          <p:cNvPicPr>
            <a:picLocks noChangeAspect="1"/>
          </p:cNvPicPr>
          <p:nvPr/>
        </p:nvPicPr>
        <p:blipFill>
          <a:blip r:embed="rId6"/>
          <a:stretch>
            <a:fillRect/>
          </a:stretch>
        </p:blipFill>
        <p:spPr>
          <a:xfrm>
            <a:off x="411480" y="4210812"/>
            <a:ext cx="233172" cy="233172"/>
          </a:xfrm>
          <a:prstGeom prst="rect">
            <a:avLst/>
          </a:prstGeom>
        </p:spPr>
      </p:pic>
      <p:sp>
        <p:nvSpPr>
          <p:cNvPr id="13" name="Text 5"/>
          <p:cNvSpPr/>
          <p:nvPr/>
        </p:nvSpPr>
        <p:spPr>
          <a:xfrm>
            <a:off x="685800"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Whiteboard</a:t>
            </a:r>
            <a:endParaRPr lang="en-US" sz="1125" dirty="0"/>
          </a:p>
        </p:txBody>
      </p:sp>
      <p:sp>
        <p:nvSpPr>
          <p:cNvPr id="14" name="Shape 6"/>
          <p:cNvSpPr/>
          <p:nvPr/>
        </p:nvSpPr>
        <p:spPr>
          <a:xfrm>
            <a:off x="1755648" y="4018788"/>
            <a:ext cx="1351026" cy="617220"/>
          </a:xfrm>
          <a:prstGeom prst="roundRect">
            <a:avLst>
              <a:gd name="adj" fmla="val 7778"/>
            </a:avLst>
          </a:prstGeom>
          <a:solidFill>
            <a:srgbClr val="F5F7FB"/>
          </a:solidFill>
          <a:ln w="9525">
            <a:solidFill>
              <a:srgbClr val="DDE3EE"/>
            </a:solidFill>
            <a:prstDash val="solid"/>
          </a:ln>
        </p:spPr>
      </p:sp>
      <p:pic>
        <p:nvPicPr>
          <p:cNvPr id="15" name="Image 2" descr="ic/file-text-14204F.png">    </p:cNvPr>
          <p:cNvPicPr>
            <a:picLocks noChangeAspect="1"/>
          </p:cNvPicPr>
          <p:nvPr/>
        </p:nvPicPr>
        <p:blipFill>
          <a:blip r:embed="rId7"/>
          <a:stretch>
            <a:fillRect/>
          </a:stretch>
        </p:blipFill>
        <p:spPr>
          <a:xfrm>
            <a:off x="1824228" y="4210812"/>
            <a:ext cx="233172" cy="233172"/>
          </a:xfrm>
          <a:prstGeom prst="rect">
            <a:avLst/>
          </a:prstGeom>
        </p:spPr>
      </p:pic>
      <p:sp>
        <p:nvSpPr>
          <p:cNvPr id="16" name="Text 7"/>
          <p:cNvSpPr/>
          <p:nvPr/>
        </p:nvSpPr>
        <p:spPr>
          <a:xfrm>
            <a:off x="2098548"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PDF</a:t>
            </a:r>
            <a:endParaRPr lang="en-US" sz="1125" dirty="0"/>
          </a:p>
        </p:txBody>
      </p:sp>
      <p:sp>
        <p:nvSpPr>
          <p:cNvPr id="17" name="Shape 8"/>
          <p:cNvSpPr/>
          <p:nvPr/>
        </p:nvSpPr>
        <p:spPr>
          <a:xfrm>
            <a:off x="3168396" y="4018788"/>
            <a:ext cx="1351026" cy="617220"/>
          </a:xfrm>
          <a:prstGeom prst="roundRect">
            <a:avLst>
              <a:gd name="adj" fmla="val 7778"/>
            </a:avLst>
          </a:prstGeom>
          <a:solidFill>
            <a:srgbClr val="F5F7FB"/>
          </a:solidFill>
          <a:ln w="9525">
            <a:solidFill>
              <a:srgbClr val="DDE3EE"/>
            </a:solidFill>
            <a:prstDash val="solid"/>
          </a:ln>
        </p:spPr>
      </p:sp>
      <p:pic>
        <p:nvPicPr>
          <p:cNvPr id="18" name="Image 3" descr="ic/image-14204F.png">    </p:cNvPr>
          <p:cNvPicPr>
            <a:picLocks noChangeAspect="1"/>
          </p:cNvPicPr>
          <p:nvPr/>
        </p:nvPicPr>
        <p:blipFill>
          <a:blip r:embed="rId8"/>
          <a:stretch>
            <a:fillRect/>
          </a:stretch>
        </p:blipFill>
        <p:spPr>
          <a:xfrm>
            <a:off x="3236976" y="4210812"/>
            <a:ext cx="233172" cy="233172"/>
          </a:xfrm>
          <a:prstGeom prst="rect">
            <a:avLst/>
          </a:prstGeom>
        </p:spPr>
      </p:pic>
      <p:sp>
        <p:nvSpPr>
          <p:cNvPr id="19" name="Text 9"/>
          <p:cNvSpPr/>
          <p:nvPr/>
        </p:nvSpPr>
        <p:spPr>
          <a:xfrm>
            <a:off x="3511296"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Photo</a:t>
            </a:r>
            <a:endParaRPr lang="en-US" sz="1125" dirty="0"/>
          </a:p>
        </p:txBody>
      </p:sp>
      <p:sp>
        <p:nvSpPr>
          <p:cNvPr id="20" name="Shape 10"/>
          <p:cNvSpPr/>
          <p:nvPr/>
        </p:nvSpPr>
        <p:spPr>
          <a:xfrm>
            <a:off x="4581144" y="4018788"/>
            <a:ext cx="1351026" cy="617220"/>
          </a:xfrm>
          <a:prstGeom prst="roundRect">
            <a:avLst>
              <a:gd name="adj" fmla="val 7778"/>
            </a:avLst>
          </a:prstGeom>
          <a:solidFill>
            <a:srgbClr val="F5F7FB"/>
          </a:solidFill>
          <a:ln w="9525">
            <a:solidFill>
              <a:srgbClr val="DDE3EE"/>
            </a:solidFill>
            <a:prstDash val="solid"/>
          </a:ln>
        </p:spPr>
      </p:sp>
      <p:pic>
        <p:nvPicPr>
          <p:cNvPr id="21" name="Image 4" descr="ic/book-open-14204F.png">    </p:cNvPr>
          <p:cNvPicPr>
            <a:picLocks noChangeAspect="1"/>
          </p:cNvPicPr>
          <p:nvPr/>
        </p:nvPicPr>
        <p:blipFill>
          <a:blip r:embed="rId9"/>
          <a:stretch>
            <a:fillRect/>
          </a:stretch>
        </p:blipFill>
        <p:spPr>
          <a:xfrm>
            <a:off x="4649724" y="4210812"/>
            <a:ext cx="233172" cy="233172"/>
          </a:xfrm>
          <a:prstGeom prst="rect">
            <a:avLst/>
          </a:prstGeom>
        </p:spPr>
      </p:pic>
      <p:sp>
        <p:nvSpPr>
          <p:cNvPr id="22" name="Text 11"/>
          <p:cNvSpPr/>
          <p:nvPr/>
        </p:nvSpPr>
        <p:spPr>
          <a:xfrm>
            <a:off x="4924044"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Question Bank</a:t>
            </a:r>
            <a:endParaRPr lang="en-US" sz="1125" dirty="0"/>
          </a:p>
        </p:txBody>
      </p:sp>
      <p:sp>
        <p:nvSpPr>
          <p:cNvPr id="23" name="Shape 12"/>
          <p:cNvSpPr/>
          <p:nvPr/>
        </p:nvSpPr>
        <p:spPr>
          <a:xfrm>
            <a:off x="6069330" y="1028700"/>
            <a:ext cx="2729484" cy="3607308"/>
          </a:xfrm>
          <a:prstGeom prst="roundRect">
            <a:avLst>
              <a:gd name="adj" fmla="val 1759"/>
            </a:avLst>
          </a:prstGeom>
          <a:solidFill>
            <a:srgbClr val="FFFFFF"/>
          </a:solidFill>
          <a:ln w="9525">
            <a:solidFill>
              <a:srgbClr val="DDE3EE"/>
            </a:solidFill>
            <a:prstDash val="solid"/>
          </a:ln>
        </p:spPr>
      </p:sp>
      <p:sp>
        <p:nvSpPr>
          <p:cNvPr id="24" name="Text 13"/>
          <p:cNvSpPr/>
          <p:nvPr/>
        </p:nvSpPr>
        <p:spPr>
          <a:xfrm>
            <a:off x="6172200" y="1097280"/>
            <a:ext cx="2523744" cy="342900"/>
          </a:xfrm>
          <a:prstGeom prst="rect">
            <a:avLst/>
          </a:prstGeom>
          <a:noFill/>
          <a:ln/>
        </p:spPr>
        <p:txBody>
          <a:bodyPr wrap="square" lIns="0" tIns="0" rIns="0" bIns="0" rtlCol="0" anchor="ctr"/>
          <a:lstStyle/>
          <a:p>
            <a:pPr algn="ctr" indent="0" marL="0">
              <a:buNone/>
            </a:pPr>
            <a:r>
              <a:rPr lang="en-US" sz="1800" b="1" dirty="0">
                <a:solidFill>
                  <a:srgbClr val="14204F"/>
                </a:solidFill>
                <a:latin typeface="Calibri" pitchFamily="34" charset="0"/>
                <a:ea typeface="Calibri" pitchFamily="34" charset="-122"/>
                <a:cs typeface="Calibri" pitchFamily="34" charset="-120"/>
              </a:rPr>
              <a:t>Start teaching</a:t>
            </a:r>
            <a:endParaRPr lang="en-US" sz="1800" dirty="0"/>
          </a:p>
        </p:txBody>
      </p:sp>
      <p:pic>
        <p:nvPicPr>
          <p:cNvPr id="25" name="Image 5" descr="QR code for https://4ab.in/educators/">
            <a:hlinkClick r:id="rId3" tooltip="https://4ab.in/educators/"/>
          </p:cNvPr>
          <p:cNvPicPr>
            <a:picLocks noChangeAspect="1"/>
          </p:cNvPicPr>
          <p:nvPr/>
        </p:nvPicPr>
        <p:blipFill>
          <a:blip r:embed="rId10"/>
          <a:stretch>
            <a:fillRect/>
          </a:stretch>
        </p:blipFill>
        <p:spPr>
          <a:xfrm>
            <a:off x="6645402" y="1474470"/>
            <a:ext cx="1577340" cy="1577340"/>
          </a:xfrm>
          <a:prstGeom prst="rect">
            <a:avLst/>
          </a:prstGeom>
        </p:spPr>
      </p:pic>
      <p:sp>
        <p:nvSpPr>
          <p:cNvPr id="26" name="Text 14"/>
          <p:cNvSpPr/>
          <p:nvPr/>
        </p:nvSpPr>
        <p:spPr>
          <a:xfrm>
            <a:off x="6172200" y="3072384"/>
            <a:ext cx="2523744" cy="246888"/>
          </a:xfrm>
          <a:prstGeom prst="rect">
            <a:avLst/>
          </a:prstGeom>
          <a:noFill/>
          <a:ln/>
        </p:spPr>
        <p:txBody>
          <a:bodyPr wrap="square" lIns="0" tIns="0" rIns="0" bIns="0" rtlCol="0" anchor="ctr"/>
          <a:lstStyle/>
          <a:p>
            <a:pPr algn="ctr" indent="0" marL="0">
              <a:buNone/>
            </a:pPr>
            <a:r>
              <a:rPr lang="en-US" sz="1200" dirty="0">
                <a:solidFill>
                  <a:srgbClr val="52617A"/>
                </a:solidFill>
                <a:latin typeface="Calibri" pitchFamily="34" charset="0"/>
                <a:ea typeface="Calibri" pitchFamily="34" charset="-122"/>
                <a:cs typeface="Calibri" pitchFamily="34" charset="-120"/>
              </a:rPr>
              <a:t>4ab.in/educators</a:t>
            </a:r>
            <a:endParaRPr lang="en-US" sz="1200" dirty="0"/>
          </a:p>
        </p:txBody>
      </p:sp>
      <p:sp>
        <p:nvSpPr>
          <p:cNvPr id="27" name="Text 15"/>
          <p:cNvSpPr/>
          <p:nvPr/>
        </p:nvSpPr>
        <p:spPr>
          <a:xfrm>
            <a:off x="6240780" y="3374136"/>
            <a:ext cx="2386584" cy="493776"/>
          </a:xfrm>
          <a:prstGeom prst="rect">
            <a:avLst/>
          </a:prstGeom>
          <a:noFill/>
          <a:ln/>
        </p:spPr>
        <p:txBody>
          <a:bodyPr wrap="square" lIns="0" tIns="0" rIns="0" bIns="0" rtlCol="0" anchor="t"/>
          <a:lstStyle/>
          <a:p>
            <a:pPr algn="ctr" indent="0" marL="0">
              <a:buNone/>
            </a:pPr>
            <a:r>
              <a:rPr lang="en-US" sz="1125" dirty="0">
                <a:solidFill>
                  <a:srgbClr val="1B2A41"/>
                </a:solidFill>
                <a:latin typeface="Calibri" pitchFamily="34" charset="0"/>
                <a:ea typeface="Calibri" pitchFamily="34" charset="-122"/>
                <a:cs typeface="Calibri" pitchFamily="34" charset="-120"/>
              </a:rPr>
              <a:t>Need more room? Add more space to the board as you teach.</a:t>
            </a:r>
            <a:endParaRPr lang="en-US" sz="1125" dirty="0"/>
          </a:p>
        </p:txBody>
      </p:sp>
      <p:sp>
        <p:nvSpPr>
          <p:cNvPr id="28" name="Text 16"/>
          <p:cNvSpPr/>
          <p:nvPr/>
        </p:nvSpPr>
        <p:spPr>
          <a:xfrm>
            <a:off x="6240780" y="3922776"/>
            <a:ext cx="2386584" cy="493776"/>
          </a:xfrm>
          <a:prstGeom prst="rect">
            <a:avLst/>
          </a:prstGeom>
          <a:noFill/>
          <a:ln/>
        </p:spPr>
        <p:txBody>
          <a:bodyPr wrap="square" lIns="0" tIns="0" rIns="0" bIns="0" rtlCol="0" anchor="t"/>
          <a:lstStyle/>
          <a:p>
            <a:pPr algn="ctr" indent="0" marL="0">
              <a:buNone/>
            </a:pPr>
            <a:r>
              <a:rPr lang="en-US" sz="1050" dirty="0">
                <a:solidFill>
                  <a:srgbClr val="52617A"/>
                </a:solidFill>
                <a:latin typeface="Calibri" pitchFamily="34" charset="0"/>
                <a:ea typeface="Calibri" pitchFamily="34" charset="-122"/>
                <a:cs typeface="Calibri" pitchFamily="34" charset="-120"/>
              </a:rPr>
              <a:t>Tutor pages show a small "Powered by 4AB" line. Premium removes it.</a:t>
            </a:r>
            <a:endParaRPr lang="en-US" sz="1050" dirty="0"/>
          </a:p>
        </p:txBody>
      </p:sp>
      <p:sp>
        <p:nvSpPr>
          <p:cNvPr id="29" name="Text 17"/>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0" name="Image 6" descr="clear.png">
            <a:hlinkClick r:id="rId4" tooltip="https://4ab.in/educators/"/>
          </p:cNvPr>
          <p:cNvPicPr>
            <a:picLocks noChangeAspect="1"/>
          </p:cNvPicPr>
          <p:nvPr/>
        </p:nvPicPr>
        <p:blipFill>
          <a:blip r:embed="rId11"/>
          <a:stretch>
            <a:fillRect/>
          </a:stretch>
        </p:blipFill>
        <p:spPr>
          <a:xfrm>
            <a:off x="3566160" y="4786884"/>
            <a:ext cx="1988820" cy="219456"/>
          </a:xfrm>
          <a:prstGeom prst="rect">
            <a:avLst/>
          </a:prstGeom>
        </p:spPr>
      </p:pic>
    </p:spTree>
  </p:cSld>
</p:sld>
</file>

<file path=ppt/slides/slide119.xml><?xml version="1.0" encoding="utf-8"?>
<p:sld xmlns:a="http://schemas.openxmlformats.org/drawingml/2006/main" xmlns:r="http://schemas.openxmlformats.org/officeDocument/2006/relationships" xmlns:p="http://schemas.openxmlformats.org/presentationml/2006/main">
  <p:cSld name="Slide 6">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symmetry and crystals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atom-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Symmetry</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molecular symmetry</a:t>
            </a:r>
            <a:endParaRPr lang="en-US" sz="1125" dirty="0"/>
          </a:p>
        </p:txBody>
      </p:sp>
      <p:pic>
        <p:nvPicPr>
          <p:cNvPr id="13" name="Image 1" descr="QR code for https://4ab.in/molecular-symmetry/">
            <a:hlinkClick r:id="rId3" tooltip="https://4ab.in/molecular-symmetry/"/>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4ab.in/molecular-symmetry/</a:t>
            </a:r>
            <a:endParaRPr lang="en-US" sz="975" dirty="0"/>
          </a:p>
        </p:txBody>
      </p:sp>
      <p:pic>
        <p:nvPicPr>
          <p:cNvPr id="15" name="Image 2" descr="clear.png">
            <a:hlinkClick r:id="rId4" tooltip="https://4ab.in/molecular-symmetry/"/>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shapes-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Point Groups</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Learn molecular point groups</a:t>
            </a:r>
            <a:endParaRPr lang="en-US" sz="1125" dirty="0"/>
          </a:p>
        </p:txBody>
      </p:sp>
      <p:pic>
        <p:nvPicPr>
          <p:cNvPr id="20" name="Image 4" descr="QR code for https://4ab.in/molecular-point-groups/">
            <a:hlinkClick r:id="rId5" tooltip="https://4ab.in/molecular-point-groups/"/>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4ab.in/molecular-point-groups/</a:t>
            </a:r>
            <a:endParaRPr lang="en-US" sz="975" dirty="0"/>
          </a:p>
        </p:txBody>
      </p:sp>
      <p:pic>
        <p:nvPicPr>
          <p:cNvPr id="22" name="Image 5" descr="clear.png">
            <a:hlinkClick r:id="rId6" tooltip="https://4ab.in/molecular-point-groups/"/>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box-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Structure</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crystal structures</a:t>
            </a:r>
            <a:endParaRPr lang="en-US" sz="1125" dirty="0"/>
          </a:p>
        </p:txBody>
      </p:sp>
      <p:pic>
        <p:nvPicPr>
          <p:cNvPr id="27" name="Image 7" descr="QR code for https://4ab.in/crystal-structure/">
            <a:hlinkClick r:id="rId7" tooltip="https://4ab.in/crystal-structure/"/>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4ab.in/crystal-structure/</a:t>
            </a:r>
            <a:endParaRPr lang="en-US" sz="975" dirty="0"/>
          </a:p>
        </p:txBody>
      </p:sp>
      <p:pic>
        <p:nvPicPr>
          <p:cNvPr id="29" name="Image 8" descr="clear.png">
            <a:hlinkClick r:id="rId8" tooltip="https://4ab.in/crystal-structure/"/>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grid-3x3-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Space Groups</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Browse crystal space groups</a:t>
            </a:r>
            <a:endParaRPr lang="en-US" sz="1125" dirty="0"/>
          </a:p>
        </p:txBody>
      </p:sp>
      <p:pic>
        <p:nvPicPr>
          <p:cNvPr id="34" name="Image 10" descr="QR code for https://4ab.in/crystal-space-groups/">
            <a:hlinkClick r:id="rId9" tooltip="https://4ab.in/crystal-space-groups/"/>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4ab.in/crystal-space-groups/</a:t>
            </a:r>
            <a:endParaRPr lang="en-US" sz="975" dirty="0"/>
          </a:p>
        </p:txBody>
      </p:sp>
      <p:pic>
        <p:nvPicPr>
          <p:cNvPr id="36" name="Image 11" descr="clear.png">
            <a:hlinkClick r:id="rId10" tooltip="https://4ab.in/crystal-space-groups/"/>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120.xml><?xml version="1.0" encoding="utf-8"?>
<p:sld xmlns:a="http://schemas.openxmlformats.org/drawingml/2006/main" xmlns:r="http://schemas.openxmlformats.org/officeDocument/2006/relationships" xmlns:p="http://schemas.openxmlformats.org/presentationml/2006/main">
  <p:cSld name="Slide 7">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elements, calculation and drawing</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table-2-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Periodic Table</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the elements</a:t>
            </a:r>
            <a:endParaRPr lang="en-US" sz="1125" dirty="0"/>
          </a:p>
        </p:txBody>
      </p:sp>
      <p:pic>
        <p:nvPicPr>
          <p:cNvPr id="13" name="Image 1" descr="QR code for https://4ab.in/periodic-table/">
            <a:hlinkClick r:id="rId3" tooltip="https://4ab.in/periodic-table/"/>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4ab.in/periodic-table/</a:t>
            </a:r>
            <a:endParaRPr lang="en-US" sz="975" dirty="0"/>
          </a:p>
        </p:txBody>
      </p:sp>
      <p:pic>
        <p:nvPicPr>
          <p:cNvPr id="15" name="Image 2" descr="clear.png">
            <a:hlinkClick r:id="rId4" tooltip="https://4ab.in/periodic-table/"/>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calculator-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Calculator</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Solve chemistry calculations</a:t>
            </a:r>
            <a:endParaRPr lang="en-US" sz="1125" dirty="0"/>
          </a:p>
        </p:txBody>
      </p:sp>
      <p:pic>
        <p:nvPicPr>
          <p:cNvPr id="20" name="Image 4" descr="QR code for https://4ab.in/chemistry-calculator/">
            <a:hlinkClick r:id="rId5" tooltip="https://4ab.in/chemistry-calculator/"/>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4ab.in/chemistry-calculator/</a:t>
            </a:r>
            <a:endParaRPr lang="en-US" sz="975" dirty="0"/>
          </a:p>
        </p:txBody>
      </p:sp>
      <p:pic>
        <p:nvPicPr>
          <p:cNvPr id="22" name="Image 5" descr="clear.png">
            <a:hlinkClick r:id="rId6" tooltip="https://4ab.in/chemistry-calculator/"/>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keyboard-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Typing</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Type chemistry text</a:t>
            </a:r>
            <a:endParaRPr lang="en-US" sz="1125" dirty="0"/>
          </a:p>
        </p:txBody>
      </p:sp>
      <p:pic>
        <p:nvPicPr>
          <p:cNvPr id="27" name="Image 7" descr="QR code for https://4ab.in/chemistry-typing/">
            <a:hlinkClick r:id="rId7" tooltip="https://4ab.in/chemistry-typing/"/>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4ab.in/chemistry-typing/</a:t>
            </a:r>
            <a:endParaRPr lang="en-US" sz="975" dirty="0"/>
          </a:p>
        </p:txBody>
      </p:sp>
      <p:pic>
        <p:nvPicPr>
          <p:cNvPr id="29" name="Image 8" descr="clear.png">
            <a:hlinkClick r:id="rId8" tooltip="https://4ab.in/chemistry-typing/"/>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pen-tool-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Structure Editor</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Draw structures</a:t>
            </a:r>
            <a:endParaRPr lang="en-US" sz="1125" dirty="0"/>
          </a:p>
        </p:txBody>
      </p:sp>
      <p:pic>
        <p:nvPicPr>
          <p:cNvPr id="34" name="Image 10" descr="QR code for https://4ab.in/educators/draw/">
            <a:hlinkClick r:id="rId9" tooltip="https://4ab.in/educators/draw/"/>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4ab.in/educators/draw/</a:t>
            </a:r>
            <a:endParaRPr lang="en-US" sz="975" dirty="0"/>
          </a:p>
        </p:txBody>
      </p:sp>
      <p:pic>
        <p:nvPicPr>
          <p:cNvPr id="36" name="Image 11" descr="clear.png">
            <a:hlinkClick r:id="rId10" tooltip="https://4ab.in/educators/draw/"/>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121.xml><?xml version="1.0" encoding="utf-8"?>
<p:sld xmlns:a="http://schemas.openxmlformats.org/drawingml/2006/main" xmlns:r="http://schemas.openxmlformats.org/officeDocument/2006/relationships" xmlns:p="http://schemas.openxmlformats.org/presentationml/2006/main">
  <p:cSld name="Slide 8">
    <p:bg>
      <p:bgPr>
        <a:solidFill>
          <a:srgbClr val="14204F"/>
        </a:solidFill>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D4A017"/>
          </a:solidFill>
          <a:ln/>
        </p:spPr>
      </p:sp>
      <p:sp>
        <p:nvSpPr>
          <p:cNvPr id="3" name="Text 1"/>
          <p:cNvSpPr/>
          <p:nvPr/>
        </p:nvSpPr>
        <p:spPr>
          <a:xfrm>
            <a:off x="617220" y="1028700"/>
            <a:ext cx="5212080" cy="1028700"/>
          </a:xfrm>
          <a:prstGeom prst="rect">
            <a:avLst/>
          </a:prstGeom>
          <a:noFill/>
          <a:ln/>
        </p:spPr>
        <p:txBody>
          <a:bodyPr wrap="square" lIns="0" tIns="0" rIns="0" bIns="0" rtlCol="0" anchor="t"/>
          <a:lstStyle/>
          <a:p>
            <a:pPr algn="l" indent="0" marL="0">
              <a:buNone/>
            </a:pPr>
            <a:r>
              <a:rPr lang="en-US" sz="3300" b="1" dirty="0">
                <a:solidFill>
                  <a:srgbClr val="FFFFFF"/>
                </a:solidFill>
                <a:latin typeface="Calibri" pitchFamily="34" charset="0"/>
                <a:ea typeface="Calibri" pitchFamily="34" charset="-122"/>
                <a:cs typeface="Calibri" pitchFamily="34" charset="-120"/>
              </a:rPr>
              <a:t>Explore free educator tools</a:t>
            </a:r>
            <a:endParaRPr lang="en-US" sz="3300" dirty="0"/>
          </a:p>
        </p:txBody>
      </p:sp>
      <p:pic>
        <p:nvPicPr>
          <p:cNvPr id="4" name="Image 0" descr="abc-logo.png">    </p:cNvPr>
          <p:cNvPicPr>
            <a:picLocks noChangeAspect="1"/>
          </p:cNvPicPr>
          <p:nvPr/>
        </p:nvPicPr>
        <p:blipFill>
          <a:blip r:embed="rId5"/>
          <a:stretch>
            <a:fillRect/>
          </a:stretch>
        </p:blipFill>
        <p:spPr>
          <a:xfrm>
            <a:off x="617220" y="274320"/>
            <a:ext cx="651510" cy="651510"/>
          </a:xfrm>
          <a:prstGeom prst="rect">
            <a:avLst/>
          </a:prstGeom>
        </p:spPr>
      </p:pic>
      <p:sp>
        <p:nvSpPr>
          <p:cNvPr id="5" name="Text 1"/>
          <p:cNvSpPr/>
          <p:nvPr/>
        </p:nvSpPr>
        <p:spPr>
          <a:xfrm>
            <a:off x="617220" y="2125980"/>
            <a:ext cx="5212080" cy="342900"/>
          </a:xfrm>
          <a:prstGeom prst="rect">
            <a:avLst/>
          </a:prstGeom>
          <a:noFill/>
          <a:ln/>
        </p:spPr>
        <p:txBody>
          <a:bodyPr wrap="square" lIns="0" tIns="0" rIns="0" bIns="0" rtlCol="0" anchor="ctr"/>
          <a:lstStyle/>
          <a:p>
            <a:pPr indent="0" marL="0">
              <a:buNone/>
            </a:pPr>
            <a:r>
              <a:rPr lang="en-US" sz="1950" b="1" dirty="0">
                <a:solidFill>
                  <a:srgbClr val="FFFFFF"/>
                </a:solidFill>
                <a:latin typeface="Calibri" pitchFamily="34" charset="0"/>
                <a:ea typeface="Calibri" pitchFamily="34" charset="-122"/>
                <a:cs typeface="Calibri" pitchFamily="34" charset="-120"/>
              </a:rPr>
              <a:t>Mr. Aniket Bhardwaj</a:t>
            </a:r>
            <a:endParaRPr lang="en-US" sz="1950" dirty="0"/>
          </a:p>
        </p:txBody>
      </p:sp>
      <p:sp>
        <p:nvSpPr>
          <p:cNvPr id="6" name="Text 2"/>
          <p:cNvSpPr/>
          <p:nvPr/>
        </p:nvSpPr>
        <p:spPr>
          <a:xfrm>
            <a:off x="617220" y="2468880"/>
            <a:ext cx="5212080" cy="274320"/>
          </a:xfrm>
          <a:prstGeom prst="rect">
            <a:avLst/>
          </a:prstGeom>
          <a:noFill/>
          <a:ln/>
        </p:spPr>
        <p:txBody>
          <a:bodyPr wrap="square" lIns="0" tIns="0" rIns="0" bIns="0" rtlCol="0" anchor="ctr"/>
          <a:lstStyle/>
          <a:p>
            <a:pPr indent="0" marL="0">
              <a:buNone/>
            </a:pPr>
            <a:r>
              <a:rPr lang="en-US" sz="1350" dirty="0">
                <a:solidFill>
                  <a:srgbClr val="DDE4F5"/>
                </a:solidFill>
                <a:latin typeface="Calibri" pitchFamily="34" charset="0"/>
                <a:ea typeface="Calibri" pitchFamily="34" charset="-122"/>
                <a:cs typeface="Calibri" pitchFamily="34" charset="-120"/>
              </a:rPr>
              <a:t>ABC Chemistry</a:t>
            </a:r>
            <a:endParaRPr lang="en-US" sz="1350" dirty="0"/>
          </a:p>
        </p:txBody>
      </p:sp>
      <p:sp>
        <p:nvSpPr>
          <p:cNvPr id="7" name="Shape 3"/>
          <p:cNvSpPr/>
          <p:nvPr/>
        </p:nvSpPr>
        <p:spPr>
          <a:xfrm>
            <a:off x="617220" y="2880360"/>
            <a:ext cx="891540" cy="27432"/>
          </a:xfrm>
          <a:prstGeom prst="rect">
            <a:avLst/>
          </a:prstGeom>
          <a:solidFill>
            <a:srgbClr val="D4A017"/>
          </a:solidFill>
          <a:ln/>
        </p:spPr>
      </p:sp>
      <p:sp>
        <p:nvSpPr>
          <p:cNvPr id="8" name="Text 4"/>
          <p:cNvSpPr/>
          <p:nvPr/>
        </p:nvSpPr>
        <p:spPr>
          <a:xfrm>
            <a:off x="617220" y="3017520"/>
            <a:ext cx="5212080" cy="411480"/>
          </a:xfrm>
          <a:prstGeom prst="rect">
            <a:avLst/>
          </a:prstGeom>
          <a:noFill/>
          <a:ln/>
        </p:spPr>
        <p:txBody>
          <a:bodyPr wrap="square" lIns="0" tIns="0" rIns="0" bIns="0"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9212142427</a:t>
            </a:r>
            <a:endParaRPr lang="en-US" sz="2400" dirty="0"/>
          </a:p>
        </p:txBody>
      </p:sp>
      <p:pic>
        <p:nvPicPr>
          <p:cNvPr id="9" name="Image 1" descr="clear.png">
            <a:hlinkClick r:id="rId2" tooltip="tel:+919212142427"/>
          </p:cNvPr>
          <p:cNvPicPr>
            <a:picLocks noChangeAspect="1"/>
          </p:cNvPicPr>
          <p:nvPr/>
        </p:nvPicPr>
        <p:blipFill>
          <a:blip r:embed="rId6"/>
          <a:stretch>
            <a:fillRect/>
          </a:stretch>
        </p:blipFill>
        <p:spPr>
          <a:xfrm>
            <a:off x="617220" y="3017520"/>
            <a:ext cx="2057400" cy="411480"/>
          </a:xfrm>
          <a:prstGeom prst="rect">
            <a:avLst/>
          </a:prstGeom>
        </p:spPr>
      </p:pic>
      <p:sp>
        <p:nvSpPr>
          <p:cNvPr id="10" name="Text 5"/>
          <p:cNvSpPr/>
          <p:nvPr/>
        </p:nvSpPr>
        <p:spPr>
          <a:xfrm>
            <a:off x="617220" y="3429000"/>
            <a:ext cx="5212080" cy="342900"/>
          </a:xfrm>
          <a:prstGeom prst="rect">
            <a:avLst/>
          </a:prstGeom>
          <a:noFill/>
          <a:ln/>
        </p:spPr>
        <p:txBody>
          <a:bodyPr wrap="square" lIns="0" tIns="0" rIns="0" bIns="0" rtlCol="0" anchor="ctr"/>
          <a:lstStyle/>
          <a:p>
            <a:pPr indent="0" marL="0">
              <a:buNone/>
            </a:pPr>
            <a:r>
              <a:rPr lang="en-US" sz="1800" b="1" dirty="0">
                <a:solidFill>
                  <a:srgbClr val="D4A017"/>
                </a:solidFill>
                <a:latin typeface="Calibri" pitchFamily="34" charset="0"/>
                <a:ea typeface="Calibri" pitchFamily="34" charset="-122"/>
                <a:cs typeface="Calibri" pitchFamily="34" charset="-120"/>
              </a:rPr>
              <a:t>4ab.in/educators</a:t>
            </a:r>
            <a:endParaRPr lang="en-US" sz="1800" dirty="0"/>
          </a:p>
        </p:txBody>
      </p:sp>
      <p:pic>
        <p:nvPicPr>
          <p:cNvPr id="11" name="Image 2" descr="clear.png">
            <a:hlinkClick r:id="rId3" tooltip="https://4ab.in/educators/"/>
          </p:cNvPr>
          <p:cNvPicPr>
            <a:picLocks noChangeAspect="1"/>
          </p:cNvPicPr>
          <p:nvPr/>
        </p:nvPicPr>
        <p:blipFill>
          <a:blip r:embed="rId7"/>
          <a:stretch>
            <a:fillRect/>
          </a:stretch>
        </p:blipFill>
        <p:spPr>
          <a:xfrm>
            <a:off x="617220" y="3429000"/>
            <a:ext cx="2057400" cy="342900"/>
          </a:xfrm>
          <a:prstGeom prst="rect">
            <a:avLst/>
          </a:prstGeom>
        </p:spPr>
      </p:pic>
      <p:sp>
        <p:nvSpPr>
          <p:cNvPr id="12" name="Shape 6"/>
          <p:cNvSpPr/>
          <p:nvPr/>
        </p:nvSpPr>
        <p:spPr>
          <a:xfrm>
            <a:off x="6240780" y="1200150"/>
            <a:ext cx="2400300" cy="2743200"/>
          </a:xfrm>
          <a:prstGeom prst="roundRect">
            <a:avLst>
              <a:gd name="adj" fmla="val 2000"/>
            </a:avLst>
          </a:prstGeom>
          <a:solidFill>
            <a:srgbClr val="FFFFFF"/>
          </a:solidFill>
          <a:ln/>
        </p:spPr>
      </p:sp>
      <p:pic>
        <p:nvPicPr>
          <p:cNvPr id="13" name="Image 3" descr="QR code for https://4ab.in/educators/">
            <a:hlinkClick r:id="rId4" tooltip="https://4ab.in/educators/"/>
          </p:cNvPr>
          <p:cNvPicPr>
            <a:picLocks noChangeAspect="1"/>
          </p:cNvPicPr>
          <p:nvPr/>
        </p:nvPicPr>
        <p:blipFill>
          <a:blip r:embed="rId8"/>
          <a:stretch>
            <a:fillRect/>
          </a:stretch>
        </p:blipFill>
        <p:spPr>
          <a:xfrm>
            <a:off x="6446520" y="1337310"/>
            <a:ext cx="1988820" cy="1988820"/>
          </a:xfrm>
          <a:prstGeom prst="rect">
            <a:avLst/>
          </a:prstGeom>
        </p:spPr>
      </p:pic>
      <p:sp>
        <p:nvSpPr>
          <p:cNvPr id="14" name="Text 7"/>
          <p:cNvSpPr/>
          <p:nvPr/>
        </p:nvSpPr>
        <p:spPr>
          <a:xfrm>
            <a:off x="6240780" y="3394710"/>
            <a:ext cx="2400300" cy="342900"/>
          </a:xfrm>
          <a:prstGeom prst="rect">
            <a:avLst/>
          </a:prstGeom>
          <a:noFill/>
          <a:ln/>
        </p:spPr>
        <p:txBody>
          <a:bodyPr wrap="square" lIns="0" tIns="0" rIns="0" bIns="0" rtlCol="0" anchor="ctr"/>
          <a:lstStyle/>
          <a:p>
            <a:pPr algn="ctr" indent="0" marL="0">
              <a:buNone/>
            </a:pPr>
            <a:r>
              <a:rPr lang="en-US" sz="1500" b="1" dirty="0">
                <a:solidFill>
                  <a:srgbClr val="14204F"/>
                </a:solidFill>
                <a:latin typeface="Calibri" pitchFamily="34" charset="0"/>
                <a:ea typeface="Calibri" pitchFamily="34" charset="-122"/>
                <a:cs typeface="Calibri" pitchFamily="34" charset="-120"/>
              </a:rPr>
              <a:t>Scan to explore</a:t>
            </a:r>
            <a:endParaRPr lang="en-US" sz="1500" dirty="0"/>
          </a:p>
        </p:txBody>
      </p:sp>
      <p:pic>
        <p:nvPicPr>
          <p:cNvPr id="15" name="Mr. Aniket Bhardwaj" descr="Mr. Aniket Bhardwaj"/>
          <p:cNvPicPr>
            <a:picLocks noChangeAspect="1"/>
          </p:cNvPicPr>
          <p:nvPr/>
        </p:nvPicPr>
        <p:blipFill>
          <a:blip r:embed="rId9"/>
          <a:stretch>
            <a:fillRect/>
          </a:stretch>
        </p:blipFill>
        <p:spPr>
          <a:xfrm>
            <a:off x="1474470" y="274320"/>
            <a:ext cx="651510" cy="651510"/>
          </a:xfrm>
          <a:prstGeom prst="rect">
            <a:avLst/>
          </a:prstGeom>
        </p:spPr>
      </p:pic>
      <p:sp>
        <p:nvSpPr>
          <p:cNvPr id="16" name="Brand handle"/>
          <p:cNvSpPr txBox="1"/>
          <p:nvPr/>
        </p:nvSpPr>
        <p:spPr>
          <a:xfrm>
            <a:off x="617220" y="3806190"/>
            <a:ext cx="5212080" cy="274320"/>
          </a:xfrm>
          <a:prstGeom prst="rect">
            <a:avLst/>
          </a:prstGeom>
          <a:noFill/>
        </p:spPr>
        <p:txBody>
          <a:bodyPr wrap="square" lIns="0" rIns="0" tIns="0" bIns="0" anchor="ctr">
            <a:normAutofit/>
          </a:bodyPr>
          <a:lstStyle/>
          <a:p>
            <a:pPr algn="l"/>
            <a:r>
              <a:rPr lang="en-US" sz="1200" b="1" dirty="0">
                <a:solidFill>
                  <a:srgbClr val="D4A017"/>
                </a:solidFill>
                <a:latin typeface="Arial"/>
              </a:rPr>
              <a:t>@abcchemistry24   ·   Instagram  ·  YouTube  ·  Facebook</a:t>
            </a:r>
          </a:p>
        </p:txBody>
      </p:sp>
      <p:sp>
        <p:nvSpPr>
          <p:cNvPr id="17" name="Brand handle"/>
          <p:cNvSpPr txBox="1"/>
          <p:nvPr/>
        </p:nvSpPr>
        <p:spPr>
          <a:xfrm>
            <a:off x="617220" y="4766310"/>
            <a:ext cx="7886700" cy="219456"/>
          </a:xfrm>
          <a:prstGeom prst="rect">
            <a:avLst/>
          </a:prstGeom>
          <a:noFill/>
        </p:spPr>
        <p:txBody>
          <a:bodyPr wrap="square" lIns="0" rIns="0" tIns="0" bIns="0" anchor="ctr">
            <a:normAutofit/>
          </a:bodyPr>
          <a:lstStyle/>
          <a:p>
            <a:pPr algn="l"/>
            <a:r>
              <a:rPr lang="en-US" sz="975" b="0" dirty="0">
                <a:solidFill>
                  <a:srgbClr val="DDE4F5"/>
                </a:solidFill>
                <a:latin typeface="Arial"/>
              </a:rPr>
              <a:t>( Mr. Aniket Bhardwaj By ABC Chemistry )   |   www.abcchemistry.com   |   4ab.in/educators   |   9212142427</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116</Slides>
  <Notes>384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384</vt:i4>
      </vt:variant>
    </vt:vector>
  </HeadingPairs>
  <TitlesOfParts>
    <vt:vector size="38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lpstr>Slide 223</vt:lpstr>
      <vt:lpstr>Slide 224</vt:lpstr>
      <vt:lpstr>Slide 225</vt:lpstr>
      <vt:lpstr>Slide 226</vt:lpstr>
      <vt:lpstr>Slide 227</vt:lpstr>
      <vt:lpstr>Slide 228</vt:lpstr>
      <vt:lpstr>Slide 229</vt:lpstr>
      <vt:lpstr>Slide 230</vt:lpstr>
      <vt:lpstr>Slide 231</vt:lpstr>
      <vt:lpstr>Slide 232</vt:lpstr>
      <vt:lpstr>Slide 233</vt:lpstr>
      <vt:lpstr>Slide 234</vt:lpstr>
      <vt:lpstr>Slide 235</vt:lpstr>
      <vt:lpstr>Slide 236</vt:lpstr>
      <vt:lpstr>Slide 237</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Slide 268</vt:lpstr>
      <vt:lpstr>Slide 269</vt:lpstr>
      <vt:lpstr>Slide 270</vt:lpstr>
      <vt:lpstr>Slide 271</vt:lpstr>
      <vt:lpstr>Slide 272</vt:lpstr>
      <vt:lpstr>Slide 273</vt:lpstr>
      <vt:lpstr>Slide 274</vt:lpstr>
      <vt:lpstr>Slide 275</vt:lpstr>
      <vt:lpstr>Slide 276</vt:lpstr>
      <vt:lpstr>Slide 277</vt:lpstr>
      <vt:lpstr>Slide 278</vt:lpstr>
      <vt:lpstr>Slide 279</vt:lpstr>
      <vt:lpstr>Slide 280</vt:lpstr>
      <vt:lpstr>Slide 281</vt:lpstr>
      <vt:lpstr>Slide 282</vt:lpstr>
      <vt:lpstr>Slide 283</vt:lpstr>
      <vt:lpstr>Slide 284</vt:lpstr>
      <vt:lpstr>Slide 285</vt:lpstr>
      <vt:lpstr>Slide 286</vt:lpstr>
      <vt:lpstr>Slide 287</vt:lpstr>
      <vt:lpstr>Slide 288</vt:lpstr>
      <vt:lpstr>Slide 289</vt:lpstr>
      <vt:lpstr>Slide 290</vt:lpstr>
      <vt:lpstr>Slide 291</vt:lpstr>
      <vt:lpstr>Slide 292</vt:lpstr>
      <vt:lpstr>Slide 293</vt:lpstr>
      <vt:lpstr>Slide 294</vt:lpstr>
      <vt:lpstr>Slide 295</vt:lpstr>
      <vt:lpstr>Slide 296</vt:lpstr>
      <vt:lpstr>Slide 297</vt:lpstr>
      <vt:lpstr>Slide 298</vt:lpstr>
      <vt:lpstr>Slide 299</vt:lpstr>
      <vt:lpstr>Slide 300</vt:lpstr>
      <vt:lpstr>Slide 301</vt:lpstr>
      <vt:lpstr>Slide 302</vt:lpstr>
      <vt:lpstr>Slide 303</vt:lpstr>
      <vt:lpstr>Slide 304</vt:lpstr>
      <vt:lpstr>Slide 305</vt:lpstr>
      <vt:lpstr>Slide 306</vt:lpstr>
      <vt:lpstr>Slide 307</vt:lpstr>
      <vt:lpstr>Slide 308</vt:lpstr>
      <vt:lpstr>Slide 309</vt:lpstr>
      <vt:lpstr>Slide 310</vt:lpstr>
      <vt:lpstr>Slide 311</vt:lpstr>
      <vt:lpstr>Slide 312</vt:lpstr>
      <vt:lpstr>Slide 313</vt:lpstr>
      <vt:lpstr>Slide 314</vt:lpstr>
      <vt:lpstr>Slide 315</vt:lpstr>
      <vt:lpstr>Slide 316</vt:lpstr>
      <vt:lpstr>Slide 317</vt:lpstr>
      <vt:lpstr>Slide 318</vt:lpstr>
      <vt:lpstr>Slide 319</vt:lpstr>
      <vt:lpstr>Slide 320</vt:lpstr>
      <vt:lpstr>Slide 321</vt:lpstr>
      <vt:lpstr>Slide 322</vt:lpstr>
      <vt:lpstr>Slide 323</vt:lpstr>
      <vt:lpstr>Slide 324</vt:lpstr>
      <vt:lpstr>Slide 325</vt:lpstr>
      <vt:lpstr>Slide 326</vt:lpstr>
      <vt:lpstr>Slide 327</vt:lpstr>
      <vt:lpstr>Slide 328</vt:lpstr>
      <vt:lpstr>Slide 329</vt:lpstr>
      <vt:lpstr>Slide 330</vt:lpstr>
      <vt:lpstr>Slide 331</vt:lpstr>
      <vt:lpstr>Slide 332</vt:lpstr>
      <vt:lpstr>Slide 333</vt:lpstr>
      <vt:lpstr>Slide 334</vt:lpstr>
      <vt:lpstr>Slide 335</vt:lpstr>
      <vt:lpstr>Slide 336</vt:lpstr>
      <vt:lpstr>Slide 337</vt:lpstr>
      <vt:lpstr>Slide 338</vt:lpstr>
      <vt:lpstr>Slide 339</vt:lpstr>
      <vt:lpstr>Slide 340</vt:lpstr>
      <vt:lpstr>Slide 341</vt:lpstr>
      <vt:lpstr>Slide 342</vt:lpstr>
      <vt:lpstr>Slide 343</vt:lpstr>
      <vt:lpstr>Slide 344</vt:lpstr>
      <vt:lpstr>Slide 345</vt:lpstr>
      <vt:lpstr>Slide 346</vt:lpstr>
      <vt:lpstr>Slide 347</vt:lpstr>
      <vt:lpstr>Slide 348</vt:lpstr>
      <vt:lpstr>Slide 349</vt:lpstr>
      <vt:lpstr>Slide 350</vt:lpstr>
      <vt:lpstr>Slide 351</vt:lpstr>
      <vt:lpstr>Slide 352</vt:lpstr>
      <vt:lpstr>Slide 353</vt:lpstr>
      <vt:lpstr>Slide 354</vt:lpstr>
      <vt:lpstr>Slide 355</vt:lpstr>
      <vt:lpstr>Slide 356</vt:lpstr>
      <vt:lpstr>Slide 357</vt:lpstr>
      <vt:lpstr>Slide 358</vt:lpstr>
      <vt:lpstr>Slide 359</vt:lpstr>
      <vt:lpstr>Slide 360</vt:lpstr>
      <vt:lpstr>Slide 361</vt:lpstr>
      <vt:lpstr>Slide 362</vt:lpstr>
      <vt:lpstr>Slide 363</vt:lpstr>
      <vt:lpstr>Slide 364</vt:lpstr>
      <vt:lpstr>Slide 365</vt:lpstr>
      <vt:lpstr>Slide 366</vt:lpstr>
      <vt:lpstr>Slide 367</vt:lpstr>
      <vt:lpstr>Slide 368</vt:lpstr>
      <vt:lpstr>Slide 369</vt:lpstr>
      <vt:lpstr>Slide 370</vt:lpstr>
      <vt:lpstr>Slide 371</vt:lpstr>
      <vt:lpstr>Slide 372</vt:lpstr>
      <vt:lpstr>Slide 373</vt:lpstr>
      <vt:lpstr>Slide 374</vt:lpstr>
      <vt:lpstr>Slide 375</vt:lpstr>
      <vt:lpstr>Slide 376</vt:lpstr>
      <vt:lpstr>Slide 377</vt:lpstr>
      <vt:lpstr>Slide 378</vt:lpstr>
      <vt:lpstr>Slide 379</vt:lpstr>
      <vt:lpstr>Slide 380</vt:lpstr>
      <vt:lpstr>Slide 381</vt:lpstr>
      <vt:lpstr>Slide 382</vt:lpstr>
      <vt:lpstr>Slide 383</vt:lpstr>
      <vt:lpstr>Slide 384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Chemistry — Quantum Chemistry PYQ Book</dc:title>
  <dc:subject>PptxGenJS Presentation</dc:subject>
  <dc:creator>Mr. Aniket Bhardwaj | ABC Chemistry</dc:creator>
  <cp:lastModifiedBy>Mr. Aniket Bhardwaj | ABC Chemistry</cp:lastModifiedBy>
  <cp:revision>1</cp:revision>
  <dcterms:created xsi:type="dcterms:W3CDTF">2026-07-06T00:51:40Z</dcterms:created>
  <dcterms:modified xsi:type="dcterms:W3CDTF">2026-07-06T00:51:40Z</dcterms:modified>
</cp:coreProperties>
</file>