
<file path=[Content_Types].xml><?xml version="1.0" encoding="utf-8"?>
<Types xmlns="http://schemas.openxmlformats.org/package/2006/content-types">
  <Default Extension="xml" ContentType="application/xml"/>
  <Default Extension="rels" ContentType="application/vnd.openxmlformats-package.relationships+xml"/>
  <Default Extension="jpeg" ContentType="image/jpeg"/>
  <Default Extension="jpg" ContentType="image/jpg"/>
  <Default Extension="svg" ContentType="image/svg+xml"/>
  <Default Extension="png" ContentType="image/png"/>
  <Default Extension="gif" ContentType="image/gif"/>
  <Default Extension="m4v" ContentType="video/mp4"/>
  <Default Extension="mp4" ContentType="video/mp4"/>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ppt/notesMasters/notesMaster1.xml" ContentType="application/vnd.openxmlformats-officedocument.presentationml.notesMaster+xml"/>
  <Override PartName="/ppt/slideMasters/slideMaster1.xml" ContentType="application/vnd.openxmlformats-officedocument.presentationml.slideMaster+xml"/>
  <Override PartName="/ppt/slides/slide1.xml" ContentType="application/vnd.openxmlformats-officedocument.presentationml.slide+xml"/>
  <Override PartName="/ppt/slideMasters/slideMaster2.xml" ContentType="application/vnd.openxmlformats-officedocument.presentationml.slideMaster+xml"/>
  <Override PartName="/ppt/slides/slide2.xml" ContentType="application/vnd.openxmlformats-officedocument.presentationml.slide+xml"/>
  <Override PartName="/ppt/slideMasters/slideMaster3.xml" ContentType="application/vnd.openxmlformats-officedocument.presentationml.slideMaster+xml"/>
  <Override PartName="/ppt/slides/slide3.xml" ContentType="application/vnd.openxmlformats-officedocument.presentationml.slide+xml"/>
  <Override PartName="/ppt/slideMasters/slideMaster4.xml" ContentType="application/vnd.openxmlformats-officedocument.presentationml.slideMaster+xml"/>
  <Override PartName="/ppt/slides/slide4.xml" ContentType="application/vnd.openxmlformats-officedocument.presentationml.slide+xml"/>
  <Override PartName="/ppt/slideMasters/slideMaster5.xml" ContentType="application/vnd.openxmlformats-officedocument.presentationml.slideMaster+xml"/>
  <Override PartName="/ppt/slides/slide5.xml" ContentType="application/vnd.openxmlformats-officedocument.presentationml.slide+xml"/>
  <Override PartName="/ppt/slideMasters/slideMaster6.xml" ContentType="application/vnd.openxmlformats-officedocument.presentationml.slideMaster+xml"/>
  <Override PartName="/ppt/slides/slide6.xml" ContentType="application/vnd.openxmlformats-officedocument.presentationml.slide+xml"/>
  <Override PartName="/ppt/slideMasters/slideMaster7.xml" ContentType="application/vnd.openxmlformats-officedocument.presentationml.slideMaster+xml"/>
  <Override PartName="/ppt/slides/slide7.xml" ContentType="application/vnd.openxmlformats-officedocument.presentationml.slide+xml"/>
  <Override PartName="/ppt/slideMasters/slideMaster8.xml" ContentType="application/vnd.openxmlformats-officedocument.presentationml.slideMaster+xml"/>
  <Override PartName="/ppt/slides/slide8.xml" ContentType="application/vnd.openxmlformats-officedocument.presentationml.slide+xml"/>
  <Override PartName="/ppt/slideMasters/slideMaster9.xml" ContentType="application/vnd.openxmlformats-officedocument.presentationml.slideMaster+xml"/>
  <Override PartName="/ppt/slides/slide9.xml" ContentType="application/vnd.openxmlformats-officedocument.presentationml.slide+xml"/>
  <Override PartName="/ppt/slideMasters/slideMaster10.xml" ContentType="application/vnd.openxmlformats-officedocument.presentationml.slideMaster+xml"/>
  <Override PartName="/ppt/slides/slide10.xml" ContentType="application/vnd.openxmlformats-officedocument.presentationml.slide+xml"/>
  <Override PartName="/ppt/slideMasters/slideMaster11.xml" ContentType="application/vnd.openxmlformats-officedocument.presentationml.slideMaster+xml"/>
  <Override PartName="/ppt/slides/slide11.xml" ContentType="application/vnd.openxmlformats-officedocument.presentationml.slide+xml"/>
  <Override PartName="/ppt/slideMasters/slideMaster12.xml" ContentType="application/vnd.openxmlformats-officedocument.presentationml.slideMaster+xml"/>
  <Override PartName="/ppt/slides/slide12.xml" ContentType="application/vnd.openxmlformats-officedocument.presentationml.slide+xml"/>
  <Override PartName="/ppt/slideMasters/slideMaster13.xml" ContentType="application/vnd.openxmlformats-officedocument.presentationml.slideMaster+xml"/>
  <Override PartName="/ppt/slides/slide13.xml" ContentType="application/vnd.openxmlformats-officedocument.presentationml.slide+xml"/>
  <Override PartName="/ppt/slideMasters/slideMaster14.xml" ContentType="application/vnd.openxmlformats-officedocument.presentationml.slideMaster+xml"/>
  <Override PartName="/ppt/slides/slide14.xml" ContentType="application/vnd.openxmlformats-officedocument.presentationml.slide+xml"/>
  <Override PartName="/ppt/slideMasters/slideMaster15.xml" ContentType="application/vnd.openxmlformats-officedocument.presentationml.slideMaster+xml"/>
  <Override PartName="/ppt/slides/slide15.xml" ContentType="application/vnd.openxmlformats-officedocument.presentationml.slide+xml"/>
  <Override PartName="/ppt/slideMasters/slideMaster16.xml" ContentType="application/vnd.openxmlformats-officedocument.presentationml.slideMaster+xml"/>
  <Override PartName="/ppt/slides/slide16.xml" ContentType="application/vnd.openxmlformats-officedocument.presentationml.slide+xml"/>
  <Override PartName="/ppt/slideMasters/slideMaster17.xml" ContentType="application/vnd.openxmlformats-officedocument.presentationml.slideMaster+xml"/>
  <Override PartName="/ppt/slides/slide17.xml" ContentType="application/vnd.openxmlformats-officedocument.presentationml.slide+xml"/>
  <Override PartName="/ppt/slideMasters/slideMaster18.xml" ContentType="application/vnd.openxmlformats-officedocument.presentationml.slideMaster+xml"/>
  <Override PartName="/ppt/slides/slide18.xml" ContentType="application/vnd.openxmlformats-officedocument.presentationml.slide+xml"/>
  <Override PartName="/ppt/slideMasters/slideMaster19.xml" ContentType="application/vnd.openxmlformats-officedocument.presentationml.slideMaster+xml"/>
  <Override PartName="/ppt/slides/slide19.xml" ContentType="application/vnd.openxmlformats-officedocument.presentationml.slide+xml"/>
  <Override PartName="/ppt/slideMasters/slideMaster20.xml" ContentType="application/vnd.openxmlformats-officedocument.presentationml.slideMaster+xml"/>
  <Override PartName="/ppt/slides/slide20.xml" ContentType="application/vnd.openxmlformats-officedocument.presentationml.slide+xml"/>
  <Override PartName="/ppt/slideMasters/slideMaster21.xml" ContentType="application/vnd.openxmlformats-officedocument.presentationml.slideMaster+xml"/>
  <Override PartName="/ppt/slides/slide21.xml" ContentType="application/vnd.openxmlformats-officedocument.presentationml.slide+xml"/>
  <Override PartName="/ppt/slideMasters/slideMaster22.xml" ContentType="application/vnd.openxmlformats-officedocument.presentationml.slideMaster+xml"/>
  <Override PartName="/ppt/slides/slide22.xml" ContentType="application/vnd.openxmlformats-officedocument.presentationml.slide+xml"/>
  <Override PartName="/ppt/slideMasters/slideMaster23.xml" ContentType="application/vnd.openxmlformats-officedocument.presentationml.slideMaster+xml"/>
  <Override PartName="/ppt/slides/slide23.xml" ContentType="application/vnd.openxmlformats-officedocument.presentationml.slide+xml"/>
  <Override PartName="/ppt/slideMasters/slideMaster24.xml" ContentType="application/vnd.openxmlformats-officedocument.presentationml.slideMaster+xml"/>
  <Override PartName="/ppt/slides/slide24.xml" ContentType="application/vnd.openxmlformats-officedocument.presentationml.slide+xml"/>
  <Override PartName="/ppt/slideMasters/slideMaster25.xml" ContentType="application/vnd.openxmlformats-officedocument.presentationml.slideMaster+xml"/>
  <Override PartName="/ppt/slides/slide25.xml" ContentType="application/vnd.openxmlformats-officedocument.presentationml.slide+xml"/>
  <Override PartName="/ppt/slideMasters/slideMaster26.xml" ContentType="application/vnd.openxmlformats-officedocument.presentationml.slideMaster+xml"/>
  <Override PartName="/ppt/slides/slide26.xml" ContentType="application/vnd.openxmlformats-officedocument.presentationml.slide+xml"/>
  <Override PartName="/ppt/slideMasters/slideMaster27.xml" ContentType="application/vnd.openxmlformats-officedocument.presentationml.slideMaster+xml"/>
  <Override PartName="/ppt/slides/slide27.xml" ContentType="application/vnd.openxmlformats-officedocument.presentationml.slide+xml"/>
  <Override PartName="/ppt/slideMasters/slideMaster28.xml" ContentType="application/vnd.openxmlformats-officedocument.presentationml.slideMaster+xml"/>
  <Override PartName="/ppt/slides/slide28.xml" ContentType="application/vnd.openxmlformats-officedocument.presentationml.slide+xml"/>
  <Override PartName="/ppt/slideMasters/slideMaster29.xml" ContentType="application/vnd.openxmlformats-officedocument.presentationml.slideMaster+xml"/>
  <Override PartName="/ppt/slides/slide29.xml" ContentType="application/vnd.openxmlformats-officedocument.presentationml.slide+xml"/>
  <Override PartName="/ppt/slideMasters/slideMaster30.xml" ContentType="application/vnd.openxmlformats-officedocument.presentationml.slideMaster+xml"/>
  <Override PartName="/ppt/slides/slide30.xml" ContentType="application/vnd.openxmlformats-officedocument.presentationml.slide+xml"/>
  <Override PartName="/ppt/slideMasters/slideMaster31.xml" ContentType="application/vnd.openxmlformats-officedocument.presentationml.slideMaster+xml"/>
  <Override PartName="/ppt/slides/slide31.xml" ContentType="application/vnd.openxmlformats-officedocument.presentationml.slide+xml"/>
  <Override PartName="/ppt/slideMasters/slideMaster32.xml" ContentType="application/vnd.openxmlformats-officedocument.presentationml.slideMaster+xml"/>
  <Override PartName="/ppt/slides/slide32.xml" ContentType="application/vnd.openxmlformats-officedocument.presentationml.slide+xml"/>
  <Override PartName="/ppt/slideMasters/slideMaster33.xml" ContentType="application/vnd.openxmlformats-officedocument.presentationml.slideMaster+xml"/>
  <Override PartName="/ppt/slides/slide33.xml" ContentType="application/vnd.openxmlformats-officedocument.presentationml.slide+xml"/>
  <Override PartName="/ppt/slideMasters/slideMaster34.xml" ContentType="application/vnd.openxmlformats-officedocument.presentationml.slideMaster+xml"/>
  <Override PartName="/ppt/slides/slide34.xml" ContentType="application/vnd.openxmlformats-officedocument.presentationml.slide+xml"/>
  <Override PartName="/ppt/slideMasters/slideMaster35.xml" ContentType="application/vnd.openxmlformats-officedocument.presentationml.slideMaster+xml"/>
  <Override PartName="/ppt/slides/slide35.xml" ContentType="application/vnd.openxmlformats-officedocument.presentationml.slide+xml"/>
  <Override PartName="/ppt/slideMasters/slideMaster36.xml" ContentType="application/vnd.openxmlformats-officedocument.presentationml.slideMaster+xml"/>
  <Override PartName="/ppt/slides/slide36.xml" ContentType="application/vnd.openxmlformats-officedocument.presentationml.slide+xml"/>
  <Override PartName="/ppt/slideMasters/slideMaster37.xml" ContentType="application/vnd.openxmlformats-officedocument.presentationml.slideMaster+xml"/>
  <Override PartName="/ppt/slides/slide37.xml" ContentType="application/vnd.openxmlformats-officedocument.presentationml.slide+xml"/>
  <Override PartName="/ppt/slideMasters/slideMaster38.xml" ContentType="application/vnd.openxmlformats-officedocument.presentationml.slideMaster+xml"/>
  <Override PartName="/ppt/slides/slide38.xml" ContentType="application/vnd.openxmlformats-officedocument.presentationml.slide+xml"/>
  <Override PartName="/ppt/slideMasters/slideMaster39.xml" ContentType="application/vnd.openxmlformats-officedocument.presentationml.slideMaster+xml"/>
  <Override PartName="/ppt/slides/slide39.xml" ContentType="application/vnd.openxmlformats-officedocument.presentationml.slide+xml"/>
  <Override PartName="/ppt/slideMasters/slideMaster40.xml" ContentType="application/vnd.openxmlformats-officedocument.presentationml.slideMaster+xml"/>
  <Override PartName="/ppt/slides/slide40.xml" ContentType="application/vnd.openxmlformats-officedocument.presentationml.slide+xml"/>
  <Override PartName="/ppt/slideMasters/slideMaster41.xml" ContentType="application/vnd.openxmlformats-officedocument.presentationml.slideMaster+xml"/>
  <Override PartName="/ppt/slides/slide41.xml" ContentType="application/vnd.openxmlformats-officedocument.presentationml.slide+xml"/>
  <Override PartName="/ppt/slideMasters/slideMaster42.xml" ContentType="application/vnd.openxmlformats-officedocument.presentationml.slideMaster+xml"/>
  <Override PartName="/ppt/slides/slide42.xml" ContentType="application/vnd.openxmlformats-officedocument.presentationml.slide+xml"/>
  <Override PartName="/ppt/slideMasters/slideMaster43.xml" ContentType="application/vnd.openxmlformats-officedocument.presentationml.slideMaster+xml"/>
  <Override PartName="/ppt/slides/slide43.xml" ContentType="application/vnd.openxmlformats-officedocument.presentationml.slide+xml"/>
  <Override PartName="/ppt/slideMasters/slideMaster44.xml" ContentType="application/vnd.openxmlformats-officedocument.presentationml.slideMaster+xml"/>
  <Override PartName="/ppt/slides/slide44.xml" ContentType="application/vnd.openxmlformats-officedocument.presentationml.slide+xml"/>
  <Override PartName="/ppt/slideMasters/slideMaster45.xml" ContentType="application/vnd.openxmlformats-officedocument.presentationml.slideMaster+xml"/>
  <Override PartName="/ppt/slides/slide45.xml" ContentType="application/vnd.openxmlformats-officedocument.presentationml.slide+xml"/>
  <Override PartName="/ppt/slideMasters/slideMaster46.xml" ContentType="application/vnd.openxmlformats-officedocument.presentationml.slideMaster+xml"/>
  <Override PartName="/ppt/slides/slide46.xml" ContentType="application/vnd.openxmlformats-officedocument.presentationml.slide+xml"/>
  <Override PartName="/ppt/slideMasters/slideMaster47.xml" ContentType="application/vnd.openxmlformats-officedocument.presentationml.slideMaster+xml"/>
  <Override PartName="/ppt/slides/slide47.xml" ContentType="application/vnd.openxmlformats-officedocument.presentationml.slide+xml"/>
  <Override PartName="/ppt/slideMasters/slideMaster48.xml" ContentType="application/vnd.openxmlformats-officedocument.presentationml.slideMaster+xml"/>
  <Override PartName="/ppt/slides/slide48.xml" ContentType="application/vnd.openxmlformats-officedocument.presentationml.slide+xml"/>
  <Override PartName="/ppt/slideMasters/slideMaster49.xml" ContentType="application/vnd.openxmlformats-officedocument.presentationml.slideMaster+xml"/>
  <Override PartName="/ppt/slides/slide49.xml" ContentType="application/vnd.openxmlformats-officedocument.presentationml.slide+xml"/>
  <Override PartName="/ppt/slideMasters/slideMaster50.xml" ContentType="application/vnd.openxmlformats-officedocument.presentationml.slideMaster+xml"/>
  <Override PartName="/ppt/slides/slide50.xml" ContentType="application/vnd.openxmlformats-officedocument.presentationml.slide+xml"/>
  <Override PartName="/ppt/slideMasters/slideMaster51.xml" ContentType="application/vnd.openxmlformats-officedocument.presentationml.slideMaster+xml"/>
  <Override PartName="/ppt/slides/slide51.xml" ContentType="application/vnd.openxmlformats-officedocument.presentationml.slide+xml"/>
  <Override PartName="/ppt/slideMasters/slideMaster52.xml" ContentType="application/vnd.openxmlformats-officedocument.presentationml.slideMaster+xml"/>
  <Override PartName="/ppt/slides/slide52.xml" ContentType="application/vnd.openxmlformats-officedocument.presentationml.slide+xml"/>
  <Override PartName="/ppt/slideMasters/slideMaster53.xml" ContentType="application/vnd.openxmlformats-officedocument.presentationml.slideMaster+xml"/>
  <Override PartName="/ppt/slides/slide53.xml" ContentType="application/vnd.openxmlformats-officedocument.presentationml.slide+xml"/>
  <Override PartName="/ppt/slideMasters/slideMaster54.xml" ContentType="application/vnd.openxmlformats-officedocument.presentationml.slideMaster+xml"/>
  <Override PartName="/ppt/slides/slide54.xml" ContentType="application/vnd.openxmlformats-officedocument.presentationml.slide+xml"/>
  <Override PartName="/ppt/slideMasters/slideMaster55.xml" ContentType="application/vnd.openxmlformats-officedocument.presentationml.slideMaster+xml"/>
  <Override PartName="/ppt/slides/slide55.xml" ContentType="application/vnd.openxmlformats-officedocument.presentationml.slide+xml"/>
  <Override PartName="/ppt/slideMasters/slideMaster56.xml" ContentType="application/vnd.openxmlformats-officedocument.presentationml.slideMaster+xml"/>
  <Override PartName="/ppt/slides/slide56.xml" ContentType="application/vnd.openxmlformats-officedocument.presentationml.slide+xml"/>
  <Override PartName="/ppt/slideMasters/slideMaster57.xml" ContentType="application/vnd.openxmlformats-officedocument.presentationml.slideMaster+xml"/>
  <Override PartName="/ppt/slides/slide57.xml" ContentType="application/vnd.openxmlformats-officedocument.presentationml.slide+xml"/>
  <Override PartName="/ppt/slideMasters/slideMaster58.xml" ContentType="application/vnd.openxmlformats-officedocument.presentationml.slideMaster+xml"/>
  <Override PartName="/ppt/slides/slide58.xml" ContentType="application/vnd.openxmlformats-officedocument.presentationml.slide+xml"/>
  <Override PartName="/ppt/slideMasters/slideMaster59.xml" ContentType="application/vnd.openxmlformats-officedocument.presentationml.slideMaster+xml"/>
  <Override PartName="/ppt/slides/slide59.xml" ContentType="application/vnd.openxmlformats-officedocument.presentationml.slide+xml"/>
  <Override PartName="/ppt/slideMasters/slideMaster60.xml" ContentType="application/vnd.openxmlformats-officedocument.presentationml.slideMaster+xml"/>
  <Override PartName="/ppt/slides/slide60.xml" ContentType="application/vnd.openxmlformats-officedocument.presentationml.slide+xml"/>
  <Override PartName="/ppt/slideMasters/slideMaster61.xml" ContentType="application/vnd.openxmlformats-officedocument.presentationml.slideMaster+xml"/>
  <Override PartName="/ppt/slides/slide61.xml" ContentType="application/vnd.openxmlformats-officedocument.presentationml.slide+xml"/>
  <Override PartName="/ppt/slideMasters/slideMaster62.xml" ContentType="application/vnd.openxmlformats-officedocument.presentationml.slideMaster+xml"/>
  <Override PartName="/ppt/slides/slide62.xml" ContentType="application/vnd.openxmlformats-officedocument.presentationml.slide+xml"/>
  <Override PartName="/ppt/slideMasters/slideMaster63.xml" ContentType="application/vnd.openxmlformats-officedocument.presentationml.slideMaster+xml"/>
  <Override PartName="/ppt/slides/slide63.xml" ContentType="application/vnd.openxmlformats-officedocument.presentationml.slide+xml"/>
  <Override PartName="/ppt/slideMasters/slideMaster64.xml" ContentType="application/vnd.openxmlformats-officedocument.presentationml.slideMaster+xml"/>
  <Override PartName="/ppt/slides/slide64.xml" ContentType="application/vnd.openxmlformats-officedocument.presentationml.slide+xml"/>
  <Override PartName="/ppt/slideMasters/slideMaster65.xml" ContentType="application/vnd.openxmlformats-officedocument.presentationml.slideMaster+xml"/>
  <Override PartName="/ppt/slides/slide65.xml" ContentType="application/vnd.openxmlformats-officedocument.presentationml.slide+xml"/>
  <Override PartName="/ppt/slideMasters/slideMaster66.xml" ContentType="application/vnd.openxmlformats-officedocument.presentationml.slideMaster+xml"/>
  <Override PartName="/ppt/slides/slide66.xml" ContentType="application/vnd.openxmlformats-officedocument.presentationml.slide+xml"/>
  <Override PartName="/ppt/slideMasters/slideMaster67.xml" ContentType="application/vnd.openxmlformats-officedocument.presentationml.slideMaster+xml"/>
  <Override PartName="/ppt/slides/slide67.xml" ContentType="application/vnd.openxmlformats-officedocument.presentationml.slide+xml"/>
  <Override PartName="/ppt/slideMasters/slideMaster68.xml" ContentType="application/vnd.openxmlformats-officedocument.presentationml.slideMaster+xml"/>
  <Override PartName="/ppt/slides/slide68.xml" ContentType="application/vnd.openxmlformats-officedocument.presentationml.slide+xml"/>
  <Override PartName="/ppt/slideMasters/slideMaster69.xml" ContentType="application/vnd.openxmlformats-officedocument.presentationml.slideMaster+xml"/>
  <Override PartName="/ppt/slides/slide69.xml" ContentType="application/vnd.openxmlformats-officedocument.presentationml.slide+xml"/>
  <Override PartName="/ppt/slideMasters/slideMaster70.xml" ContentType="application/vnd.openxmlformats-officedocument.presentationml.slideMaster+xml"/>
  <Override PartName="/ppt/slides/slide70.xml" ContentType="application/vnd.openxmlformats-officedocument.presentationml.slide+xml"/>
  <Override PartName="/ppt/slideMasters/slideMaster71.xml" ContentType="application/vnd.openxmlformats-officedocument.presentationml.slideMaster+xml"/>
  <Override PartName="/ppt/slides/slide71.xml" ContentType="application/vnd.openxmlformats-officedocument.presentationml.slide+xml"/>
  <Override PartName="/ppt/slideMasters/slideMaster72.xml" ContentType="application/vnd.openxmlformats-officedocument.presentationml.slideMaster+xml"/>
  <Override PartName="/ppt/slides/slide72.xml" ContentType="application/vnd.openxmlformats-officedocument.presentationml.slide+xml"/>
  <Override PartName="/ppt/slideMasters/slideMaster73.xml" ContentType="application/vnd.openxmlformats-officedocument.presentationml.slideMaster+xml"/>
  <Override PartName="/ppt/slides/slide73.xml" ContentType="application/vnd.openxmlformats-officedocument.presentationml.slide+xml"/>
  <Override PartName="/ppt/slideMasters/slideMaster74.xml" ContentType="application/vnd.openxmlformats-officedocument.presentationml.slideMaster+xml"/>
  <Override PartName="/ppt/slides/slide74.xml" ContentType="application/vnd.openxmlformats-officedocument.presentationml.slide+xml"/>
  <Override PartName="/ppt/slideMasters/slideMaster75.xml" ContentType="application/vnd.openxmlformats-officedocument.presentationml.slideMaster+xml"/>
  <Override PartName="/ppt/slides/slide75.xml" ContentType="application/vnd.openxmlformats-officedocument.presentationml.slide+xml"/>
  <Override PartName="/ppt/slideMasters/slideMaster76.xml" ContentType="application/vnd.openxmlformats-officedocument.presentationml.slideMaster+xml"/>
  <Override PartName="/ppt/slides/slide76.xml" ContentType="application/vnd.openxmlformats-officedocument.presentationml.slide+xml"/>
  <Override PartName="/ppt/slideMasters/slideMaster77.xml" ContentType="application/vnd.openxmlformats-officedocument.presentationml.slideMaster+xml"/>
  <Override PartName="/ppt/slides/slide77.xml" ContentType="application/vnd.openxmlformats-officedocument.presentationml.slide+xml"/>
  <Override PartName="/ppt/slideMasters/slideMaster78.xml" ContentType="application/vnd.openxmlformats-officedocument.presentationml.slideMaster+xml"/>
  <Override PartName="/ppt/slides/slide78.xml" ContentType="application/vnd.openxmlformats-officedocument.presentationml.slide+xml"/>
  <Override PartName="/ppt/slideMasters/slideMaster79.xml" ContentType="application/vnd.openxmlformats-officedocument.presentationml.slideMaster+xml"/>
  <Override PartName="/ppt/slides/slide79.xml" ContentType="application/vnd.openxmlformats-officedocument.presentationml.slide+xml"/>
  <Override PartName="/ppt/slideMasters/slideMaster80.xml" ContentType="application/vnd.openxmlformats-officedocument.presentationml.slideMaster+xml"/>
  <Override PartName="/ppt/slides/slide80.xml" ContentType="application/vnd.openxmlformats-officedocument.presentationml.slide+xml"/>
  <Override PartName="/ppt/slideMasters/slideMaster81.xml" ContentType="application/vnd.openxmlformats-officedocument.presentationml.slideMaster+xml"/>
  <Override PartName="/ppt/slides/slide81.xml" ContentType="application/vnd.openxmlformats-officedocument.presentationml.slide+xml"/>
  <Override PartName="/ppt/slideMasters/slideMaster82.xml" ContentType="application/vnd.openxmlformats-officedocument.presentationml.slideMaster+xml"/>
  <Override PartName="/ppt/slides/slide82.xml" ContentType="application/vnd.openxmlformats-officedocument.presentationml.slide+xml"/>
  <Override PartName="/ppt/slideMasters/slideMaster83.xml" ContentType="application/vnd.openxmlformats-officedocument.presentationml.slideMaster+xml"/>
  <Override PartName="/ppt/slides/slide83.xml" ContentType="application/vnd.openxmlformats-officedocument.presentationml.slide+xml"/>
  <Override PartName="/ppt/slideMasters/slideMaster84.xml" ContentType="application/vnd.openxmlformats-officedocument.presentationml.slideMaster+xml"/>
  <Override PartName="/ppt/slides/slide84.xml" ContentType="application/vnd.openxmlformats-officedocument.presentationml.slide+xml"/>
  <Override PartName="/ppt/slideMasters/slideMaster85.xml" ContentType="application/vnd.openxmlformats-officedocument.presentationml.slideMaster+xml"/>
  <Override PartName="/ppt/slides/slide85.xml" ContentType="application/vnd.openxmlformats-officedocument.presentationml.slide+xml"/>
  <Override PartName="/ppt/slideMasters/slideMaster86.xml" ContentType="application/vnd.openxmlformats-officedocument.presentationml.slideMaster+xml"/>
  <Override PartName="/ppt/slides/slide86.xml" ContentType="application/vnd.openxmlformats-officedocument.presentationml.slide+xml"/>
  <Override PartName="/ppt/slideMasters/slideMaster87.xml" ContentType="application/vnd.openxmlformats-officedocument.presentationml.slideMaster+xml"/>
  <Override PartName="/ppt/slides/slide87.xml" ContentType="application/vnd.openxmlformats-officedocument.presentationml.slide+xml"/>
  <Override PartName="/ppt/slideMasters/slideMaster88.xml" ContentType="application/vnd.openxmlformats-officedocument.presentationml.slideMaster+xml"/>
  <Override PartName="/ppt/slides/slide88.xml" ContentType="application/vnd.openxmlformats-officedocument.presentationml.slide+xml"/>
  <Override PartName="/ppt/slideMasters/slideMaster89.xml" ContentType="application/vnd.openxmlformats-officedocument.presentationml.slideMaster+xml"/>
  <Override PartName="/ppt/slides/slide89.xml" ContentType="application/vnd.openxmlformats-officedocument.presentationml.slide+xml"/>
  <Override PartName="/ppt/slideMasters/slideMaster90.xml" ContentType="application/vnd.openxmlformats-officedocument.presentationml.slideMaster+xml"/>
  <Override PartName="/ppt/slides/slide90.xml" ContentType="application/vnd.openxmlformats-officedocument.presentationml.slide+xml"/>
  <Override PartName="/ppt/slideMasters/slideMaster91.xml" ContentType="application/vnd.openxmlformats-officedocument.presentationml.slideMaster+xml"/>
  <Override PartName="/ppt/slides/slide91.xml" ContentType="application/vnd.openxmlformats-officedocument.presentationml.slide+xml"/>
  <Override PartName="/ppt/slideMasters/slideMaster92.xml" ContentType="application/vnd.openxmlformats-officedocument.presentationml.slideMaster+xml"/>
  <Override PartName="/ppt/slides/slide92.xml" ContentType="application/vnd.openxmlformats-officedocument.presentationml.slide+xml"/>
  <Override PartName="/ppt/slideMasters/slideMaster93.xml" ContentType="application/vnd.openxmlformats-officedocument.presentationml.slideMaster+xml"/>
  <Override PartName="/ppt/slides/slide93.xml" ContentType="application/vnd.openxmlformats-officedocument.presentationml.slide+xml"/>
  <Override PartName="/ppt/slideMasters/slideMaster94.xml" ContentType="application/vnd.openxmlformats-officedocument.presentationml.slideMaster+xml"/>
  <Override PartName="/ppt/slides/slide94.xml" ContentType="application/vnd.openxmlformats-officedocument.presentationml.slide+xml"/>
  <Override PartName="/ppt/slideMasters/slideMaster95.xml" ContentType="application/vnd.openxmlformats-officedocument.presentationml.slideMaster+xml"/>
  <Override PartName="/ppt/slides/slide95.xml" ContentType="application/vnd.openxmlformats-officedocument.presentationml.slide+xml"/>
  <Override PartName="/ppt/slideMasters/slideMaster96.xml" ContentType="application/vnd.openxmlformats-officedocument.presentationml.slideMaster+xml"/>
  <Override PartName="/ppt/slides/slide96.xml" ContentType="application/vnd.openxmlformats-officedocument.presentationml.slide+xml"/>
  <Override PartName="/ppt/slideMasters/slideMaster97.xml" ContentType="application/vnd.openxmlformats-officedocument.presentationml.slideMaster+xml"/>
  <Override PartName="/ppt/slides/slide97.xml" ContentType="application/vnd.openxmlformats-officedocument.presentationml.slide+xml"/>
  <Override PartName="/ppt/slideMasters/slideMaster98.xml" ContentType="application/vnd.openxmlformats-officedocument.presentationml.slideMaster+xml"/>
  <Override PartName="/ppt/slides/slide98.xml" ContentType="application/vnd.openxmlformats-officedocument.presentationml.slide+xml"/>
  <Override PartName="/ppt/slideMasters/slideMaster99.xml" ContentType="application/vnd.openxmlformats-officedocument.presentationml.slideMaster+xml"/>
  <Override PartName="/ppt/slides/slide99.xml" ContentType="application/vnd.openxmlformats-officedocument.presentationml.slide+xml"/>
  <Override PartName="/ppt/slideMasters/slideMaster100.xml" ContentType="application/vnd.openxmlformats-officedocument.presentationml.slideMaster+xml"/>
  <Override PartName="/ppt/slides/slide100.xml" ContentType="application/vnd.openxmlformats-officedocument.presentationml.slide+xml"/>
  <Override PartName="/ppt/slideMasters/slideMaster101.xml" ContentType="application/vnd.openxmlformats-officedocument.presentationml.slideMaster+xml"/>
  <Override PartName="/ppt/slides/slide101.xml" ContentType="application/vnd.openxmlformats-officedocument.presentationml.slide+xml"/>
  <Override PartName="/ppt/slideMasters/slideMaster102.xml" ContentType="application/vnd.openxmlformats-officedocument.presentationml.slideMaster+xml"/>
  <Override PartName="/ppt/slides/slide102.xml" ContentType="application/vnd.openxmlformats-officedocument.presentationml.slide+xml"/>
  <Override PartName="/ppt/slideMasters/slideMaster103.xml" ContentType="application/vnd.openxmlformats-officedocument.presentationml.slideMaster+xml"/>
  <Override PartName="/ppt/slides/slide103.xml" ContentType="application/vnd.openxmlformats-officedocument.presentationml.slide+xml"/>
  <Override PartName="/ppt/slideMasters/slideMaster104.xml" ContentType="application/vnd.openxmlformats-officedocument.presentationml.slideMaster+xml"/>
  <Override PartName="/ppt/slides/slide104.xml" ContentType="application/vnd.openxmlformats-officedocument.presentationml.slide+xml"/>
  <Override PartName="/ppt/slideMasters/slideMaster105.xml" ContentType="application/vnd.openxmlformats-officedocument.presentationml.slideMaster+xml"/>
  <Override PartName="/ppt/slides/slide105.xml" ContentType="application/vnd.openxmlformats-officedocument.presentationml.slide+xml"/>
  <Override PartName="/ppt/slideMasters/slideMaster106.xml" ContentType="application/vnd.openxmlformats-officedocument.presentationml.slideMaster+xml"/>
  <Override PartName="/ppt/slides/slide106.xml" ContentType="application/vnd.openxmlformats-officedocument.presentationml.slide+xml"/>
  <Override PartName="/ppt/slideMasters/slideMaster107.xml" ContentType="application/vnd.openxmlformats-officedocument.presentationml.slideMaster+xml"/>
  <Override PartName="/ppt/slides/slide107.xml" ContentType="application/vnd.openxmlformats-officedocument.presentationml.slide+xml"/>
  <Override PartName="/ppt/slideMasters/slideMaster108.xml" ContentType="application/vnd.openxmlformats-officedocument.presentationml.slideMaster+xml"/>
  <Override PartName="/ppt/slides/slide108.xml" ContentType="application/vnd.openxmlformats-officedocument.presentationml.slide+xml"/>
  <Override PartName="/ppt/slideMasters/slideMaster109.xml" ContentType="application/vnd.openxmlformats-officedocument.presentationml.slideMaster+xml"/>
  <Override PartName="/ppt/slides/slide109.xml" ContentType="application/vnd.openxmlformats-officedocument.presentationml.slide+xml"/>
  <Override PartName="/ppt/slideMasters/slideMaster110.xml" ContentType="application/vnd.openxmlformats-officedocument.presentationml.slideMaster+xml"/>
  <Override PartName="/ppt/slides/slide110.xml" ContentType="application/vnd.openxmlformats-officedocument.presentationml.slide+xml"/>
  <Override PartName="/ppt/slideMasters/slideMaster111.xml" ContentType="application/vnd.openxmlformats-officedocument.presentationml.slideMaster+xml"/>
  <Override PartName="/ppt/slides/slide111.xml" ContentType="application/vnd.openxmlformats-officedocument.presentationml.slide+xml"/>
  <Override PartName="/ppt/slideMasters/slideMaster112.xml" ContentType="application/vnd.openxmlformats-officedocument.presentationml.slideMaster+xml"/>
  <Override PartName="/ppt/slides/slide112.xml" ContentType="application/vnd.openxmlformats-officedocument.presentationml.slide+xml"/>
  <Override PartName="/ppt/slideMasters/slideMaster113.xml" ContentType="application/vnd.openxmlformats-officedocument.presentationml.slideMaster+xml"/>
  <Override PartName="/ppt/slides/slide113.xml" ContentType="application/vnd.openxmlformats-officedocument.presentationml.slide+xml"/>
  <Override PartName="/ppt/slideMasters/slideMaster114.xml" ContentType="application/vnd.openxmlformats-officedocument.presentationml.slideMaster+xml"/>
  <Override PartName="/ppt/slides/slide114.xml" ContentType="application/vnd.openxmlformats-officedocument.presentationml.slide+xml"/>
  <Override PartName="/ppt/slideMasters/slideMaster115.xml" ContentType="application/vnd.openxmlformats-officedocument.presentationml.slideMaster+xml"/>
  <Override PartName="/ppt/slides/slide115.xml" ContentType="application/vnd.openxmlformats-officedocument.presentationml.slide+xml"/>
  <Override PartName="/ppt/slideMasters/slideMaster116.xml" ContentType="application/vnd.openxmlformats-officedocument.presentationml.slideMaster+xml"/>
  <Override PartName="/ppt/slides/slide116.xml" ContentType="application/vnd.openxmlformats-officedocument.presentationml.slide+xml"/>
  <Override PartName="/ppt/slideMasters/slideMaster117.xml" ContentType="application/vnd.openxmlformats-officedocument.presentationml.slideMaster+xml"/>
  <Override PartName="/ppt/slides/slide117.xml" ContentType="application/vnd.openxmlformats-officedocument.presentationml.slide+xml"/>
  <Override PartName="/ppt/slideMasters/slideMaster118.xml" ContentType="application/vnd.openxmlformats-officedocument.presentationml.slideMaster+xml"/>
  <Override PartName="/ppt/slides/slide118.xml" ContentType="application/vnd.openxmlformats-officedocument.presentationml.slide+xml"/>
  <Override PartName="/ppt/slideMasters/slideMaster119.xml" ContentType="application/vnd.openxmlformats-officedocument.presentationml.slideMaster+xml"/>
  <Override PartName="/ppt/slides/slide119.xml" ContentType="application/vnd.openxmlformats-officedocument.presentationml.slide+xml"/>
  <Override PartName="/ppt/slideMasters/slideMaster120.xml" ContentType="application/vnd.openxmlformats-officedocument.presentationml.slideMaster+xml"/>
  <Override PartName="/ppt/slides/slide120.xml" ContentType="application/vnd.openxmlformats-officedocument.presentationml.slide+xml"/>
  <Override PartName="/ppt/slideMasters/slideMaster121.xml" ContentType="application/vnd.openxmlformats-officedocument.presentationml.slideMaster+xml"/>
  <Override PartName="/ppt/slides/slide121.xml" ContentType="application/vnd.openxmlformats-officedocument.presentationml.slide+xml"/>
  <Override PartName="/ppt/slideMasters/slideMaster122.xml" ContentType="application/vnd.openxmlformats-officedocument.presentationml.slideMaster+xml"/>
  <Override PartName="/ppt/slides/slide122.xml" ContentType="application/vnd.openxmlformats-officedocument.presentationml.slide+xml"/>
  <Override PartName="/ppt/slideMasters/slideMaster123.xml" ContentType="application/vnd.openxmlformats-officedocument.presentationml.slideMaster+xml"/>
  <Override PartName="/ppt/slides/slide123.xml" ContentType="application/vnd.openxmlformats-officedocument.presentationml.slide+xml"/>
  <Override PartName="/ppt/slideMasters/slideMaster124.xml" ContentType="application/vnd.openxmlformats-officedocument.presentationml.slideMaster+xml"/>
  <Override PartName="/ppt/slides/slide124.xml" ContentType="application/vnd.openxmlformats-officedocument.presentationml.slide+xml"/>
  <Override PartName="/ppt/slideMasters/slideMaster125.xml" ContentType="application/vnd.openxmlformats-officedocument.presentationml.slideMaster+xml"/>
  <Override PartName="/ppt/slides/slide125.xml" ContentType="application/vnd.openxmlformats-officedocument.presentationml.slide+xml"/>
  <Override PartName="/ppt/slideMasters/slideMaster126.xml" ContentType="application/vnd.openxmlformats-officedocument.presentationml.slideMaster+xml"/>
  <Override PartName="/ppt/slides/slide126.xml" ContentType="application/vnd.openxmlformats-officedocument.presentationml.slide+xml"/>
  <Override PartName="/ppt/slideMasters/slideMaster127.xml" ContentType="application/vnd.openxmlformats-officedocument.presentationml.slideMaster+xml"/>
  <Override PartName="/ppt/slides/slide127.xml" ContentType="application/vnd.openxmlformats-officedocument.presentationml.slide+xml"/>
  <Override PartName="/ppt/slideMasters/slideMaster128.xml" ContentType="application/vnd.openxmlformats-officedocument.presentationml.slideMaster+xml"/>
  <Override PartName="/ppt/slides/slide128.xml" ContentType="application/vnd.openxmlformats-officedocument.presentationml.slide+xml"/>
  <Override PartName="/ppt/slideMasters/slideMaster129.xml" ContentType="application/vnd.openxmlformats-officedocument.presentationml.slideMaster+xml"/>
  <Override PartName="/ppt/slides/slide129.xml" ContentType="application/vnd.openxmlformats-officedocument.presentationml.slide+xml"/>
  <Override PartName="/ppt/slideMasters/slideMaster130.xml" ContentType="application/vnd.openxmlformats-officedocument.presentationml.slideMaster+xml"/>
  <Override PartName="/ppt/slides/slide130.xml" ContentType="application/vnd.openxmlformats-officedocument.presentationml.slide+xml"/>
  <Override PartName="/ppt/slideMasters/slideMaster131.xml" ContentType="application/vnd.openxmlformats-officedocument.presentationml.slideMaster+xml"/>
  <Override PartName="/ppt/slides/slide131.xml" ContentType="application/vnd.openxmlformats-officedocument.presentationml.slide+xml"/>
  <Override PartName="/ppt/slideMasters/slideMaster132.xml" ContentType="application/vnd.openxmlformats-officedocument.presentationml.slideMaster+xml"/>
  <Override PartName="/ppt/slides/slide132.xml" ContentType="application/vnd.openxmlformats-officedocument.presentationml.slide+xml"/>
  <Override PartName="/ppt/slideMasters/slideMaster133.xml" ContentType="application/vnd.openxmlformats-officedocument.presentationml.slideMaster+xml"/>
  <Override PartName="/ppt/slides/slide133.xml" ContentType="application/vnd.openxmlformats-officedocument.presentationml.slide+xml"/>
  <Override PartName="/ppt/slideMasters/slideMaster134.xml" ContentType="application/vnd.openxmlformats-officedocument.presentationml.slideMaster+xml"/>
  <Override PartName="/ppt/slides/slide134.xml" ContentType="application/vnd.openxmlformats-officedocument.presentationml.slide+xml"/>
  <Override PartName="/ppt/slideMasters/slideMaster135.xml" ContentType="application/vnd.openxmlformats-officedocument.presentationml.slideMaster+xml"/>
  <Override PartName="/ppt/slides/slide135.xml" ContentType="application/vnd.openxmlformats-officedocument.presentationml.slide+xml"/>
  <Override PartName="/ppt/slideMasters/slideMaster136.xml" ContentType="application/vnd.openxmlformats-officedocument.presentationml.slideMaster+xml"/>
  <Override PartName="/ppt/slides/slide136.xml" ContentType="application/vnd.openxmlformats-officedocument.presentationml.slide+xml"/>
  <Override PartName="/ppt/slideMasters/slideMaster137.xml" ContentType="application/vnd.openxmlformats-officedocument.presentationml.slideMaster+xml"/>
  <Override PartName="/ppt/slides/slide137.xml" ContentType="application/vnd.openxmlformats-officedocument.presentationml.slide+xml"/>
  <Override PartName="/ppt/slideMasters/slideMaster138.xml" ContentType="application/vnd.openxmlformats-officedocument.presentationml.slideMaster+xml"/>
  <Override PartName="/ppt/slides/slide138.xml" ContentType="application/vnd.openxmlformats-officedocument.presentationml.slide+xml"/>
  <Override PartName="/ppt/slideMasters/slideMaster139.xml" ContentType="application/vnd.openxmlformats-officedocument.presentationml.slideMaster+xml"/>
  <Override PartName="/ppt/slides/slide139.xml" ContentType="application/vnd.openxmlformats-officedocument.presentationml.slide+xml"/>
  <Override PartName="/ppt/slideMasters/slideMaster140.xml" ContentType="application/vnd.openxmlformats-officedocument.presentationml.slideMaster+xml"/>
  <Override PartName="/ppt/slides/slide140.xml" ContentType="application/vnd.openxmlformats-officedocument.presentationml.slide+xml"/>
  <Override PartName="/ppt/slideMasters/slideMaster141.xml" ContentType="application/vnd.openxmlformats-officedocument.presentationml.slideMaster+xml"/>
  <Override PartName="/ppt/slides/slide141.xml" ContentType="application/vnd.openxmlformats-officedocument.presentationml.slide+xml"/>
  <Override PartName="/ppt/slideMasters/slideMaster142.xml" ContentType="application/vnd.openxmlformats-officedocument.presentationml.slideMaster+xml"/>
  <Override PartName="/ppt/slides/slide142.xml" ContentType="application/vnd.openxmlformats-officedocument.presentationml.slide+xml"/>
  <Override PartName="/ppt/slideMasters/slideMaster143.xml" ContentType="application/vnd.openxmlformats-officedocument.presentationml.slideMaster+xml"/>
  <Override PartName="/ppt/slides/slide143.xml" ContentType="application/vnd.openxmlformats-officedocument.presentationml.slide+xml"/>
  <Override PartName="/ppt/slideMasters/slideMaster144.xml" ContentType="application/vnd.openxmlformats-officedocument.presentationml.slideMaster+xml"/>
  <Override PartName="/ppt/slides/slide144.xml" ContentType="application/vnd.openxmlformats-officedocument.presentationml.slide+xml"/>
  <Override PartName="/ppt/slideMasters/slideMaster145.xml" ContentType="application/vnd.openxmlformats-officedocument.presentationml.slideMaster+xml"/>
  <Override PartName="/ppt/slides/slide145.xml" ContentType="application/vnd.openxmlformats-officedocument.presentationml.slide+xml"/>
  <Override PartName="/ppt/slideMasters/slideMaster146.xml" ContentType="application/vnd.openxmlformats-officedocument.presentationml.slideMaster+xml"/>
  <Override PartName="/ppt/slides/slide146.xml" ContentType="application/vnd.openxmlformats-officedocument.presentationml.slide+xml"/>
  <Override PartName="/ppt/slideMasters/slideMaster147.xml" ContentType="application/vnd.openxmlformats-officedocument.presentationml.slideMaster+xml"/>
  <Override PartName="/ppt/slides/slide147.xml" ContentType="application/vnd.openxmlformats-officedocument.presentationml.slide+xml"/>
  <Override PartName="/ppt/slideMasters/slideMaster148.xml" ContentType="application/vnd.openxmlformats-officedocument.presentationml.slideMaster+xml"/>
  <Override PartName="/ppt/slides/slide148.xml" ContentType="application/vnd.openxmlformats-officedocument.presentationml.slide+xml"/>
  <Override PartName="/ppt/slideMasters/slideMaster149.xml" ContentType="application/vnd.openxmlformats-officedocument.presentationml.slideMaster+xml"/>
  <Override PartName="/ppt/slides/slide149.xml" ContentType="application/vnd.openxmlformats-officedocument.presentationml.slide+xml"/>
  <Override PartName="/ppt/slideMasters/slideMaster150.xml" ContentType="application/vnd.openxmlformats-officedocument.presentationml.slideMaster+xml"/>
  <Override PartName="/ppt/slides/slide150.xml" ContentType="application/vnd.openxmlformats-officedocument.presentationml.slide+xml"/>
  <Override PartName="/ppt/slideMasters/slideMaster151.xml" ContentType="application/vnd.openxmlformats-officedocument.presentationml.slideMaster+xml"/>
  <Override PartName="/ppt/slides/slide151.xml" ContentType="application/vnd.openxmlformats-officedocument.presentationml.slide+xml"/>
  <Override PartName="/ppt/slideMasters/slideMaster152.xml" ContentType="application/vnd.openxmlformats-officedocument.presentationml.slideMaster+xml"/>
  <Override PartName="/ppt/slides/slide152.xml" ContentType="application/vnd.openxmlformats-officedocument.presentationml.slide+xml"/>
  <Override PartName="/ppt/slideMasters/slideMaster153.xml" ContentType="application/vnd.openxmlformats-officedocument.presentationml.slideMaster+xml"/>
  <Override PartName="/ppt/slides/slide153.xml" ContentType="application/vnd.openxmlformats-officedocument.presentationml.slide+xml"/>
  <Override PartName="/ppt/slideMasters/slideMaster154.xml" ContentType="application/vnd.openxmlformats-officedocument.presentationml.slideMaster+xml"/>
  <Override PartName="/ppt/slides/slide154.xml" ContentType="application/vnd.openxmlformats-officedocument.presentationml.slide+xml"/>
  <Override PartName="/ppt/slideMasters/slideMaster155.xml" ContentType="application/vnd.openxmlformats-officedocument.presentationml.slideMaster+xml"/>
  <Override PartName="/ppt/slides/slide155.xml" ContentType="application/vnd.openxmlformats-officedocument.presentationml.slide+xml"/>
  <Override PartName="/ppt/slideMasters/slideMaster156.xml" ContentType="application/vnd.openxmlformats-officedocument.presentationml.slideMaster+xml"/>
  <Override PartName="/ppt/slides/slide156.xml" ContentType="application/vnd.openxmlformats-officedocument.presentationml.slide+xml"/>
  <Override PartName="/ppt/slideMasters/slideMaster157.xml" ContentType="application/vnd.openxmlformats-officedocument.presentationml.slideMaster+xml"/>
  <Override PartName="/ppt/slides/slide157.xml" ContentType="application/vnd.openxmlformats-officedocument.presentationml.slide+xml"/>
  <Override PartName="/ppt/slideMasters/slideMaster158.xml" ContentType="application/vnd.openxmlformats-officedocument.presentationml.slideMaster+xml"/>
  <Override PartName="/ppt/slides/slide158.xml" ContentType="application/vnd.openxmlformats-officedocument.presentationml.slide+xml"/>
  <Override PartName="/ppt/slideMasters/slideMaster159.xml" ContentType="application/vnd.openxmlformats-officedocument.presentationml.slideMaster+xml"/>
  <Override PartName="/ppt/slides/slide159.xml" ContentType="application/vnd.openxmlformats-officedocument.presentationml.slide+xml"/>
  <Override PartName="/ppt/slideMasters/slideMaster160.xml" ContentType="application/vnd.openxmlformats-officedocument.presentationml.slideMaster+xml"/>
  <Override PartName="/ppt/slides/slide160.xml" ContentType="application/vnd.openxmlformats-officedocument.presentationml.slide+xml"/>
  <Override PartName="/ppt/slideMasters/slideMaster161.xml" ContentType="application/vnd.openxmlformats-officedocument.presentationml.slideMaster+xml"/>
  <Override PartName="/ppt/slides/slide161.xml" ContentType="application/vnd.openxmlformats-officedocument.presentationml.slide+xml"/>
  <Override PartName="/ppt/slideMasters/slideMaster162.xml" ContentType="application/vnd.openxmlformats-officedocument.presentationml.slideMaster+xml"/>
  <Override PartName="/ppt/slides/slide162.xml" ContentType="application/vnd.openxmlformats-officedocument.presentationml.slide+xml"/>
  <Override PartName="/ppt/slideMasters/slideMaster163.xml" ContentType="application/vnd.openxmlformats-officedocument.presentationml.slideMaster+xml"/>
  <Override PartName="/ppt/slides/slide163.xml" ContentType="application/vnd.openxmlformats-officedocument.presentationml.slide+xml"/>
  <Override PartName="/ppt/slideMasters/slideMaster164.xml" ContentType="application/vnd.openxmlformats-officedocument.presentationml.slideMaster+xml"/>
  <Override PartName="/ppt/slides/slide164.xml" ContentType="application/vnd.openxmlformats-officedocument.presentationml.slide+xml"/>
  <Override PartName="/ppt/slideMasters/slideMaster165.xml" ContentType="application/vnd.openxmlformats-officedocument.presentationml.slideMaster+xml"/>
  <Override PartName="/ppt/slides/slide165.xml" ContentType="application/vnd.openxmlformats-officedocument.presentationml.slide+xml"/>
  <Override PartName="/ppt/slideMasters/slideMaster166.xml" ContentType="application/vnd.openxmlformats-officedocument.presentationml.slideMaster+xml"/>
  <Override PartName="/ppt/slides/slide166.xml" ContentType="application/vnd.openxmlformats-officedocument.presentationml.slide+xml"/>
  <Override PartName="/ppt/slideMasters/slideMaster167.xml" ContentType="application/vnd.openxmlformats-officedocument.presentationml.slideMaster+xml"/>
  <Override PartName="/ppt/slides/slide167.xml" ContentType="application/vnd.openxmlformats-officedocument.presentationml.slide+xml"/>
  <Override PartName="/ppt/slideMasters/slideMaster168.xml" ContentType="application/vnd.openxmlformats-officedocument.presentationml.slideMaster+xml"/>
  <Override PartName="/ppt/slides/slide168.xml" ContentType="application/vnd.openxmlformats-officedocument.presentationml.slide+xml"/>
  <Override PartName="/ppt/slideMasters/slideMaster169.xml" ContentType="application/vnd.openxmlformats-officedocument.presentationml.slideMaster+xml"/>
  <Override PartName="/ppt/slides/slide169.xml" ContentType="application/vnd.openxmlformats-officedocument.presentationml.slide+xml"/>
  <Override PartName="/ppt/slideMasters/slideMaster170.xml" ContentType="application/vnd.openxmlformats-officedocument.presentationml.slideMaster+xml"/>
  <Override PartName="/ppt/slides/slide170.xml" ContentType="application/vnd.openxmlformats-officedocument.presentationml.slide+xml"/>
  <Override PartName="/ppt/slideMasters/slideMaster171.xml" ContentType="application/vnd.openxmlformats-officedocument.presentationml.slideMaster+xml"/>
  <Override PartName="/ppt/slides/slide171.xml" ContentType="application/vnd.openxmlformats-officedocument.presentationml.slide+xml"/>
  <Override PartName="/ppt/slideMasters/slideMaster172.xml" ContentType="application/vnd.openxmlformats-officedocument.presentationml.slideMaster+xml"/>
  <Override PartName="/ppt/slides/slide172.xml" ContentType="application/vnd.openxmlformats-officedocument.presentationml.slide+xml"/>
  <Override PartName="/ppt/slideMasters/slideMaster173.xml" ContentType="application/vnd.openxmlformats-officedocument.presentationml.slideMaster+xml"/>
  <Override PartName="/ppt/slides/slide173.xml" ContentType="application/vnd.openxmlformats-officedocument.presentationml.slide+xml"/>
  <Override PartName="/ppt/slideMasters/slideMaster174.xml" ContentType="application/vnd.openxmlformats-officedocument.presentationml.slideMaster+xml"/>
  <Override PartName="/ppt/slides/slide174.xml" ContentType="application/vnd.openxmlformats-officedocument.presentationml.slide+xml"/>
  <Override PartName="/ppt/slideMasters/slideMaster175.xml" ContentType="application/vnd.openxmlformats-officedocument.presentationml.slideMaster+xml"/>
  <Override PartName="/ppt/slides/slide175.xml" ContentType="application/vnd.openxmlformats-officedocument.presentationml.slide+xml"/>
  <Override PartName="/ppt/slideMasters/slideMaster176.xml" ContentType="application/vnd.openxmlformats-officedocument.presentationml.slideMaster+xml"/>
  <Override PartName="/ppt/slides/slide176.xml" ContentType="application/vnd.openxmlformats-officedocument.presentationml.slide+xml"/>
  <Override PartName="/ppt/slideMasters/slideMaster177.xml" ContentType="application/vnd.openxmlformats-officedocument.presentationml.slideMaster+xml"/>
  <Override PartName="/ppt/slides/slide177.xml" ContentType="application/vnd.openxmlformats-officedocument.presentationml.slide+xml"/>
  <Override PartName="/ppt/slideMasters/slideMaster178.xml" ContentType="application/vnd.openxmlformats-officedocument.presentationml.slideMaster+xml"/>
  <Override PartName="/ppt/slides/slide178.xml" ContentType="application/vnd.openxmlformats-officedocument.presentationml.slide+xml"/>
  <Override PartName="/ppt/slideMasters/slideMaster179.xml" ContentType="application/vnd.openxmlformats-officedocument.presentationml.slideMaster+xml"/>
  <Override PartName="/ppt/slides/slide179.xml" ContentType="application/vnd.openxmlformats-officedocument.presentationml.slide+xml"/>
  <Override PartName="/ppt/slideMasters/slideMaster180.xml" ContentType="application/vnd.openxmlformats-officedocument.presentationml.slideMaster+xml"/>
  <Override PartName="/ppt/slides/slide180.xml" ContentType="application/vnd.openxmlformats-officedocument.presentationml.slide+xml"/>
  <Override PartName="/ppt/slideMasters/slideMaster181.xml" ContentType="application/vnd.openxmlformats-officedocument.presentationml.slideMaster+xml"/>
  <Override PartName="/ppt/slides/slide181.xml" ContentType="application/vnd.openxmlformats-officedocument.presentationml.slide+xml"/>
  <Override PartName="/ppt/slideMasters/slideMaster182.xml" ContentType="application/vnd.openxmlformats-officedocument.presentationml.slideMaster+xml"/>
  <Override PartName="/ppt/slides/slide182.xml" ContentType="application/vnd.openxmlformats-officedocument.presentationml.slide+xml"/>
  <Override PartName="/ppt/slideMasters/slideMaster183.xml" ContentType="application/vnd.openxmlformats-officedocument.presentationml.slideMaster+xml"/>
  <Override PartName="/ppt/slides/slide183.xml" ContentType="application/vnd.openxmlformats-officedocument.presentationml.slide+xml"/>
  <Override PartName="/ppt/slideMasters/slideMaster184.xml" ContentType="application/vnd.openxmlformats-officedocument.presentationml.slideMaster+xml"/>
  <Override PartName="/ppt/slides/slide184.xml" ContentType="application/vnd.openxmlformats-officedocument.presentationml.slide+xml"/>
  <Override PartName="/ppt/slideMasters/slideMaster185.xml" ContentType="application/vnd.openxmlformats-officedocument.presentationml.slideMaster+xml"/>
  <Override PartName="/ppt/slides/slide185.xml" ContentType="application/vnd.openxmlformats-officedocument.presentationml.slide+xml"/>
  <Override PartName="/ppt/slideMasters/slideMaster186.xml" ContentType="application/vnd.openxmlformats-officedocument.presentationml.slideMaster+xml"/>
  <Override PartName="/ppt/slides/slide186.xml" ContentType="application/vnd.openxmlformats-officedocument.presentationml.slide+xml"/>
  <Override PartName="/ppt/slideMasters/slideMaster187.xml" ContentType="application/vnd.openxmlformats-officedocument.presentationml.slideMaster+xml"/>
  <Override PartName="/ppt/slides/slide187.xml" ContentType="application/vnd.openxmlformats-officedocument.presentationml.slide+xml"/>
  <Override PartName="/ppt/slideMasters/slideMaster188.xml" ContentType="application/vnd.openxmlformats-officedocument.presentationml.slideMaster+xml"/>
  <Override PartName="/ppt/slides/slide188.xml" ContentType="application/vnd.openxmlformats-officedocument.presentationml.slide+xml"/>
  <Override PartName="/ppt/slideMasters/slideMaster189.xml" ContentType="application/vnd.openxmlformats-officedocument.presentationml.slideMaster+xml"/>
  <Override PartName="/ppt/slides/slide189.xml" ContentType="application/vnd.openxmlformats-officedocument.presentationml.slide+xml"/>
  <Override PartName="/ppt/slideMasters/slideMaster190.xml" ContentType="application/vnd.openxmlformats-officedocument.presentationml.slideMaster+xml"/>
  <Override PartName="/ppt/slides/slide190.xml" ContentType="application/vnd.openxmlformats-officedocument.presentationml.slide+xml"/>
  <Override PartName="/ppt/slideMasters/slideMaster191.xml" ContentType="application/vnd.openxmlformats-officedocument.presentationml.slideMaster+xml"/>
  <Override PartName="/ppt/slides/slide191.xml" ContentType="application/vnd.openxmlformats-officedocument.presentationml.slide+xml"/>
  <Override PartName="/ppt/slideMasters/slideMaster192.xml" ContentType="application/vnd.openxmlformats-officedocument.presentationml.slideMaster+xml"/>
  <Override PartName="/ppt/slides/slide192.xml" ContentType="application/vnd.openxmlformats-officedocument.presentationml.slide+xml"/>
  <Override PartName="/ppt/slideMasters/slideMaster193.xml" ContentType="application/vnd.openxmlformats-officedocument.presentationml.slideMaster+xml"/>
  <Override PartName="/ppt/slides/slide193.xml" ContentType="application/vnd.openxmlformats-officedocument.presentationml.slide+xml"/>
  <Override PartName="/ppt/slideMasters/slideMaster194.xml" ContentType="application/vnd.openxmlformats-officedocument.presentationml.slideMaster+xml"/>
  <Override PartName="/ppt/slides/slide194.xml" ContentType="application/vnd.openxmlformats-officedocument.presentationml.slide+xml"/>
  <Override PartName="/ppt/slideMasters/slideMaster195.xml" ContentType="application/vnd.openxmlformats-officedocument.presentationml.slideMaster+xml"/>
  <Override PartName="/ppt/slides/slide195.xml" ContentType="application/vnd.openxmlformats-officedocument.presentationml.slide+xml"/>
  <Override PartName="/ppt/slideMasters/slideMaster196.xml" ContentType="application/vnd.openxmlformats-officedocument.presentationml.slideMaster+xml"/>
  <Override PartName="/ppt/slides/slide196.xml" ContentType="application/vnd.openxmlformats-officedocument.presentationml.slide+xml"/>
  <Override PartName="/ppt/slideMasters/slideMaster197.xml" ContentType="application/vnd.openxmlformats-officedocument.presentationml.slideMaster+xml"/>
  <Override PartName="/ppt/slides/slide197.xml" ContentType="application/vnd.openxmlformats-officedocument.presentationml.slide+xml"/>
  <Override PartName="/ppt/slideMasters/slideMaster198.xml" ContentType="application/vnd.openxmlformats-officedocument.presentationml.slideMaster+xml"/>
  <Override PartName="/ppt/slides/slide198.xml" ContentType="application/vnd.openxmlformats-officedocument.presentationml.slide+xml"/>
  <Override PartName="/ppt/slideMasters/slideMaster199.xml" ContentType="application/vnd.openxmlformats-officedocument.presentationml.slideMaster+xml"/>
  <Override PartName="/ppt/slides/slide199.xml" ContentType="application/vnd.openxmlformats-officedocument.presentationml.slide+xml"/>
  <Override PartName="/ppt/slideMasters/slideMaster200.xml" ContentType="application/vnd.openxmlformats-officedocument.presentationml.slideMaster+xml"/>
  <Override PartName="/ppt/slides/slide200.xml" ContentType="application/vnd.openxmlformats-officedocument.presentationml.slide+xml"/>
  <Override PartName="/ppt/slideMasters/slideMaster201.xml" ContentType="application/vnd.openxmlformats-officedocument.presentationml.slideMaster+xml"/>
  <Override PartName="/ppt/slides/slide201.xml" ContentType="application/vnd.openxmlformats-officedocument.presentationml.slide+xml"/>
  <Override PartName="/ppt/slideMasters/slideMaster202.xml" ContentType="application/vnd.openxmlformats-officedocument.presentationml.slideMaster+xml"/>
  <Override PartName="/ppt/slides/slide202.xml" ContentType="application/vnd.openxmlformats-officedocument.presentationml.slide+xml"/>
  <Override PartName="/ppt/slideMasters/slideMaster203.xml" ContentType="application/vnd.openxmlformats-officedocument.presentationml.slideMaster+xml"/>
  <Override PartName="/ppt/slides/slide203.xml" ContentType="application/vnd.openxmlformats-officedocument.presentationml.slide+xml"/>
  <Override PartName="/ppt/slideMasters/slideMaster204.xml" ContentType="application/vnd.openxmlformats-officedocument.presentationml.slideMaster+xml"/>
  <Override PartName="/ppt/slides/slide204.xml" ContentType="application/vnd.openxmlformats-officedocument.presentationml.slide+xml"/>
  <Override PartName="/ppt/slideMasters/slideMaster205.xml" ContentType="application/vnd.openxmlformats-officedocument.presentationml.slideMaster+xml"/>
  <Override PartName="/ppt/slides/slide205.xml" ContentType="application/vnd.openxmlformats-officedocument.presentationml.slide+xml"/>
  <Override PartName="/ppt/slideMasters/slideMaster206.xml" ContentType="application/vnd.openxmlformats-officedocument.presentationml.slideMaster+xml"/>
  <Override PartName="/ppt/slides/slide206.xml" ContentType="application/vnd.openxmlformats-officedocument.presentationml.slide+xml"/>
  <Override PartName="/ppt/slideMasters/slideMaster207.xml" ContentType="application/vnd.openxmlformats-officedocument.presentationml.slideMaster+xml"/>
  <Override PartName="/ppt/slides/slide207.xml" ContentType="application/vnd.openxmlformats-officedocument.presentationml.slide+xml"/>
  <Override PartName="/ppt/slideMasters/slideMaster208.xml" ContentType="application/vnd.openxmlformats-officedocument.presentationml.slideMaster+xml"/>
  <Override PartName="/ppt/slides/slide208.xml" ContentType="application/vnd.openxmlformats-officedocument.presentationml.slide+xml"/>
  <Override PartName="/ppt/slideMasters/slideMaster209.xml" ContentType="application/vnd.openxmlformats-officedocument.presentationml.slideMaster+xml"/>
  <Override PartName="/ppt/slides/slide209.xml" ContentType="application/vnd.openxmlformats-officedocument.presentationml.slide+xml"/>
  <Override PartName="/ppt/slideMasters/slideMaster210.xml" ContentType="application/vnd.openxmlformats-officedocument.presentationml.slideMaster+xml"/>
  <Override PartName="/ppt/slides/slide210.xml" ContentType="application/vnd.openxmlformats-officedocument.presentationml.slide+xml"/>
  <Override PartName="/ppt/slideMasters/slideMaster211.xml" ContentType="application/vnd.openxmlformats-officedocument.presentationml.slideMaster+xml"/>
  <Override PartName="/ppt/slides/slide211.xml" ContentType="application/vnd.openxmlformats-officedocument.presentationml.slide+xml"/>
  <Override PartName="/ppt/slideMasters/slideMaster212.xml" ContentType="application/vnd.openxmlformats-officedocument.presentationml.slideMaster+xml"/>
  <Override PartName="/ppt/slides/slide212.xml" ContentType="application/vnd.openxmlformats-officedocument.presentationml.slide+xml"/>
  <Override PartName="/ppt/slideMasters/slideMaster213.xml" ContentType="application/vnd.openxmlformats-officedocument.presentationml.slideMaster+xml"/>
  <Override PartName="/ppt/slides/slide213.xml" ContentType="application/vnd.openxmlformats-officedocument.presentationml.slide+xml"/>
  <Override PartName="/ppt/slideMasters/slideMaster214.xml" ContentType="application/vnd.openxmlformats-officedocument.presentationml.slideMaster+xml"/>
  <Override PartName="/ppt/slides/slide214.xml" ContentType="application/vnd.openxmlformats-officedocument.presentationml.slide+xml"/>
  <Override PartName="/ppt/slideMasters/slideMaster215.xml" ContentType="application/vnd.openxmlformats-officedocument.presentationml.slideMaster+xml"/>
  <Override PartName="/ppt/slides/slide215.xml" ContentType="application/vnd.openxmlformats-officedocument.presentationml.slide+xml"/>
  <Override PartName="/ppt/slideMasters/slideMaster216.xml" ContentType="application/vnd.openxmlformats-officedocument.presentationml.slideMaster+xml"/>
  <Override PartName="/ppt/slides/slide216.xml" ContentType="application/vnd.openxmlformats-officedocument.presentationml.slide+xml"/>
  <Override PartName="/ppt/slideMasters/slideMaster217.xml" ContentType="application/vnd.openxmlformats-officedocument.presentationml.slideMaster+xml"/>
  <Override PartName="/ppt/slides/slide217.xml" ContentType="application/vnd.openxmlformats-officedocument.presentationml.slide+xml"/>
  <Override PartName="/ppt/slideMasters/slideMaster218.xml" ContentType="application/vnd.openxmlformats-officedocument.presentationml.slideMaster+xml"/>
  <Override PartName="/ppt/slides/slide218.xml" ContentType="application/vnd.openxmlformats-officedocument.presentationml.slide+xml"/>
  <Override PartName="/ppt/slideMasters/slideMaster219.xml" ContentType="application/vnd.openxmlformats-officedocument.presentationml.slideMaster+xml"/>
  <Override PartName="/ppt/slides/slide219.xml" ContentType="application/vnd.openxmlformats-officedocument.presentationml.slide+xml"/>
  <Override PartName="/ppt/slideMasters/slideMaster220.xml" ContentType="application/vnd.openxmlformats-officedocument.presentationml.slideMaster+xml"/>
  <Override PartName="/ppt/slides/slide220.xml" ContentType="application/vnd.openxmlformats-officedocument.presentationml.slide+xml"/>
  <Override PartName="/ppt/slideMasters/slideMaster221.xml" ContentType="application/vnd.openxmlformats-officedocument.presentationml.slideMaster+xml"/>
  <Override PartName="/ppt/slides/slide221.xml" ContentType="application/vnd.openxmlformats-officedocument.presentationml.slide+xml"/>
  <Override PartName="/ppt/slideMasters/slideMaster222.xml" ContentType="application/vnd.openxmlformats-officedocument.presentationml.slideMaster+xml"/>
  <Override PartName="/ppt/slides/slide222.xml" ContentType="application/vnd.openxmlformats-officedocument.presentationml.slide+xml"/>
  <Override PartName="/ppt/slideMasters/slideMaster223.xml" ContentType="application/vnd.openxmlformats-officedocument.presentationml.slideMaster+xml"/>
  <Override PartName="/ppt/slides/slide223.xml" ContentType="application/vnd.openxmlformats-officedocument.presentationml.slide+xml"/>
  <Override PartName="/ppt/slideMasters/slideMaster224.xml" ContentType="application/vnd.openxmlformats-officedocument.presentationml.slideMaster+xml"/>
  <Override PartName="/ppt/slides/slide224.xml" ContentType="application/vnd.openxmlformats-officedocument.presentationml.slide+xml"/>
  <Override PartName="/ppt/slideMasters/slideMaster225.xml" ContentType="application/vnd.openxmlformats-officedocument.presentationml.slideMaster+xml"/>
  <Override PartName="/ppt/slides/slide225.xml" ContentType="application/vnd.openxmlformats-officedocument.presentationml.slide+xml"/>
  <Override PartName="/ppt/slideMasters/slideMaster226.xml" ContentType="application/vnd.openxmlformats-officedocument.presentationml.slideMaster+xml"/>
  <Override PartName="/ppt/slides/slide226.xml" ContentType="application/vnd.openxmlformats-officedocument.presentationml.slide+xml"/>
  <Override PartName="/ppt/slideMasters/slideMaster227.xml" ContentType="application/vnd.openxmlformats-officedocument.presentationml.slideMaster+xml"/>
  <Override PartName="/ppt/slides/slide227.xml" ContentType="application/vnd.openxmlformats-officedocument.presentationml.slide+xml"/>
  <Override PartName="/ppt/slideMasters/slideMaster228.xml" ContentType="application/vnd.openxmlformats-officedocument.presentationml.slideMaster+xml"/>
  <Override PartName="/ppt/slides/slide228.xml" ContentType="application/vnd.openxmlformats-officedocument.presentationml.slide+xml"/>
  <Override PartName="/ppt/slideMasters/slideMaster229.xml" ContentType="application/vnd.openxmlformats-officedocument.presentationml.slideMaster+xml"/>
  <Override PartName="/ppt/slides/slide229.xml" ContentType="application/vnd.openxmlformats-officedocument.presentationml.slide+xml"/>
  <Override PartName="/ppt/slideMasters/slideMaster230.xml" ContentType="application/vnd.openxmlformats-officedocument.presentationml.slideMaster+xml"/>
  <Override PartName="/ppt/slides/slide230.xml" ContentType="application/vnd.openxmlformats-officedocument.presentationml.slide+xml"/>
  <Override PartName="/ppt/slideMasters/slideMaster231.xml" ContentType="application/vnd.openxmlformats-officedocument.presentationml.slideMaster+xml"/>
  <Override PartName="/ppt/slides/slide231.xml" ContentType="application/vnd.openxmlformats-officedocument.presentationml.slide+xml"/>
  <Override PartName="/ppt/slideMasters/slideMaster232.xml" ContentType="application/vnd.openxmlformats-officedocument.presentationml.slideMaster+xml"/>
  <Override PartName="/ppt/slides/slide232.xml" ContentType="application/vnd.openxmlformats-officedocument.presentationml.slide+xml"/>
  <Override PartName="/ppt/slideMasters/slideMaster233.xml" ContentType="application/vnd.openxmlformats-officedocument.presentationml.slideMaster+xml"/>
  <Override PartName="/ppt/slides/slide233.xml" ContentType="application/vnd.openxmlformats-officedocument.presentationml.slide+xml"/>
  <Override PartName="/ppt/slideMasters/slideMaster234.xml" ContentType="application/vnd.openxmlformats-officedocument.presentationml.slideMaster+xml"/>
  <Override PartName="/ppt/slides/slide234.xml" ContentType="application/vnd.openxmlformats-officedocument.presentationml.slide+xml"/>
  <Override PartName="/ppt/slideMasters/slideMaster235.xml" ContentType="application/vnd.openxmlformats-officedocument.presentationml.slideMaster+xml"/>
  <Override PartName="/ppt/slides/slide235.xml" ContentType="application/vnd.openxmlformats-officedocument.presentationml.slide+xml"/>
  <Override PartName="/ppt/slideMasters/slideMaster236.xml" ContentType="application/vnd.openxmlformats-officedocument.presentationml.slideMaster+xml"/>
  <Override PartName="/ppt/slides/slide236.xml" ContentType="application/vnd.openxmlformats-officedocument.presentationml.slide+xml"/>
  <Override PartName="/ppt/slideMasters/slideMaster237.xml" ContentType="application/vnd.openxmlformats-officedocument.presentationml.slideMaster+xml"/>
  <Override PartName="/ppt/slides/slide237.xml" ContentType="application/vnd.openxmlformats-officedocument.presentationml.slide+xml"/>
  <Override PartName="/ppt/slideMasters/slideMaster238.xml" ContentType="application/vnd.openxmlformats-officedocument.presentationml.slideMaster+xml"/>
  <Override PartName="/ppt/slides/slide238.xml" ContentType="application/vnd.openxmlformats-officedocument.presentationml.slide+xml"/>
  <Override PartName="/ppt/slideMasters/slideMaster239.xml" ContentType="application/vnd.openxmlformats-officedocument.presentationml.slideMaster+xml"/>
  <Override PartName="/ppt/slides/slide239.xml" ContentType="application/vnd.openxmlformats-officedocument.presentationml.slide+xml"/>
  <Override PartName="/ppt/slideMasters/slideMaster240.xml" ContentType="application/vnd.openxmlformats-officedocument.presentationml.slideMaster+xml"/>
  <Override PartName="/ppt/slides/slide240.xml" ContentType="application/vnd.openxmlformats-officedocument.presentationml.slide+xml"/>
  <Override PartName="/ppt/slideMasters/slideMaster241.xml" ContentType="application/vnd.openxmlformats-officedocument.presentationml.slideMaster+xml"/>
  <Override PartName="/ppt/slides/slide241.xml" ContentType="application/vnd.openxmlformats-officedocument.presentationml.slide+xml"/>
  <Override PartName="/ppt/slideMasters/slideMaster242.xml" ContentType="application/vnd.openxmlformats-officedocument.presentationml.slideMaster+xml"/>
  <Override PartName="/ppt/slides/slide242.xml" ContentType="application/vnd.openxmlformats-officedocument.presentationml.slide+xml"/>
  <Override PartName="/ppt/slideMasters/slideMaster243.xml" ContentType="application/vnd.openxmlformats-officedocument.presentationml.slideMaster+xml"/>
  <Override PartName="/ppt/slides/slide243.xml" ContentType="application/vnd.openxmlformats-officedocument.presentationml.slide+xml"/>
  <Override PartName="/ppt/slideMasters/slideMaster244.xml" ContentType="application/vnd.openxmlformats-officedocument.presentationml.slideMaster+xml"/>
  <Override PartName="/ppt/slides/slide244.xml" ContentType="application/vnd.openxmlformats-officedocument.presentationml.slide+xml"/>
  <Override PartName="/ppt/slideMasters/slideMaster245.xml" ContentType="application/vnd.openxmlformats-officedocument.presentationml.slideMaster+xml"/>
  <Override PartName="/ppt/slides/slide245.xml" ContentType="application/vnd.openxmlformats-officedocument.presentationml.slide+xml"/>
  <Override PartName="/ppt/slideMasters/slideMaster246.xml" ContentType="application/vnd.openxmlformats-officedocument.presentationml.slideMaster+xml"/>
  <Override PartName="/ppt/slides/slide246.xml" ContentType="application/vnd.openxmlformats-officedocument.presentationml.slide+xml"/>
  <Override PartName="/ppt/slideMasters/slideMaster247.xml" ContentType="application/vnd.openxmlformats-officedocument.presentationml.slideMaster+xml"/>
  <Override PartName="/ppt/slides/slide247.xml" ContentType="application/vnd.openxmlformats-officedocument.presentationml.slide+xml"/>
  <Override PartName="/ppt/slideMasters/slideMaster248.xml" ContentType="application/vnd.openxmlformats-officedocument.presentationml.slideMaster+xml"/>
  <Override PartName="/ppt/slides/slide248.xml" ContentType="application/vnd.openxmlformats-officedocument.presentationml.slide+xml"/>
  <Override PartName="/ppt/slideMasters/slideMaster249.xml" ContentType="application/vnd.openxmlformats-officedocument.presentationml.slideMaster+xml"/>
  <Override PartName="/ppt/slides/slide249.xml" ContentType="application/vnd.openxmlformats-officedocument.presentationml.slide+xml"/>
  <Override PartName="/ppt/slideMasters/slideMaster250.xml" ContentType="application/vnd.openxmlformats-officedocument.presentationml.slideMaster+xml"/>
  <Override PartName="/ppt/slides/slide250.xml" ContentType="application/vnd.openxmlformats-officedocument.presentationml.slide+xml"/>
  <Override PartName="/ppt/slideMasters/slideMaster251.xml" ContentType="application/vnd.openxmlformats-officedocument.presentationml.slideMaster+xml"/>
  <Override PartName="/ppt/slides/slide251.xml" ContentType="application/vnd.openxmlformats-officedocument.presentationml.slide+xml"/>
  <Override PartName="/ppt/slideMasters/slideMaster252.xml" ContentType="application/vnd.openxmlformats-officedocument.presentationml.slideMaster+xml"/>
  <Override PartName="/ppt/slides/slide252.xml" ContentType="application/vnd.openxmlformats-officedocument.presentationml.slide+xml"/>
  <Override PartName="/ppt/slideMasters/slideMaster253.xml" ContentType="application/vnd.openxmlformats-officedocument.presentationml.slideMaster+xml"/>
  <Override PartName="/ppt/slides/slide253.xml" ContentType="application/vnd.openxmlformats-officedocument.presentationml.slide+xml"/>
  <Override PartName="/ppt/slideMasters/slideMaster254.xml" ContentType="application/vnd.openxmlformats-officedocument.presentationml.slideMaster+xml"/>
  <Override PartName="/ppt/slides/slide254.xml" ContentType="application/vnd.openxmlformats-officedocument.presentationml.slide+xml"/>
  <Override PartName="/ppt/slideMasters/slideMaster255.xml" ContentType="application/vnd.openxmlformats-officedocument.presentationml.slideMaster+xml"/>
  <Override PartName="/ppt/slides/slide255.xml" ContentType="application/vnd.openxmlformats-officedocument.presentationml.slide+xml"/>
  <Override PartName="/ppt/slideMasters/slideMaster256.xml" ContentType="application/vnd.openxmlformats-officedocument.presentationml.slideMaster+xml"/>
  <Override PartName="/ppt/slides/slide256.xml" ContentType="application/vnd.openxmlformats-officedocument.presentationml.slide+xml"/>
  <Override PartName="/ppt/slideMasters/slideMaster257.xml" ContentType="application/vnd.openxmlformats-officedocument.presentationml.slideMaster+xml"/>
  <Override PartName="/ppt/slides/slide257.xml" ContentType="application/vnd.openxmlformats-officedocument.presentationml.slide+xml"/>
  <Override PartName="/ppt/slideMasters/slideMaster258.xml" ContentType="application/vnd.openxmlformats-officedocument.presentationml.slideMaster+xml"/>
  <Override PartName="/ppt/slides/slide258.xml" ContentType="application/vnd.openxmlformats-officedocument.presentationml.slide+xml"/>
  <Override PartName="/ppt/slideMasters/slideMaster259.xml" ContentType="application/vnd.openxmlformats-officedocument.presentationml.slideMaster+xml"/>
  <Override PartName="/ppt/slides/slide259.xml" ContentType="application/vnd.openxmlformats-officedocument.presentationml.slide+xml"/>
  <Override PartName="/ppt/slideMasters/slideMaster260.xml" ContentType="application/vnd.openxmlformats-officedocument.presentationml.slideMaster+xml"/>
  <Override PartName="/ppt/slides/slide260.xml" ContentType="application/vnd.openxmlformats-officedocument.presentationml.slide+xml"/>
  <Override PartName="/ppt/slideMasters/slideMaster261.xml" ContentType="application/vnd.openxmlformats-officedocument.presentationml.slideMaster+xml"/>
  <Override PartName="/ppt/slides/slide261.xml" ContentType="application/vnd.openxmlformats-officedocument.presentationml.slide+xml"/>
  <Override PartName="/ppt/slideMasters/slideMaster262.xml" ContentType="application/vnd.openxmlformats-officedocument.presentationml.slideMaster+xml"/>
  <Override PartName="/ppt/slides/slide262.xml" ContentType="application/vnd.openxmlformats-officedocument.presentationml.slide+xml"/>
  <Override PartName="/ppt/slideMasters/slideMaster263.xml" ContentType="application/vnd.openxmlformats-officedocument.presentationml.slideMaster+xml"/>
  <Override PartName="/ppt/slides/slide263.xml" ContentType="application/vnd.openxmlformats-officedocument.presentationml.slide+xml"/>
  <Override PartName="/ppt/slideMasters/slideMaster264.xml" ContentType="application/vnd.openxmlformats-officedocument.presentationml.slideMaster+xml"/>
  <Override PartName="/ppt/slides/slide264.xml" ContentType="application/vnd.openxmlformats-officedocument.presentationml.slide+xml"/>
  <Override PartName="/ppt/slideMasters/slideMaster265.xml" ContentType="application/vnd.openxmlformats-officedocument.presentationml.slideMaster+xml"/>
  <Override PartName="/ppt/slides/slide265.xml" ContentType="application/vnd.openxmlformats-officedocument.presentationml.slide+xml"/>
  <Override PartName="/ppt/slideMasters/slideMaster266.xml" ContentType="application/vnd.openxmlformats-officedocument.presentationml.slideMaster+xml"/>
  <Override PartName="/ppt/slides/slide266.xml" ContentType="application/vnd.openxmlformats-officedocument.presentationml.slide+xml"/>
  <Override PartName="/ppt/slideMasters/slideMaster267.xml" ContentType="application/vnd.openxmlformats-officedocument.presentationml.slideMaster+xml"/>
  <Override PartName="/ppt/slides/slide267.xml" ContentType="application/vnd.openxmlformats-officedocument.presentationml.slide+xml"/>
  <Override PartName="/ppt/slideMasters/slideMaster268.xml" ContentType="application/vnd.openxmlformats-officedocument.presentationml.slideMaster+xml"/>
  <Override PartName="/ppt/slides/slide268.xml" ContentType="application/vnd.openxmlformats-officedocument.presentationml.slide+xml"/>
  <Override PartName="/ppt/slideMasters/slideMaster269.xml" ContentType="application/vnd.openxmlformats-officedocument.presentationml.slideMaster+xml"/>
  <Override PartName="/ppt/slides/slide269.xml" ContentType="application/vnd.openxmlformats-officedocument.presentationml.slide+xml"/>
  <Override PartName="/ppt/slideMasters/slideMaster270.xml" ContentType="application/vnd.openxmlformats-officedocument.presentationml.slideMaster+xml"/>
  <Override PartName="/ppt/slides/slide270.xml" ContentType="application/vnd.openxmlformats-officedocument.presentationml.slide+xml"/>
  <Override PartName="/ppt/slideMasters/slideMaster271.xml" ContentType="application/vnd.openxmlformats-officedocument.presentationml.slideMaster+xml"/>
  <Override PartName="/ppt/slides/slide271.xml" ContentType="application/vnd.openxmlformats-officedocument.presentationml.slide+xml"/>
  <Override PartName="/ppt/slideMasters/slideMaster272.xml" ContentType="application/vnd.openxmlformats-officedocument.presentationml.slideMaster+xml"/>
  <Override PartName="/ppt/slides/slide272.xml" ContentType="application/vnd.openxmlformats-officedocument.presentationml.slide+xml"/>
  <Override PartName="/ppt/slideMasters/slideMaster273.xml" ContentType="application/vnd.openxmlformats-officedocument.presentationml.slideMaster+xml"/>
  <Override PartName="/ppt/slides/slide273.xml" ContentType="application/vnd.openxmlformats-officedocument.presentationml.slide+xml"/>
  <Override PartName="/ppt/slideMasters/slideMaster274.xml" ContentType="application/vnd.openxmlformats-officedocument.presentationml.slideMaster+xml"/>
  <Override PartName="/ppt/slides/slide274.xml" ContentType="application/vnd.openxmlformats-officedocument.presentationml.slide+xml"/>
  <Override PartName="/ppt/slideMasters/slideMaster275.xml" ContentType="application/vnd.openxmlformats-officedocument.presentationml.slideMaster+xml"/>
  <Override PartName="/ppt/slides/slide275.xml" ContentType="application/vnd.openxmlformats-officedocument.presentationml.slide+xml"/>
  <Override PartName="/ppt/slideMasters/slideMaster276.xml" ContentType="application/vnd.openxmlformats-officedocument.presentationml.slideMaster+xml"/>
  <Override PartName="/ppt/slides/slide276.xml" ContentType="application/vnd.openxmlformats-officedocument.presentationml.slide+xml"/>
  <Override PartName="/ppt/slideMasters/slideMaster277.xml" ContentType="application/vnd.openxmlformats-officedocument.presentationml.slideMaster+xml"/>
  <Override PartName="/ppt/slides/slide277.xml" ContentType="application/vnd.openxmlformats-officedocument.presentationml.slide+xml"/>
  <Override PartName="/ppt/slideMasters/slideMaster278.xml" ContentType="application/vnd.openxmlformats-officedocument.presentationml.slideMaster+xml"/>
  <Override PartName="/ppt/slides/slide278.xml" ContentType="application/vnd.openxmlformats-officedocument.presentationml.slide+xml"/>
  <Override PartName="/ppt/slideMasters/slideMaster279.xml" ContentType="application/vnd.openxmlformats-officedocument.presentationml.slideMaster+xml"/>
  <Override PartName="/ppt/slides/slide279.xml" ContentType="application/vnd.openxmlformats-officedocument.presentationml.slide+xml"/>
  <Override PartName="/ppt/slideMasters/slideMaster280.xml" ContentType="application/vnd.openxmlformats-officedocument.presentationml.slideMaster+xml"/>
  <Override PartName="/ppt/slides/slide280.xml" ContentType="application/vnd.openxmlformats-officedocument.presentationml.slide+xml"/>
  <Override PartName="/ppt/slideMasters/slideMaster281.xml" ContentType="application/vnd.openxmlformats-officedocument.presentationml.slideMaster+xml"/>
  <Override PartName="/ppt/slides/slide281.xml" ContentType="application/vnd.openxmlformats-officedocument.presentationml.slide+xml"/>
  <Override PartName="/ppt/slideMasters/slideMaster282.xml" ContentType="application/vnd.openxmlformats-officedocument.presentationml.slideMaster+xml"/>
  <Override PartName="/ppt/slides/slide282.xml" ContentType="application/vnd.openxmlformats-officedocument.presentationml.slide+xml"/>
  <Override PartName="/ppt/slideMasters/slideMaster283.xml" ContentType="application/vnd.openxmlformats-officedocument.presentationml.slideMaster+xml"/>
  <Override PartName="/ppt/slides/slide283.xml" ContentType="application/vnd.openxmlformats-officedocument.presentationml.slide+xml"/>
  <Override PartName="/ppt/slideMasters/slideMaster284.xml" ContentType="application/vnd.openxmlformats-officedocument.presentationml.slideMaster+xml"/>
  <Override PartName="/ppt/slides/slide284.xml" ContentType="application/vnd.openxmlformats-officedocument.presentationml.slide+xml"/>
  <Override PartName="/ppt/slideMasters/slideMaster285.xml" ContentType="application/vnd.openxmlformats-officedocument.presentationml.slideMaster+xml"/>
  <Override PartName="/ppt/slides/slide285.xml" ContentType="application/vnd.openxmlformats-officedocument.presentationml.slide+xml"/>
  <Override PartName="/ppt/slideMasters/slideMaster286.xml" ContentType="application/vnd.openxmlformats-officedocument.presentationml.slideMaster+xml"/>
  <Override PartName="/ppt/slides/slide286.xml" ContentType="application/vnd.openxmlformats-officedocument.presentationml.slide+xml"/>
  <Override PartName="/ppt/slideMasters/slideMaster287.xml" ContentType="application/vnd.openxmlformats-officedocument.presentationml.slideMaster+xml"/>
  <Override PartName="/ppt/slides/slide287.xml" ContentType="application/vnd.openxmlformats-officedocument.presentationml.slide+xml"/>
  <Override PartName="/ppt/slideMasters/slideMaster288.xml" ContentType="application/vnd.openxmlformats-officedocument.presentationml.slideMaster+xml"/>
  <Override PartName="/ppt/slides/slide288.xml" ContentType="application/vnd.openxmlformats-officedocument.presentationml.slide+xml"/>
  <Override PartName="/ppt/slideMasters/slideMaster289.xml" ContentType="application/vnd.openxmlformats-officedocument.presentationml.slideMaster+xml"/>
  <Override PartName="/ppt/slides/slide289.xml" ContentType="application/vnd.openxmlformats-officedocument.presentationml.slide+xml"/>
  <Override PartName="/ppt/slideMasters/slideMaster290.xml" ContentType="application/vnd.openxmlformats-officedocument.presentationml.slideMaster+xml"/>
  <Override PartName="/ppt/slides/slide290.xml" ContentType="application/vnd.openxmlformats-officedocument.presentationml.slide+xml"/>
  <Override PartName="/ppt/slideMasters/slideMaster291.xml" ContentType="application/vnd.openxmlformats-officedocument.presentationml.slideMaster+xml"/>
  <Override PartName="/ppt/slides/slide291.xml" ContentType="application/vnd.openxmlformats-officedocument.presentationml.slide+xml"/>
  <Override PartName="/ppt/slideMasters/slideMaster292.xml" ContentType="application/vnd.openxmlformats-officedocument.presentationml.slideMaster+xml"/>
  <Override PartName="/ppt/slides/slide292.xml" ContentType="application/vnd.openxmlformats-officedocument.presentationml.slide+xml"/>
  <Override PartName="/ppt/slideMasters/slideMaster293.xml" ContentType="application/vnd.openxmlformats-officedocument.presentationml.slideMaster+xml"/>
  <Override PartName="/ppt/slides/slide293.xml" ContentType="application/vnd.openxmlformats-officedocument.presentationml.slide+xml"/>
  <Override PartName="/ppt/slideMasters/slideMaster294.xml" ContentType="application/vnd.openxmlformats-officedocument.presentationml.slideMaster+xml"/>
  <Override PartName="/ppt/slides/slide294.xml" ContentType="application/vnd.openxmlformats-officedocument.presentationml.slide+xml"/>
  <Override PartName="/ppt/slideMasters/slideMaster295.xml" ContentType="application/vnd.openxmlformats-officedocument.presentationml.slideMaster+xml"/>
  <Override PartName="/ppt/slides/slide295.xml" ContentType="application/vnd.openxmlformats-officedocument.presentationml.slide+xml"/>
  <Override PartName="/ppt/slideMasters/slideMaster296.xml" ContentType="application/vnd.openxmlformats-officedocument.presentationml.slideMaster+xml"/>
  <Override PartName="/ppt/slides/slide296.xml" ContentType="application/vnd.openxmlformats-officedocument.presentationml.slide+xml"/>
  <Override PartName="/ppt/slideMasters/slideMaster297.xml" ContentType="application/vnd.openxmlformats-officedocument.presentationml.slideMaster+xml"/>
  <Override PartName="/ppt/slides/slide297.xml" ContentType="application/vnd.openxmlformats-officedocument.presentationml.slide+xml"/>
  <Override PartName="/ppt/slideMasters/slideMaster298.xml" ContentType="application/vnd.openxmlformats-officedocument.presentationml.slideMaster+xml"/>
  <Override PartName="/ppt/slides/slide298.xml" ContentType="application/vnd.openxmlformats-officedocument.presentationml.slide+xml"/>
  <Override PartName="/ppt/slideMasters/slideMaster299.xml" ContentType="application/vnd.openxmlformats-officedocument.presentationml.slideMaster+xml"/>
  <Override PartName="/ppt/slides/slide299.xml" ContentType="application/vnd.openxmlformats-officedocument.presentationml.slide+xml"/>
  <Override PartName="/ppt/slideMasters/slideMaster300.xml" ContentType="application/vnd.openxmlformats-officedocument.presentationml.slideMaster+xml"/>
  <Override PartName="/ppt/slides/slide300.xml" ContentType="application/vnd.openxmlformats-officedocument.presentationml.slide+xml"/>
  <Override PartName="/ppt/slideMasters/slideMaster301.xml" ContentType="application/vnd.openxmlformats-officedocument.presentationml.slideMaster+xml"/>
  <Override PartName="/ppt/slides/slide301.xml" ContentType="application/vnd.openxmlformats-officedocument.presentationml.slide+xml"/>
  <Override PartName="/ppt/slideMasters/slideMaster302.xml" ContentType="application/vnd.openxmlformats-officedocument.presentationml.slideMaster+xml"/>
  <Override PartName="/ppt/slides/slide302.xml" ContentType="application/vnd.openxmlformats-officedocument.presentationml.slide+xml"/>
  <Override PartName="/ppt/slideMasters/slideMaster303.xml" ContentType="application/vnd.openxmlformats-officedocument.presentationml.slideMaster+xml"/>
  <Override PartName="/ppt/slides/slide303.xml" ContentType="application/vnd.openxmlformats-officedocument.presentationml.slide+xml"/>
  <Override PartName="/ppt/slideMasters/slideMaster304.xml" ContentType="application/vnd.openxmlformats-officedocument.presentationml.slideMaster+xml"/>
  <Override PartName="/ppt/slides/slide304.xml" ContentType="application/vnd.openxmlformats-officedocument.presentationml.slide+xml"/>
  <Override PartName="/ppt/slideMasters/slideMaster305.xml" ContentType="application/vnd.openxmlformats-officedocument.presentationml.slideMaster+xml"/>
  <Override PartName="/ppt/slides/slide305.xml" ContentType="application/vnd.openxmlformats-officedocument.presentationml.slide+xml"/>
  <Override PartName="/ppt/slideMasters/slideMaster306.xml" ContentType="application/vnd.openxmlformats-officedocument.presentationml.slideMaster+xml"/>
  <Override PartName="/ppt/slides/slide306.xml" ContentType="application/vnd.openxmlformats-officedocument.presentationml.slide+xml"/>
  <Override PartName="/ppt/slideMasters/slideMaster307.xml" ContentType="application/vnd.openxmlformats-officedocument.presentationml.slideMaster+xml"/>
  <Override PartName="/ppt/slides/slide307.xml" ContentType="application/vnd.openxmlformats-officedocument.presentationml.slide+xml"/>
  <Override PartName="/ppt/slideMasters/slideMaster308.xml" ContentType="application/vnd.openxmlformats-officedocument.presentationml.slideMaster+xml"/>
  <Override PartName="/ppt/slides/slide308.xml" ContentType="application/vnd.openxmlformats-officedocument.presentationml.slide+xml"/>
  <Override PartName="/ppt/slideMasters/slideMaster309.xml" ContentType="application/vnd.openxmlformats-officedocument.presentationml.slideMaster+xml"/>
  <Override PartName="/ppt/slides/slide309.xml" ContentType="application/vnd.openxmlformats-officedocument.presentationml.slide+xml"/>
  <Override PartName="/ppt/slideMasters/slideMaster310.xml" ContentType="application/vnd.openxmlformats-officedocument.presentationml.slideMaster+xml"/>
  <Override PartName="/ppt/slides/slide310.xml" ContentType="application/vnd.openxmlformats-officedocument.presentationml.slide+xml"/>
  <Override PartName="/ppt/slideMasters/slideMaster311.xml" ContentType="application/vnd.openxmlformats-officedocument.presentationml.slideMaster+xml"/>
  <Override PartName="/ppt/slides/slide311.xml" ContentType="application/vnd.openxmlformats-officedocument.presentationml.slide+xml"/>
  <Override PartName="/ppt/slideMasters/slideMaster312.xml" ContentType="application/vnd.openxmlformats-officedocument.presentationml.slideMaster+xml"/>
  <Override PartName="/ppt/slides/slide312.xml" ContentType="application/vnd.openxmlformats-officedocument.presentationml.slide+xml"/>
  <Override PartName="/ppt/slideMasters/slideMaster313.xml" ContentType="application/vnd.openxmlformats-officedocument.presentationml.slideMaster+xml"/>
  <Override PartName="/ppt/slides/slide313.xml" ContentType="application/vnd.openxmlformats-officedocument.presentationml.slide+xml"/>
  <Override PartName="/ppt/slideMasters/slideMaster314.xml" ContentType="application/vnd.openxmlformats-officedocument.presentationml.slideMaster+xml"/>
  <Override PartName="/ppt/slides/slide314.xml" ContentType="application/vnd.openxmlformats-officedocument.presentationml.slide+xml"/>
  <Override PartName="/ppt/slideMasters/slideMaster315.xml" ContentType="application/vnd.openxmlformats-officedocument.presentationml.slideMaster+xml"/>
  <Override PartName="/ppt/slides/slide315.xml" ContentType="application/vnd.openxmlformats-officedocument.presentationml.slide+xml"/>
  <Override PartName="/ppt/slideMasters/slideMaster316.xml" ContentType="application/vnd.openxmlformats-officedocument.presentationml.slideMaster+xml"/>
  <Override PartName="/ppt/slides/slide316.xml" ContentType="application/vnd.openxmlformats-officedocument.presentationml.slide+xml"/>
  <Override PartName="/ppt/slideMasters/slideMaster317.xml" ContentType="application/vnd.openxmlformats-officedocument.presentationml.slideMaster+xml"/>
  <Override PartName="/ppt/slides/slide317.xml" ContentType="application/vnd.openxmlformats-officedocument.presentationml.slide+xml"/>
  <Override PartName="/ppt/slideMasters/slideMaster318.xml" ContentType="application/vnd.openxmlformats-officedocument.presentationml.slideMaster+xml"/>
  <Override PartName="/ppt/slides/slide318.xml" ContentType="application/vnd.openxmlformats-officedocument.presentationml.slide+xml"/>
  <Override PartName="/ppt/slideMasters/slideMaster319.xml" ContentType="application/vnd.openxmlformats-officedocument.presentationml.slideMaster+xml"/>
  <Override PartName="/ppt/slides/slide319.xml" ContentType="application/vnd.openxmlformats-officedocument.presentationml.slide+xml"/>
  <Override PartName="/ppt/slideMasters/slideMaster320.xml" ContentType="application/vnd.openxmlformats-officedocument.presentationml.slideMaster+xml"/>
  <Override PartName="/ppt/slides/slide320.xml" ContentType="application/vnd.openxmlformats-officedocument.presentationml.slide+xml"/>
  <Override PartName="/ppt/slideMasters/slideMaster321.xml" ContentType="application/vnd.openxmlformats-officedocument.presentationml.slideMaster+xml"/>
  <Override PartName="/ppt/slides/slide321.xml" ContentType="application/vnd.openxmlformats-officedocument.presentationml.slide+xml"/>
  <Override PartName="/ppt/slideMasters/slideMaster322.xml" ContentType="application/vnd.openxmlformats-officedocument.presentationml.slideMaster+xml"/>
  <Override PartName="/ppt/slides/slide322.xml" ContentType="application/vnd.openxmlformats-officedocument.presentationml.slide+xml"/>
  <Override PartName="/ppt/slideMasters/slideMaster323.xml" ContentType="application/vnd.openxmlformats-officedocument.presentationml.slideMaster+xml"/>
  <Override PartName="/ppt/slides/slide323.xml" ContentType="application/vnd.openxmlformats-officedocument.presentationml.slide+xml"/>
  <Override PartName="/ppt/slideMasters/slideMaster324.xml" ContentType="application/vnd.openxmlformats-officedocument.presentationml.slideMaster+xml"/>
  <Override PartName="/ppt/slides/slide324.xml" ContentType="application/vnd.openxmlformats-officedocument.presentationml.slide+xml"/>
  <Override PartName="/ppt/slideMasters/slideMaster325.xml" ContentType="application/vnd.openxmlformats-officedocument.presentationml.slideMaster+xml"/>
  <Override PartName="/ppt/slides/slide325.xml" ContentType="application/vnd.openxmlformats-officedocument.presentationml.slide+xml"/>
  <Override PartName="/ppt/slideMasters/slideMaster326.xml" ContentType="application/vnd.openxmlformats-officedocument.presentationml.slideMaster+xml"/>
  <Override PartName="/ppt/slides/slide326.xml" ContentType="application/vnd.openxmlformats-officedocument.presentationml.slide+xml"/>
  <Override PartName="/ppt/slideMasters/slideMaster327.xml" ContentType="application/vnd.openxmlformats-officedocument.presentationml.slideMaster+xml"/>
  <Override PartName="/ppt/slides/slide327.xml" ContentType="application/vnd.openxmlformats-officedocument.presentationml.slide+xml"/>
  <Override PartName="/ppt/slideMasters/slideMaster328.xml" ContentType="application/vnd.openxmlformats-officedocument.presentationml.slideMaster+xml"/>
  <Override PartName="/ppt/slides/slide328.xml" ContentType="application/vnd.openxmlformats-officedocument.presentationml.slide+xml"/>
  <Override PartName="/ppt/slideMasters/slideMaster329.xml" ContentType="application/vnd.openxmlformats-officedocument.presentationml.slideMaster+xml"/>
  <Override PartName="/ppt/slides/slide329.xml" ContentType="application/vnd.openxmlformats-officedocument.presentationml.slide+xml"/>
  <Override PartName="/ppt/slideMasters/slideMaster330.xml" ContentType="application/vnd.openxmlformats-officedocument.presentationml.slideMaster+xml"/>
  <Override PartName="/ppt/slides/slide330.xml" ContentType="application/vnd.openxmlformats-officedocument.presentationml.slide+xml"/>
  <Override PartName="/ppt/slideMasters/slideMaster331.xml" ContentType="application/vnd.openxmlformats-officedocument.presentationml.slideMaster+xml"/>
  <Override PartName="/ppt/slides/slide331.xml" ContentType="application/vnd.openxmlformats-officedocument.presentationml.slide+xml"/>
  <Override PartName="/ppt/slideMasters/slideMaster332.xml" ContentType="application/vnd.openxmlformats-officedocument.presentationml.slideMaster+xml"/>
  <Override PartName="/ppt/slides/slide332.xml" ContentType="application/vnd.openxmlformats-officedocument.presentationml.slide+xml"/>
  <Override PartName="/ppt/slideMasters/slideMaster333.xml" ContentType="application/vnd.openxmlformats-officedocument.presentationml.slideMaster+xml"/>
  <Override PartName="/ppt/slides/slide333.xml" ContentType="application/vnd.openxmlformats-officedocument.presentationml.slide+xml"/>
  <Override PartName="/ppt/slideMasters/slideMaster334.xml" ContentType="application/vnd.openxmlformats-officedocument.presentationml.slideMaster+xml"/>
  <Override PartName="/ppt/slides/slide334.xml" ContentType="application/vnd.openxmlformats-officedocument.presentationml.slide+xml"/>
  <Override PartName="/ppt/slideMasters/slideMaster335.xml" ContentType="application/vnd.openxmlformats-officedocument.presentationml.slideMaster+xml"/>
  <Override PartName="/ppt/slides/slide335.xml" ContentType="application/vnd.openxmlformats-officedocument.presentationml.slide+xml"/>
  <Override PartName="/ppt/slideMasters/slideMaster336.xml" ContentType="application/vnd.openxmlformats-officedocument.presentationml.slideMaster+xml"/>
  <Override PartName="/ppt/slides/slide336.xml" ContentType="application/vnd.openxmlformats-officedocument.presentationml.slide+xml"/>
  <Override PartName="/ppt/slideMasters/slideMaster337.xml" ContentType="application/vnd.openxmlformats-officedocument.presentationml.slideMaster+xml"/>
  <Override PartName="/ppt/slides/slide337.xml" ContentType="application/vnd.openxmlformats-officedocument.presentationml.slide+xml"/>
  <Override PartName="/ppt/slideMasters/slideMaster338.xml" ContentType="application/vnd.openxmlformats-officedocument.presentationml.slideMaster+xml"/>
  <Override PartName="/ppt/slides/slide338.xml" ContentType="application/vnd.openxmlformats-officedocument.presentationml.slide+xml"/>
  <Override PartName="/ppt/slideMasters/slideMaster339.xml" ContentType="application/vnd.openxmlformats-officedocument.presentationml.slideMaster+xml"/>
  <Override PartName="/ppt/slides/slide339.xml" ContentType="application/vnd.openxmlformats-officedocument.presentationml.slide+xml"/>
  <Override PartName="/ppt/slideMasters/slideMaster340.xml" ContentType="application/vnd.openxmlformats-officedocument.presentationml.slideMaster+xml"/>
  <Override PartName="/ppt/slides/slide340.xml" ContentType="application/vnd.openxmlformats-officedocument.presentationml.slide+xml"/>
  <Override PartName="/ppt/slideMasters/slideMaster341.xml" ContentType="application/vnd.openxmlformats-officedocument.presentationml.slideMaster+xml"/>
  <Override PartName="/ppt/slides/slide341.xml" ContentType="application/vnd.openxmlformats-officedocument.presentationml.slide+xml"/>
  <Override PartName="/ppt/slideMasters/slideMaster342.xml" ContentType="application/vnd.openxmlformats-officedocument.presentationml.slideMaster+xml"/>
  <Override PartName="/ppt/slides/slide342.xml" ContentType="application/vnd.openxmlformats-officedocument.presentationml.slide+xml"/>
  <Override PartName="/ppt/slideMasters/slideMaster343.xml" ContentType="application/vnd.openxmlformats-officedocument.presentationml.slideMaster+xml"/>
  <Override PartName="/ppt/slides/slide343.xml" ContentType="application/vnd.openxmlformats-officedocument.presentationml.slide+xml"/>
  <Override PartName="/ppt/slideMasters/slideMaster344.xml" ContentType="application/vnd.openxmlformats-officedocument.presentationml.slideMaster+xml"/>
  <Override PartName="/ppt/slides/slide344.xml" ContentType="application/vnd.openxmlformats-officedocument.presentationml.slide+xml"/>
  <Override PartName="/ppt/slideMasters/slideMaster345.xml" ContentType="application/vnd.openxmlformats-officedocument.presentationml.slideMaster+xml"/>
  <Override PartName="/ppt/slides/slide345.xml" ContentType="application/vnd.openxmlformats-officedocument.presentationml.slide+xml"/>
  <Override PartName="/ppt/slideMasters/slideMaster346.xml" ContentType="application/vnd.openxmlformats-officedocument.presentationml.slideMaster+xml"/>
  <Override PartName="/ppt/slides/slide346.xml" ContentType="application/vnd.openxmlformats-officedocument.presentationml.slide+xml"/>
  <Override PartName="/ppt/slideMasters/slideMaster347.xml" ContentType="application/vnd.openxmlformats-officedocument.presentationml.slideMaster+xml"/>
  <Override PartName="/ppt/slides/slide347.xml" ContentType="application/vnd.openxmlformats-officedocument.presentationml.slide+xml"/>
  <Override PartName="/ppt/slideMasters/slideMaster348.xml" ContentType="application/vnd.openxmlformats-officedocument.presentationml.slideMaster+xml"/>
  <Override PartName="/ppt/slides/slide348.xml" ContentType="application/vnd.openxmlformats-officedocument.presentationml.slide+xml"/>
  <Override PartName="/ppt/slideMasters/slideMaster349.xml" ContentType="application/vnd.openxmlformats-officedocument.presentationml.slideMaster+xml"/>
  <Override PartName="/ppt/slides/slide349.xml" ContentType="application/vnd.openxmlformats-officedocument.presentationml.slide+xml"/>
  <Override PartName="/ppt/slideMasters/slideMaster350.xml" ContentType="application/vnd.openxmlformats-officedocument.presentationml.slideMaster+xml"/>
  <Override PartName="/ppt/slides/slide350.xml" ContentType="application/vnd.openxmlformats-officedocument.presentationml.slide+xml"/>
  <Override PartName="/ppt/slideMasters/slideMaster351.xml" ContentType="application/vnd.openxmlformats-officedocument.presentationml.slideMaster+xml"/>
  <Override PartName="/ppt/slides/slide351.xml" ContentType="application/vnd.openxmlformats-officedocument.presentationml.slide+xml"/>
  <Override PartName="/ppt/slideMasters/slideMaster352.xml" ContentType="application/vnd.openxmlformats-officedocument.presentationml.slideMaster+xml"/>
  <Override PartName="/ppt/slides/slide352.xml" ContentType="application/vnd.openxmlformats-officedocument.presentationml.slide+xml"/>
  <Override PartName="/ppt/slideMasters/slideMaster353.xml" ContentType="application/vnd.openxmlformats-officedocument.presentationml.slideMaster+xml"/>
  <Override PartName="/ppt/slides/slide353.xml" ContentType="application/vnd.openxmlformats-officedocument.presentationml.slide+xml"/>
  <Override PartName="/ppt/slideMasters/slideMaster354.xml" ContentType="application/vnd.openxmlformats-officedocument.presentationml.slideMaster+xml"/>
  <Override PartName="/ppt/slides/slide354.xml" ContentType="application/vnd.openxmlformats-officedocument.presentationml.slide+xml"/>
  <Override PartName="/ppt/slideMasters/slideMaster355.xml" ContentType="application/vnd.openxmlformats-officedocument.presentationml.slideMaster+xml"/>
  <Override PartName="/ppt/slides/slide355.xml" ContentType="application/vnd.openxmlformats-officedocument.presentationml.slide+xml"/>
  <Override PartName="/ppt/slideMasters/slideMaster356.xml" ContentType="application/vnd.openxmlformats-officedocument.presentationml.slideMaster+xml"/>
  <Override PartName="/ppt/slides/slide356.xml" ContentType="application/vnd.openxmlformats-officedocument.presentationml.slide+xml"/>
  <Override PartName="/ppt/slideMasters/slideMaster357.xml" ContentType="application/vnd.openxmlformats-officedocument.presentationml.slideMaster+xml"/>
  <Override PartName="/ppt/slides/slide357.xml" ContentType="application/vnd.openxmlformats-officedocument.presentationml.slide+xml"/>
  <Override PartName="/ppt/slideMasters/slideMaster358.xml" ContentType="application/vnd.openxmlformats-officedocument.presentationml.slideMaster+xml"/>
  <Override PartName="/ppt/slides/slide358.xml" ContentType="application/vnd.openxmlformats-officedocument.presentationml.slide+xml"/>
  <Override PartName="/ppt/slideMasters/slideMaster359.xml" ContentType="application/vnd.openxmlformats-officedocument.presentationml.slideMaster+xml"/>
  <Override PartName="/ppt/slides/slide359.xml" ContentType="application/vnd.openxmlformats-officedocument.presentationml.slide+xml"/>
  <Override PartName="/ppt/slideMasters/slideMaster360.xml" ContentType="application/vnd.openxmlformats-officedocument.presentationml.slideMaster+xml"/>
  <Override PartName="/ppt/slides/slide360.xml" ContentType="application/vnd.openxmlformats-officedocument.presentationml.slide+xml"/>
  <Override PartName="/ppt/slideMasters/slideMaster361.xml" ContentType="application/vnd.openxmlformats-officedocument.presentationml.slideMaster+xml"/>
  <Override PartName="/ppt/slides/slide361.xml" ContentType="application/vnd.openxmlformats-officedocument.presentationml.slide+xml"/>
  <Override PartName="/ppt/slideMasters/slideMaster362.xml" ContentType="application/vnd.openxmlformats-officedocument.presentationml.slideMaster+xml"/>
  <Override PartName="/ppt/slides/slide362.xml" ContentType="application/vnd.openxmlformats-officedocument.presentationml.slide+xml"/>
  <Override PartName="/ppt/slideMasters/slideMaster363.xml" ContentType="application/vnd.openxmlformats-officedocument.presentationml.slideMaster+xml"/>
  <Override PartName="/ppt/slides/slide363.xml" ContentType="application/vnd.openxmlformats-officedocument.presentationml.slide+xml"/>
  <Override PartName="/ppt/slideMasters/slideMaster364.xml" ContentType="application/vnd.openxmlformats-officedocument.presentationml.slideMaster+xml"/>
  <Override PartName="/ppt/slides/slide364.xml" ContentType="application/vnd.openxmlformats-officedocument.presentationml.slide+xml"/>
  <Override PartName="/ppt/slideMasters/slideMaster365.xml" ContentType="application/vnd.openxmlformats-officedocument.presentationml.slideMaster+xml"/>
  <Override PartName="/ppt/slides/slide365.xml" ContentType="application/vnd.openxmlformats-officedocument.presentationml.slide+xml"/>
  <Override PartName="/ppt/slideMasters/slideMaster366.xml" ContentType="application/vnd.openxmlformats-officedocument.presentationml.slideMaster+xml"/>
  <Override PartName="/ppt/slides/slide366.xml" ContentType="application/vnd.openxmlformats-officedocument.presentationml.slide+xml"/>
  <Override PartName="/ppt/slideMasters/slideMaster367.xml" ContentType="application/vnd.openxmlformats-officedocument.presentationml.slideMaster+xml"/>
  <Override PartName="/ppt/slides/slide367.xml" ContentType="application/vnd.openxmlformats-officedocument.presentationml.slide+xml"/>
  <Override PartName="/ppt/slideMasters/slideMaster368.xml" ContentType="application/vnd.openxmlformats-officedocument.presentationml.slideMaster+xml"/>
  <Override PartName="/ppt/slides/slide368.xml" ContentType="application/vnd.openxmlformats-officedocument.presentationml.slide+xml"/>
  <Override PartName="/ppt/slideMasters/slideMaster369.xml" ContentType="application/vnd.openxmlformats-officedocument.presentationml.slideMaster+xml"/>
  <Override PartName="/ppt/slides/slide369.xml" ContentType="application/vnd.openxmlformats-officedocument.presentationml.slide+xml"/>
  <Override PartName="/ppt/slideMasters/slideMaster370.xml" ContentType="application/vnd.openxmlformats-officedocument.presentationml.slideMaster+xml"/>
  <Override PartName="/ppt/slides/slide370.xml" ContentType="application/vnd.openxmlformats-officedocument.presentationml.slide+xml"/>
  <Override PartName="/ppt/slideMasters/slideMaster371.xml" ContentType="application/vnd.openxmlformats-officedocument.presentationml.slideMaster+xml"/>
  <Override PartName="/ppt/slides/slide371.xml" ContentType="application/vnd.openxmlformats-officedocument.presentationml.slide+xml"/>
  <Override PartName="/ppt/slideMasters/slideMaster372.xml" ContentType="application/vnd.openxmlformats-officedocument.presentationml.slideMaster+xml"/>
  <Override PartName="/ppt/slides/slide372.xml" ContentType="application/vnd.openxmlformats-officedocument.presentationml.slide+xml"/>
  <Override PartName="/ppt/slideMasters/slideMaster373.xml" ContentType="application/vnd.openxmlformats-officedocument.presentationml.slideMaster+xml"/>
  <Override PartName="/ppt/slides/slide373.xml" ContentType="application/vnd.openxmlformats-officedocument.presentationml.slide+xml"/>
  <Override PartName="/ppt/slideMasters/slideMaster374.xml" ContentType="application/vnd.openxmlformats-officedocument.presentationml.slideMaster+xml"/>
  <Override PartName="/ppt/slides/slide374.xml" ContentType="application/vnd.openxmlformats-officedocument.presentationml.slide+xml"/>
  <Override PartName="/ppt/slideMasters/slideMaster375.xml" ContentType="application/vnd.openxmlformats-officedocument.presentationml.slideMaster+xml"/>
  <Override PartName="/ppt/slides/slide375.xml" ContentType="application/vnd.openxmlformats-officedocument.presentationml.slide+xml"/>
  <Override PartName="/ppt/slideMasters/slideMaster376.xml" ContentType="application/vnd.openxmlformats-officedocument.presentationml.slideMaster+xml"/>
  <Override PartName="/ppt/slides/slide376.xml" ContentType="application/vnd.openxmlformats-officedocument.presentationml.slide+xml"/>
  <Override PartName="/ppt/slideMasters/slideMaster377.xml" ContentType="application/vnd.openxmlformats-officedocument.presentationml.slideMaster+xml"/>
  <Override PartName="/ppt/slides/slide377.xml" ContentType="application/vnd.openxmlformats-officedocument.presentationml.slide+xml"/>
  <Override PartName="/ppt/slideMasters/slideMaster378.xml" ContentType="application/vnd.openxmlformats-officedocument.presentationml.slideMaster+xml"/>
  <Override PartName="/ppt/slides/slide378.xml" ContentType="application/vnd.openxmlformats-officedocument.presentationml.slide+xml"/>
  <Override PartName="/ppt/slideMasters/slideMaster379.xml" ContentType="application/vnd.openxmlformats-officedocument.presentationml.slideMaster+xml"/>
  <Override PartName="/ppt/slides/slide379.xml" ContentType="application/vnd.openxmlformats-officedocument.presentationml.slide+xml"/>
  <Override PartName="/ppt/slideMasters/slideMaster380.xml" ContentType="application/vnd.openxmlformats-officedocument.presentationml.slideMaster+xml"/>
  <Override PartName="/ppt/slides/slide380.xml" ContentType="application/vnd.openxmlformats-officedocument.presentationml.slide+xml"/>
  <Override PartName="/ppt/slideMasters/slideMaster381.xml" ContentType="application/vnd.openxmlformats-officedocument.presentationml.slideMaster+xml"/>
  <Override PartName="/ppt/slides/slide381.xml" ContentType="application/vnd.openxmlformats-officedocument.presentationml.slide+xml"/>
  <Override PartName="/ppt/slideMasters/slideMaster382.xml" ContentType="application/vnd.openxmlformats-officedocument.presentationml.slideMaster+xml"/>
  <Override PartName="/ppt/slides/slide382.xml" ContentType="application/vnd.openxmlformats-officedocument.presentationml.slide+xml"/>
  <Override PartName="/ppt/slideMasters/slideMaster383.xml" ContentType="application/vnd.openxmlformats-officedocument.presentationml.slideMaster+xml"/>
  <Override PartName="/ppt/slides/slide383.xml" ContentType="application/vnd.openxmlformats-officedocument.presentationml.slide+xml"/>
  <Override PartName="/ppt/slideMasters/slideMaster384.xml" ContentType="application/vnd.openxmlformats-officedocument.presentationml.slideMaster+xml"/>
  <Override PartName="/ppt/slides/slide384.xml" ContentType="application/vnd.openxmlformats-officedocument.presentationml.slide+xml"/>
  <Override PartName="/ppt/slideMasters/slideMaster385.xml" ContentType="application/vnd.openxmlformats-officedocument.presentationml.slideMaster+xml"/>
  <Override PartName="/ppt/slides/slide385.xml" ContentType="application/vnd.openxmlformats-officedocument.presentationml.slide+xml"/>
  <Override PartName="/ppt/slideMasters/slideMaster386.xml" ContentType="application/vnd.openxmlformats-officedocument.presentationml.slideMaster+xml"/>
  <Override PartName="/ppt/slides/slide386.xml" ContentType="application/vnd.openxmlformats-officedocument.presentationml.slide+xml"/>
  <Override PartName="/ppt/slideMasters/slideMaster387.xml" ContentType="application/vnd.openxmlformats-officedocument.presentationml.slideMaster+xml"/>
  <Override PartName="/ppt/slides/slide387.xml" ContentType="application/vnd.openxmlformats-officedocument.presentationml.slide+xml"/>
  <Override PartName="/ppt/slideMasters/slideMaster388.xml" ContentType="application/vnd.openxmlformats-officedocument.presentationml.slideMaster+xml"/>
  <Override PartName="/ppt/slides/slide388.xml" ContentType="application/vnd.openxmlformats-officedocument.presentationml.slide+xml"/>
  <Override PartName="/ppt/slideMasters/slideMaster389.xml" ContentType="application/vnd.openxmlformats-officedocument.presentationml.slideMaster+xml"/>
  <Override PartName="/ppt/slides/slide389.xml" ContentType="application/vnd.openxmlformats-officedocument.presentationml.slide+xml"/>
  <Override PartName="/ppt/slideMasters/slideMaster390.xml" ContentType="application/vnd.openxmlformats-officedocument.presentationml.slideMaster+xml"/>
  <Override PartName="/ppt/slides/slide390.xml" ContentType="application/vnd.openxmlformats-officedocument.presentationml.slide+xml"/>
  <Override PartName="/ppt/slideMasters/slideMaster391.xml" ContentType="application/vnd.openxmlformats-officedocument.presentationml.slideMaster+xml"/>
  <Override PartName="/ppt/slides/slide391.xml" ContentType="application/vnd.openxmlformats-officedocument.presentationml.slide+xml"/>
  <Override PartName="/ppt/slideMasters/slideMaster392.xml" ContentType="application/vnd.openxmlformats-officedocument.presentationml.slideMaster+xml"/>
  <Override PartName="/ppt/slides/slide392.xml" ContentType="application/vnd.openxmlformats-officedocument.presentationml.slide+xml"/>
  <Override PartName="/ppt/slideMasters/slideMaster393.xml" ContentType="application/vnd.openxmlformats-officedocument.presentationml.slideMaster+xml"/>
  <Override PartName="/ppt/slides/slide393.xml" ContentType="application/vnd.openxmlformats-officedocument.presentationml.slide+xml"/>
  <Override PartName="/ppt/slideMasters/slideMaster394.xml" ContentType="application/vnd.openxmlformats-officedocument.presentationml.slideMaster+xml"/>
  <Override PartName="/ppt/slides/slide394.xml" ContentType="application/vnd.openxmlformats-officedocument.presentationml.slide+xml"/>
  <Override PartName="/ppt/slideMasters/slideMaster395.xml" ContentType="application/vnd.openxmlformats-officedocument.presentationml.slideMaster+xml"/>
  <Override PartName="/ppt/slides/slide395.xml" ContentType="application/vnd.openxmlformats-officedocument.presentationml.slide+xml"/>
  <Override PartName="/ppt/slideMasters/slideMaster396.xml" ContentType="application/vnd.openxmlformats-officedocument.presentationml.slideMaster+xml"/>
  <Override PartName="/ppt/slides/slide396.xml" ContentType="application/vnd.openxmlformats-officedocument.presentationml.slide+xml"/>
  <Override PartName="/ppt/slideMasters/slideMaster397.xml" ContentType="application/vnd.openxmlformats-officedocument.presentationml.slideMaster+xml"/>
  <Override PartName="/ppt/slides/slide397.xml" ContentType="application/vnd.openxmlformats-officedocument.presentationml.slide+xml"/>
  <Override PartName="/ppt/slideMasters/slideMaster398.xml" ContentType="application/vnd.openxmlformats-officedocument.presentationml.slideMaster+xml"/>
  <Override PartName="/ppt/slides/slide398.xml" ContentType="application/vnd.openxmlformats-officedocument.presentationml.slide+xml"/>
  <Override PartName="/ppt/slideMasters/slideMaster399.xml" ContentType="application/vnd.openxmlformats-officedocument.presentationml.slideMaster+xml"/>
  <Override PartName="/ppt/slides/slide399.xml" ContentType="application/vnd.openxmlformats-officedocument.presentationml.slide+xml"/>
  <Override PartName="/ppt/slideMasters/slideMaster400.xml" ContentType="application/vnd.openxmlformats-officedocument.presentationml.slideMaster+xml"/>
  <Override PartName="/ppt/slides/slide400.xml" ContentType="application/vnd.openxmlformats-officedocument.presentationml.slide+xml"/>
  <Override PartName="/ppt/slideMasters/slideMaster401.xml" ContentType="application/vnd.openxmlformats-officedocument.presentationml.slideMaster+xml"/>
  <Override PartName="/ppt/slides/slide401.xml" ContentType="application/vnd.openxmlformats-officedocument.presentationml.slide+xml"/>
  <Override PartName="/ppt/slideMasters/slideMaster402.xml" ContentType="application/vnd.openxmlformats-officedocument.presentationml.slideMaster+xml"/>
  <Override PartName="/ppt/slides/slide402.xml" ContentType="application/vnd.openxmlformats-officedocument.presentationml.slide+xml"/>
  <Override PartName="/ppt/slideMasters/slideMaster403.xml" ContentType="application/vnd.openxmlformats-officedocument.presentationml.slideMaster+xml"/>
  <Override PartName="/ppt/slides/slide403.xml" ContentType="application/vnd.openxmlformats-officedocument.presentationml.slide+xml"/>
  <Override PartName="/ppt/slideMasters/slideMaster404.xml" ContentType="application/vnd.openxmlformats-officedocument.presentationml.slideMaster+xml"/>
  <Override PartName="/ppt/slides/slide404.xml" ContentType="application/vnd.openxmlformats-officedocument.presentationml.slide+xml"/>
  <Override PartName="/ppt/slideMasters/slideMaster405.xml" ContentType="application/vnd.openxmlformats-officedocument.presentationml.slideMaster+xml"/>
  <Override PartName="/ppt/slides/slide405.xml" ContentType="application/vnd.openxmlformats-officedocument.presentationml.slide+xml"/>
  <Override PartName="/ppt/slideMasters/slideMaster406.xml" ContentType="application/vnd.openxmlformats-officedocument.presentationml.slideMaster+xml"/>
  <Override PartName="/ppt/slides/slide406.xml" ContentType="application/vnd.openxmlformats-officedocument.presentationml.slide+xml"/>
  <Override PartName="/ppt/slideMasters/slideMaster407.xml" ContentType="application/vnd.openxmlformats-officedocument.presentationml.slideMaster+xml"/>
  <Override PartName="/ppt/slides/slide407.xml" ContentType="application/vnd.openxmlformats-officedocument.presentationml.slide+xml"/>
  <Override PartName="/ppt/slideMasters/slideMaster408.xml" ContentType="application/vnd.openxmlformats-officedocument.presentationml.slideMaster+xml"/>
  <Override PartName="/ppt/slides/slide408.xml" ContentType="application/vnd.openxmlformats-officedocument.presentationml.slide+xml"/>
  <Override PartName="/ppt/slideMasters/slideMaster409.xml" ContentType="application/vnd.openxmlformats-officedocument.presentationml.slideMaster+xml"/>
  <Override PartName="/ppt/slides/slide409.xml" ContentType="application/vnd.openxmlformats-officedocument.presentationml.slide+xml"/>
  <Override PartName="/ppt/slideMasters/slideMaster410.xml" ContentType="application/vnd.openxmlformats-officedocument.presentationml.slideMaster+xml"/>
  <Override PartName="/ppt/slides/slide410.xml" ContentType="application/vnd.openxmlformats-officedocument.presentationml.slide+xml"/>
  <Override PartName="/ppt/slideMasters/slideMaster411.xml" ContentType="application/vnd.openxmlformats-officedocument.presentationml.slideMaster+xml"/>
  <Override PartName="/ppt/slides/slide411.xml" ContentType="application/vnd.openxmlformats-officedocument.presentationml.slide+xml"/>
  <Override PartName="/ppt/slideMasters/slideMaster412.xml" ContentType="application/vnd.openxmlformats-officedocument.presentationml.slideMaster+xml"/>
  <Override PartName="/ppt/slides/slide412.xml" ContentType="application/vnd.openxmlformats-officedocument.presentationml.slide+xml"/>
  <Override PartName="/ppt/slideMasters/slideMaster413.xml" ContentType="application/vnd.openxmlformats-officedocument.presentationml.slideMaster+xml"/>
  <Override PartName="/ppt/slides/slide413.xml" ContentType="application/vnd.openxmlformats-officedocument.presentationml.slide+xml"/>
  <Override PartName="/ppt/slideMasters/slideMaster414.xml" ContentType="application/vnd.openxmlformats-officedocument.presentationml.slideMaster+xml"/>
  <Override PartName="/ppt/slides/slide414.xml" ContentType="application/vnd.openxmlformats-officedocument.presentationml.slide+xml"/>
  <Override PartName="/ppt/slideMasters/slideMaster415.xml" ContentType="application/vnd.openxmlformats-officedocument.presentationml.slideMaster+xml"/>
  <Override PartName="/ppt/slides/slide415.xml" ContentType="application/vnd.openxmlformats-officedocument.presentationml.slide+xml"/>
  <Override PartName="/ppt/slideMasters/slideMaster416.xml" ContentType="application/vnd.openxmlformats-officedocument.presentationml.slideMaster+xml"/>
  <Override PartName="/ppt/slides/slide416.xml" ContentType="application/vnd.openxmlformats-officedocument.presentationml.slide+xml"/>
  <Override PartName="/ppt/slideMasters/slideMaster417.xml" ContentType="application/vnd.openxmlformats-officedocument.presentationml.slideMaster+xml"/>
  <Override PartName="/ppt/slides/slide417.xml" ContentType="application/vnd.openxmlformats-officedocument.presentationml.slide+xml"/>
  <Override PartName="/ppt/slideMasters/slideMaster418.xml" ContentType="application/vnd.openxmlformats-officedocument.presentationml.slideMaster+xml"/>
  <Override PartName="/ppt/slides/slide418.xml" ContentType="application/vnd.openxmlformats-officedocument.presentationml.slide+xml"/>
  <Override PartName="/ppt/slideMasters/slideMaster419.xml" ContentType="application/vnd.openxmlformats-officedocument.presentationml.slideMaster+xml"/>
  <Override PartName="/ppt/slides/slide419.xml" ContentType="application/vnd.openxmlformats-officedocument.presentationml.slide+xml"/>
  <Override PartName="/ppt/slideMasters/slideMaster420.xml" ContentType="application/vnd.openxmlformats-officedocument.presentationml.slideMaster+xml"/>
  <Override PartName="/ppt/slides/slide420.xml" ContentType="application/vnd.openxmlformats-officedocument.presentationml.slide+xml"/>
  <Override PartName="/ppt/slideMasters/slideMaster421.xml" ContentType="application/vnd.openxmlformats-officedocument.presentationml.slideMaster+xml"/>
  <Override PartName="/ppt/slides/slide421.xml" ContentType="application/vnd.openxmlformats-officedocument.presentationml.slide+xml"/>
  <Override PartName="/ppt/slideMasters/slideMaster422.xml" ContentType="application/vnd.openxmlformats-officedocument.presentationml.slideMaster+xml"/>
  <Override PartName="/ppt/slides/slide422.xml" ContentType="application/vnd.openxmlformats-officedocument.presentationml.slide+xml"/>
  <Override PartName="/ppt/slideMasters/slideMaster423.xml" ContentType="application/vnd.openxmlformats-officedocument.presentationml.slideMaster+xml"/>
  <Override PartName="/ppt/slides/slide423.xml" ContentType="application/vnd.openxmlformats-officedocument.presentationml.slide+xml"/>
  <Override PartName="/ppt/slideMasters/slideMaster424.xml" ContentType="application/vnd.openxmlformats-officedocument.presentationml.slideMaster+xml"/>
  <Override PartName="/ppt/slides/slide424.xml" ContentType="application/vnd.openxmlformats-officedocument.presentationml.slide+xml"/>
  <Override PartName="/ppt/slideMasters/slideMaster425.xml" ContentType="application/vnd.openxmlformats-officedocument.presentationml.slideMaster+xml"/>
  <Override PartName="/ppt/slides/slide425.xml" ContentType="application/vnd.openxmlformats-officedocument.presentationml.slide+xml"/>
  <Override PartName="/ppt/slideMasters/slideMaster426.xml" ContentType="application/vnd.openxmlformats-officedocument.presentationml.slideMaster+xml"/>
  <Override PartName="/ppt/slides/slide426.xml" ContentType="application/vnd.openxmlformats-officedocument.presentationml.slide+xml"/>
  <Override PartName="/ppt/slideMasters/slideMaster427.xml" ContentType="application/vnd.openxmlformats-officedocument.presentationml.slideMaster+xml"/>
  <Override PartName="/ppt/slides/slide427.xml" ContentType="application/vnd.openxmlformats-officedocument.presentationml.slide+xml"/>
  <Override PartName="/ppt/slideMasters/slideMaster428.xml" ContentType="application/vnd.openxmlformats-officedocument.presentationml.slideMaster+xml"/>
  <Override PartName="/ppt/slides/slide428.xml" ContentType="application/vnd.openxmlformats-officedocument.presentationml.slide+xml"/>
  <Override PartName="/ppt/slideMasters/slideMaster429.xml" ContentType="application/vnd.openxmlformats-officedocument.presentationml.slideMaster+xml"/>
  <Override PartName="/ppt/slides/slide429.xml" ContentType="application/vnd.openxmlformats-officedocument.presentationml.slide+xml"/>
  <Override PartName="/ppt/slideMasters/slideMaster430.xml" ContentType="application/vnd.openxmlformats-officedocument.presentationml.slideMaster+xml"/>
  <Override PartName="/ppt/slides/slide430.xml" ContentType="application/vnd.openxmlformats-officedocument.presentationml.slide+xml"/>
  <Override PartName="/ppt/slideMasters/slideMaster431.xml" ContentType="application/vnd.openxmlformats-officedocument.presentationml.slideMaster+xml"/>
  <Override PartName="/ppt/slides/slide431.xml" ContentType="application/vnd.openxmlformats-officedocument.presentationml.slide+xml"/>
  <Override PartName="/ppt/slideMasters/slideMaster432.xml" ContentType="application/vnd.openxmlformats-officedocument.presentationml.slideMaster+xml"/>
  <Override PartName="/ppt/slides/slide432.xml" ContentType="application/vnd.openxmlformats-officedocument.presentationml.slide+xml"/>
  <Override PartName="/ppt/slideMasters/slideMaster433.xml" ContentType="application/vnd.openxmlformats-officedocument.presentationml.slideMaster+xml"/>
  <Override PartName="/ppt/slides/slide433.xml" ContentType="application/vnd.openxmlformats-officedocument.presentationml.slide+xml"/>
  <Override PartName="/ppt/slideMasters/slideMaster434.xml" ContentType="application/vnd.openxmlformats-officedocument.presentationml.slideMaster+xml"/>
  <Override PartName="/ppt/slides/slide434.xml" ContentType="application/vnd.openxmlformats-officedocument.presentationml.slide+xml"/>
  <Override PartName="/ppt/slideMasters/slideMaster435.xml" ContentType="application/vnd.openxmlformats-officedocument.presentationml.slideMaster+xml"/>
  <Override PartName="/ppt/slides/slide435.xml" ContentType="application/vnd.openxmlformats-officedocument.presentationml.slide+xml"/>
  <Override PartName="/ppt/slideMasters/slideMaster436.xml" ContentType="application/vnd.openxmlformats-officedocument.presentationml.slideMaster+xml"/>
  <Override PartName="/ppt/slides/slide436.xml" ContentType="application/vnd.openxmlformats-officedocument.presentationml.slide+xml"/>
  <Override PartName="/ppt/slideMasters/slideMaster437.xml" ContentType="application/vnd.openxmlformats-officedocument.presentationml.slideMaster+xml"/>
  <Override PartName="/ppt/slides/slide437.xml" ContentType="application/vnd.openxmlformats-officedocument.presentationml.slide+xml"/>
  <Override PartName="/ppt/slideMasters/slideMaster438.xml" ContentType="application/vnd.openxmlformats-officedocument.presentationml.slideMaster+xml"/>
  <Override PartName="/ppt/slides/slide438.xml" ContentType="application/vnd.openxmlformats-officedocument.presentationml.slide+xml"/>
  <Override PartName="/ppt/slideMasters/slideMaster439.xml" ContentType="application/vnd.openxmlformats-officedocument.presentationml.slideMaster+xml"/>
  <Override PartName="/ppt/slides/slide439.xml" ContentType="application/vnd.openxmlformats-officedocument.presentationml.slide+xml"/>
  <Override PartName="/ppt/slideMasters/slideMaster440.xml" ContentType="application/vnd.openxmlformats-officedocument.presentationml.slideMaster+xml"/>
  <Override PartName="/ppt/slides/slide440.xml" ContentType="application/vnd.openxmlformats-officedocument.presentationml.slide+xml"/>
  <Override PartName="/ppt/slideMasters/slideMaster441.xml" ContentType="application/vnd.openxmlformats-officedocument.presentationml.slideMaster+xml"/>
  <Override PartName="/ppt/slides/slide441.xml" ContentType="application/vnd.openxmlformats-officedocument.presentationml.slide+xml"/>
  <Override PartName="/ppt/slideMasters/slideMaster442.xml" ContentType="application/vnd.openxmlformats-officedocument.presentationml.slideMaster+xml"/>
  <Override PartName="/ppt/slides/slide442.xml" ContentType="application/vnd.openxmlformats-officedocument.presentationml.slide+xml"/>
  <Override PartName="/ppt/slideMasters/slideMaster443.xml" ContentType="application/vnd.openxmlformats-officedocument.presentationml.slideMaster+xml"/>
  <Override PartName="/ppt/slides/slide443.xml" ContentType="application/vnd.openxmlformats-officedocument.presentationml.slide+xml"/>
  <Override PartName="/ppt/slideMasters/slideMaster444.xml" ContentType="application/vnd.openxmlformats-officedocument.presentationml.slideMaster+xml"/>
  <Override PartName="/ppt/slides/slide444.xml" ContentType="application/vnd.openxmlformats-officedocument.presentationml.slide+xml"/>
  <Override PartName="/ppt/slideMasters/slideMaster445.xml" ContentType="application/vnd.openxmlformats-officedocument.presentationml.slideMaster+xml"/>
  <Override PartName="/ppt/slides/slide445.xml" ContentType="application/vnd.openxmlformats-officedocument.presentationml.slide+xml"/>
  <Override PartName="/ppt/slideMasters/slideMaster446.xml" ContentType="application/vnd.openxmlformats-officedocument.presentationml.slideMaster+xml"/>
  <Override PartName="/ppt/slides/slide446.xml" ContentType="application/vnd.openxmlformats-officedocument.presentationml.slide+xml"/>
  <Override PartName="/ppt/slideMasters/slideMaster447.xml" ContentType="application/vnd.openxmlformats-officedocument.presentationml.slideMaster+xml"/>
  <Override PartName="/ppt/slides/slide447.xml" ContentType="application/vnd.openxmlformats-officedocument.presentationml.slide+xml"/>
  <Override PartName="/ppt/slideMasters/slideMaster448.xml" ContentType="application/vnd.openxmlformats-officedocument.presentationml.slideMaster+xml"/>
  <Override PartName="/ppt/slides/slide448.xml" ContentType="application/vnd.openxmlformats-officedocument.presentationml.slide+xml"/>
  <Override PartName="/ppt/slideMasters/slideMaster449.xml" ContentType="application/vnd.openxmlformats-officedocument.presentationml.slideMaster+xml"/>
  <Override PartName="/ppt/slides/slide449.xml" ContentType="application/vnd.openxmlformats-officedocument.presentationml.slide+xml"/>
  <Override PartName="/ppt/slideMasters/slideMaster450.xml" ContentType="application/vnd.openxmlformats-officedocument.presentationml.slideMaster+xml"/>
  <Override PartName="/ppt/slides/slide450.xml" ContentType="application/vnd.openxmlformats-officedocument.presentationml.slide+xml"/>
  <Override PartName="/ppt/slideMasters/slideMaster451.xml" ContentType="application/vnd.openxmlformats-officedocument.presentationml.slideMaster+xml"/>
  <Override PartName="/ppt/slides/slide451.xml" ContentType="application/vnd.openxmlformats-officedocument.presentationml.slide+xml"/>
  <Override PartName="/ppt/slideMasters/slideMaster452.xml" ContentType="application/vnd.openxmlformats-officedocument.presentationml.slideMaster+xml"/>
  <Override PartName="/ppt/slides/slide452.xml" ContentType="application/vnd.openxmlformats-officedocument.presentationml.slide+xml"/>
  <Override PartName="/ppt/slideMasters/slideMaster453.xml" ContentType="application/vnd.openxmlformats-officedocument.presentationml.slideMaster+xml"/>
  <Override PartName="/ppt/slides/slide453.xml" ContentType="application/vnd.openxmlformats-officedocument.presentationml.slide+xml"/>
  <Override PartName="/ppt/slideMasters/slideMaster454.xml" ContentType="application/vnd.openxmlformats-officedocument.presentationml.slideMaster+xml"/>
  <Override PartName="/ppt/slides/slide454.xml" ContentType="application/vnd.openxmlformats-officedocument.presentationml.slide+xml"/>
  <Override PartName="/ppt/slideMasters/slideMaster455.xml" ContentType="application/vnd.openxmlformats-officedocument.presentationml.slideMaster+xml"/>
  <Override PartName="/ppt/slides/slide455.xml" ContentType="application/vnd.openxmlformats-officedocument.presentationml.slide+xml"/>
  <Override PartName="/ppt/slideMasters/slideMaster456.xml" ContentType="application/vnd.openxmlformats-officedocument.presentationml.slideMaster+xml"/>
  <Override PartName="/ppt/slides/slide456.xml" ContentType="application/vnd.openxmlformats-officedocument.presentationml.slide+xml"/>
  <Override PartName="/ppt/slideMasters/slideMaster457.xml" ContentType="application/vnd.openxmlformats-officedocument.presentationml.slideMaster+xml"/>
  <Override PartName="/ppt/slides/slide457.xml" ContentType="application/vnd.openxmlformats-officedocument.presentationml.slide+xml"/>
  <Override PartName="/ppt/slideMasters/slideMaster458.xml" ContentType="application/vnd.openxmlformats-officedocument.presentationml.slideMaster+xml"/>
  <Override PartName="/ppt/slides/slide458.xml" ContentType="application/vnd.openxmlformats-officedocument.presentationml.slide+xml"/>
  <Override PartName="/ppt/slideMasters/slideMaster459.xml" ContentType="application/vnd.openxmlformats-officedocument.presentationml.slideMaster+xml"/>
  <Override PartName="/ppt/slides/slide459.xml" ContentType="application/vnd.openxmlformats-officedocument.presentationml.slide+xml"/>
  <Override PartName="/ppt/slideMasters/slideMaster460.xml" ContentType="application/vnd.openxmlformats-officedocument.presentationml.slideMaster+xml"/>
  <Override PartName="/ppt/slides/slide460.xml" ContentType="application/vnd.openxmlformats-officedocument.presentationml.slide+xml"/>
  <Override PartName="/ppt/slideMasters/slideMaster461.xml" ContentType="application/vnd.openxmlformats-officedocument.presentationml.slideMaster+xml"/>
  <Override PartName="/ppt/slides/slide461.xml" ContentType="application/vnd.openxmlformats-officedocument.presentationml.slide+xml"/>
  <Override PartName="/ppt/slideMasters/slideMaster462.xml" ContentType="application/vnd.openxmlformats-officedocument.presentationml.slideMaster+xml"/>
  <Override PartName="/ppt/slides/slide462.xml" ContentType="application/vnd.openxmlformats-officedocument.presentationml.slide+xml"/>
  <Override PartName="/ppt/slideMasters/slideMaster463.xml" ContentType="application/vnd.openxmlformats-officedocument.presentationml.slideMaster+xml"/>
  <Override PartName="/ppt/slides/slide463.xml" ContentType="application/vnd.openxmlformats-officedocument.presentationml.slide+xml"/>
  <Override PartName="/ppt/slideMasters/slideMaster464.xml" ContentType="application/vnd.openxmlformats-officedocument.presentationml.slideMaster+xml"/>
  <Override PartName="/ppt/slides/slide464.xml" ContentType="application/vnd.openxmlformats-officedocument.presentationml.slide+xml"/>
  <Override PartName="/ppt/slideMasters/slideMaster465.xml" ContentType="application/vnd.openxmlformats-officedocument.presentationml.slideMaster+xml"/>
  <Override PartName="/ppt/slides/slide465.xml" ContentType="application/vnd.openxmlformats-officedocument.presentationml.slide+xml"/>
  <Override PartName="/ppt/slideMasters/slideMaster466.xml" ContentType="application/vnd.openxmlformats-officedocument.presentationml.slideMaster+xml"/>
  <Override PartName="/ppt/slides/slide466.xml" ContentType="application/vnd.openxmlformats-officedocument.presentationml.slide+xml"/>
  <Override PartName="/ppt/slideMasters/slideMaster467.xml" ContentType="application/vnd.openxmlformats-officedocument.presentationml.slideMaster+xml"/>
  <Override PartName="/ppt/slides/slide467.xml" ContentType="application/vnd.openxmlformats-officedocument.presentationml.slide+xml"/>
  <Override PartName="/ppt/slideMasters/slideMaster468.xml" ContentType="application/vnd.openxmlformats-officedocument.presentationml.slideMaster+xml"/>
  <Override PartName="/ppt/slides/slide468.xml" ContentType="application/vnd.openxmlformats-officedocument.presentationml.slide+xml"/>
  <Override PartName="/ppt/slideMasters/slideMaster469.xml" ContentType="application/vnd.openxmlformats-officedocument.presentationml.slideMaster+xml"/>
  <Override PartName="/ppt/slides/slide469.xml" ContentType="application/vnd.openxmlformats-officedocument.presentationml.slide+xml"/>
  <Override PartName="/ppt/slideMasters/slideMaster470.xml" ContentType="application/vnd.openxmlformats-officedocument.presentationml.slideMaster+xml"/>
  <Override PartName="/ppt/slides/slide470.xml" ContentType="application/vnd.openxmlformats-officedocument.presentationml.slide+xml"/>
  <Override PartName="/ppt/slideMasters/slideMaster471.xml" ContentType="application/vnd.openxmlformats-officedocument.presentationml.slideMaster+xml"/>
  <Override PartName="/ppt/slides/slide471.xml" ContentType="application/vnd.openxmlformats-officedocument.presentationml.slide+xml"/>
  <Override PartName="/ppt/slideMasters/slideMaster472.xml" ContentType="application/vnd.openxmlformats-officedocument.presentationml.slideMaster+xml"/>
  <Override PartName="/ppt/slides/slide472.xml" ContentType="application/vnd.openxmlformats-officedocument.presentationml.slide+xml"/>
  <Override PartName="/ppt/slideMasters/slideMaster473.xml" ContentType="application/vnd.openxmlformats-officedocument.presentationml.slideMaster+xml"/>
  <Override PartName="/ppt/slides/slide473.xml" ContentType="application/vnd.openxmlformats-officedocument.presentationml.slide+xml"/>
  <Override PartName="/ppt/slideMasters/slideMaster474.xml" ContentType="application/vnd.openxmlformats-officedocument.presentationml.slideMaster+xml"/>
  <Override PartName="/ppt/slides/slide474.xml" ContentType="application/vnd.openxmlformats-officedocument.presentationml.slide+xml"/>
  <Override PartName="/ppt/slideMasters/slideMaster475.xml" ContentType="application/vnd.openxmlformats-officedocument.presentationml.slideMaster+xml"/>
  <Override PartName="/ppt/slides/slide475.xml" ContentType="application/vnd.openxmlformats-officedocument.presentationml.slide+xml"/>
  <Override PartName="/ppt/slideMasters/slideMaster476.xml" ContentType="application/vnd.openxmlformats-officedocument.presentationml.slideMaster+xml"/>
  <Override PartName="/ppt/slides/slide476.xml" ContentType="application/vnd.openxmlformats-officedocument.presentationml.slide+xml"/>
  <Override PartName="/ppt/slideMasters/slideMaster477.xml" ContentType="application/vnd.openxmlformats-officedocument.presentationml.slideMaster+xml"/>
  <Override PartName="/ppt/slides/slide477.xml" ContentType="application/vnd.openxmlformats-officedocument.presentationml.slide+xml"/>
  <Override PartName="/ppt/slideMasters/slideMaster478.xml" ContentType="application/vnd.openxmlformats-officedocument.presentationml.slideMaster+xml"/>
  <Override PartName="/ppt/slides/slide478.xml" ContentType="application/vnd.openxmlformats-officedocument.presentationml.slide+xml"/>
  <Override PartName="/ppt/slideMasters/slideMaster479.xml" ContentType="application/vnd.openxmlformats-officedocument.presentationml.slideMaster+xml"/>
  <Override PartName="/ppt/slides/slide479.xml" ContentType="application/vnd.openxmlformats-officedocument.presentationml.slide+xml"/>
  <Override PartName="/ppt/slideMasters/slideMaster480.xml" ContentType="application/vnd.openxmlformats-officedocument.presentationml.slideMaster+xml"/>
  <Override PartName="/ppt/slides/slide480.xml" ContentType="application/vnd.openxmlformats-officedocument.presentationml.slide+xml"/>
  <Override PartName="/ppt/slideMasters/slideMaster481.xml" ContentType="application/vnd.openxmlformats-officedocument.presentationml.slideMaster+xml"/>
  <Override PartName="/ppt/slides/slide481.xml" ContentType="application/vnd.openxmlformats-officedocument.presentationml.slide+xml"/>
  <Override PartName="/ppt/slideMasters/slideMaster482.xml" ContentType="application/vnd.openxmlformats-officedocument.presentationml.slideMaster+xml"/>
  <Override PartName="/ppt/slides/slide482.xml" ContentType="application/vnd.openxmlformats-officedocument.presentationml.slide+xml"/>
  <Override PartName="/ppt/slideMasters/slideMaster483.xml" ContentType="application/vnd.openxmlformats-officedocument.presentationml.slideMaster+xml"/>
  <Override PartName="/ppt/slides/slide483.xml" ContentType="application/vnd.openxmlformats-officedocument.presentationml.slide+xml"/>
  <Override PartName="/ppt/slideMasters/slideMaster484.xml" ContentType="application/vnd.openxmlformats-officedocument.presentationml.slideMaster+xml"/>
  <Override PartName="/ppt/slides/slide484.xml" ContentType="application/vnd.openxmlformats-officedocument.presentationml.slide+xml"/>
  <Override PartName="/ppt/slideMasters/slideMaster485.xml" ContentType="application/vnd.openxmlformats-officedocument.presentationml.slideMaster+xml"/>
  <Override PartName="/ppt/slides/slide485.xml" ContentType="application/vnd.openxmlformats-officedocument.presentationml.slide+xml"/>
  <Override PartName="/ppt/slideMasters/slideMaster486.xml" ContentType="application/vnd.openxmlformats-officedocument.presentationml.slideMaster+xml"/>
  <Override PartName="/ppt/slides/slide486.xml" ContentType="application/vnd.openxmlformats-officedocument.presentationml.slide+xml"/>
  <Override PartName="/ppt/slideMasters/slideMaster487.xml" ContentType="application/vnd.openxmlformats-officedocument.presentationml.slideMaster+xml"/>
  <Override PartName="/ppt/slides/slide487.xml" ContentType="application/vnd.openxmlformats-officedocument.presentationml.slide+xml"/>
  <Override PartName="/ppt/slideMasters/slideMaster488.xml" ContentType="application/vnd.openxmlformats-officedocument.presentationml.slideMaster+xml"/>
  <Override PartName="/ppt/slideMasters/slideMaster489.xml" ContentType="application/vnd.openxmlformats-officedocument.presentationml.slideMaster+xml"/>
  <Override PartName="/ppt/slideMasters/slideMaster490.xml" ContentType="application/vnd.openxmlformats-officedocument.presentationml.slide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Types>
</file>

<file path=_rels/.rels><?xml version="1.0" encoding="UTF-8" standalone="yes"?>
<Relationships xmlns="http://schemas.openxmlformats.org/package/2006/relationships">
		<Relationship Id="rId1" Type="http://schemas.openxmlformats.org/officeDocument/2006/relationships/extended-properties" Target="docProps/app.xml"/>
		<Relationship Id="rId2" Type="http://schemas.openxmlformats.org/package/2006/relationships/metadata/core-properties" Target="docProps/core.xml"/>
		<Relationship Id="rId3" Type="http://schemas.openxmlformats.org/officeDocument/2006/relationships/officeDocument" Target="ppt/presentation.xml"/>
		</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 id="334" r:id="rId80"/>
    <p:sldId id="335" r:id="rId81"/>
    <p:sldId id="336" r:id="rId82"/>
    <p:sldId id="337" r:id="rId83"/>
    <p:sldId id="338" r:id="rId84"/>
    <p:sldId id="339" r:id="rId85"/>
    <p:sldId id="340" r:id="rId86"/>
    <p:sldId id="341" r:id="rId87"/>
    <p:sldId id="342" r:id="rId88"/>
    <p:sldId id="343" r:id="rId89"/>
    <p:sldId id="344" r:id="rId90"/>
    <p:sldId id="345" r:id="rId91"/>
    <p:sldId id="346" r:id="rId92"/>
    <p:sldId id="347" r:id="rId93"/>
    <p:sldId id="348" r:id="rId94"/>
    <p:sldId id="349" r:id="rId95"/>
    <p:sldId id="350" r:id="rId96"/>
    <p:sldId id="351" r:id="rId97"/>
    <p:sldId id="352" r:id="rId98"/>
    <p:sldId id="353" r:id="rId99"/>
    <p:sldId id="354" r:id="rId100"/>
    <p:sldId id="355" r:id="rId101"/>
    <p:sldId id="356" r:id="rId102"/>
    <p:sldId id="357" r:id="rId103"/>
    <p:sldId id="358" r:id="rId104"/>
    <p:sldId id="359" r:id="rId105"/>
    <p:sldId id="360" r:id="rId106"/>
    <p:sldId id="361" r:id="rId107"/>
    <p:sldId id="362" r:id="rId108"/>
    <p:sldId id="363" r:id="rId109"/>
    <p:sldId id="364" r:id="rId110"/>
    <p:sldId id="365" r:id="rId111"/>
    <p:sldId id="366" r:id="rId112"/>
    <p:sldId id="367" r:id="rId113"/>
    <p:sldId id="368" r:id="rId114"/>
    <p:sldId id="369" r:id="rId115"/>
    <p:sldId id="370" r:id="rId116"/>
    <p:sldId id="371" r:id="rId117"/>
    <p:sldId id="372" r:id="rId118"/>
    <p:sldId id="373" r:id="rId119"/>
    <p:sldId id="374" r:id="rId120"/>
    <p:sldId id="375" r:id="rId121"/>
    <p:sldId id="376" r:id="rId122"/>
    <p:sldId id="377" r:id="rId123"/>
    <p:sldId id="378" r:id="rId124"/>
    <p:sldId id="379" r:id="rId125"/>
    <p:sldId id="380" r:id="rId126"/>
    <p:sldId id="381" r:id="rId127"/>
    <p:sldId id="382" r:id="rId128"/>
    <p:sldId id="383" r:id="rId129"/>
    <p:sldId id="384" r:id="rId130"/>
    <p:sldId id="385" r:id="rId131"/>
    <p:sldId id="386" r:id="rId132"/>
    <p:sldId id="387" r:id="rId133"/>
    <p:sldId id="388" r:id="rId134"/>
    <p:sldId id="389" r:id="rId135"/>
    <p:sldId id="390" r:id="rId136"/>
    <p:sldId id="391" r:id="rId137"/>
    <p:sldId id="392" r:id="rId138"/>
    <p:sldId id="393" r:id="rId139"/>
    <p:sldId id="394" r:id="rId140"/>
    <p:sldId id="395" r:id="rId141"/>
    <p:sldId id="396" r:id="rId142"/>
    <p:sldId id="397" r:id="rId143"/>
    <p:sldId id="398" r:id="rId144"/>
    <p:sldId id="399" r:id="rId145"/>
    <p:sldId id="400" r:id="rId146"/>
    <p:sldId id="401" r:id="rId147"/>
    <p:sldId id="402" r:id="rId148"/>
    <p:sldId id="403" r:id="rId149"/>
    <p:sldId id="404" r:id="rId150"/>
    <p:sldId id="405" r:id="rId151"/>
    <p:sldId id="406" r:id="rId152"/>
    <p:sldId id="407" r:id="rId153"/>
    <p:sldId id="408" r:id="rId154"/>
    <p:sldId id="409" r:id="rId155"/>
    <p:sldId id="410" r:id="rId156"/>
    <p:sldId id="411" r:id="rId157"/>
    <p:sldId id="412" r:id="rId158"/>
    <p:sldId id="413" r:id="rId159"/>
    <p:sldId id="414" r:id="rId160"/>
    <p:sldId id="415" r:id="rId161"/>
    <p:sldId id="416" r:id="rId162"/>
    <p:sldId id="417" r:id="rId163"/>
    <p:sldId id="418" r:id="rId164"/>
    <p:sldId id="419" r:id="rId165"/>
    <p:sldId id="420" r:id="rId166"/>
    <p:sldId id="421" r:id="rId167"/>
    <p:sldId id="422" r:id="rId168"/>
    <p:sldId id="423" r:id="rId169"/>
    <p:sldId id="424" r:id="rId170"/>
    <p:sldId id="425" r:id="rId171"/>
    <p:sldId id="426" r:id="rId172"/>
    <p:sldId id="427" r:id="rId173"/>
    <p:sldId id="428" r:id="rId174"/>
    <p:sldId id="429" r:id="rId175"/>
    <p:sldId id="430" r:id="rId176"/>
    <p:sldId id="431" r:id="rId177"/>
    <p:sldId id="432" r:id="rId178"/>
    <p:sldId id="433" r:id="rId179"/>
    <p:sldId id="434" r:id="rId180"/>
    <p:sldId id="435" r:id="rId181"/>
    <p:sldId id="436" r:id="rId182"/>
    <p:sldId id="437" r:id="rId183"/>
    <p:sldId id="438" r:id="rId184"/>
    <p:sldId id="439" r:id="rId185"/>
    <p:sldId id="440" r:id="rId186"/>
    <p:sldId id="441" r:id="rId187"/>
    <p:sldId id="442" r:id="rId188"/>
    <p:sldId id="443" r:id="rId189"/>
    <p:sldId id="444" r:id="rId190"/>
    <p:sldId id="445" r:id="rId191"/>
    <p:sldId id="446" r:id="rId192"/>
    <p:sldId id="447" r:id="rId193"/>
    <p:sldId id="448" r:id="rId194"/>
    <p:sldId id="449" r:id="rId195"/>
    <p:sldId id="450" r:id="rId196"/>
    <p:sldId id="451" r:id="rId197"/>
    <p:sldId id="452" r:id="rId198"/>
    <p:sldId id="453" r:id="rId199"/>
    <p:sldId id="454" r:id="rId200"/>
    <p:sldId id="455" r:id="rId201"/>
    <p:sldId id="456" r:id="rId202"/>
    <p:sldId id="457" r:id="rId203"/>
    <p:sldId id="458" r:id="rId204"/>
    <p:sldId id="459" r:id="rId205"/>
    <p:sldId id="460" r:id="rId206"/>
    <p:sldId id="461" r:id="rId207"/>
    <p:sldId id="462" r:id="rId208"/>
    <p:sldId id="463" r:id="rId209"/>
    <p:sldId id="464" r:id="rId210"/>
    <p:sldId id="465" r:id="rId211"/>
    <p:sldId id="466" r:id="rId212"/>
    <p:sldId id="467" r:id="rId213"/>
    <p:sldId id="468" r:id="rId214"/>
    <p:sldId id="469" r:id="rId215"/>
    <p:sldId id="470" r:id="rId216"/>
    <p:sldId id="471" r:id="rId217"/>
    <p:sldId id="472" r:id="rId218"/>
    <p:sldId id="473" r:id="rId219"/>
    <p:sldId id="474" r:id="rId220"/>
    <p:sldId id="475" r:id="rId221"/>
    <p:sldId id="476" r:id="rId222"/>
    <p:sldId id="477" r:id="rId223"/>
    <p:sldId id="478" r:id="rId224"/>
    <p:sldId id="479" r:id="rId225"/>
    <p:sldId id="480" r:id="rId226"/>
    <p:sldId id="481" r:id="rId227"/>
    <p:sldId id="482" r:id="rId228"/>
    <p:sldId id="483" r:id="rId229"/>
    <p:sldId id="484" r:id="rId230"/>
    <p:sldId id="485" r:id="rId231"/>
    <p:sldId id="486" r:id="rId232"/>
    <p:sldId id="487" r:id="rId233"/>
    <p:sldId id="488" r:id="rId234"/>
    <p:sldId id="489" r:id="rId235"/>
    <p:sldId id="490" r:id="rId236"/>
    <p:sldId id="491" r:id="rId237"/>
    <p:sldId id="492" r:id="rId238"/>
    <p:sldId id="493" r:id="rId239"/>
    <p:sldId id="494" r:id="rId240"/>
    <p:sldId id="495" r:id="rId241"/>
    <p:sldId id="496" r:id="rId242"/>
    <p:sldId id="497" r:id="rId243"/>
    <p:sldId id="498" r:id="rId244"/>
    <p:sldId id="499" r:id="rId245"/>
    <p:sldId id="500" r:id="rId246"/>
    <p:sldId id="501" r:id="rId247"/>
    <p:sldId id="502" r:id="rId248"/>
    <p:sldId id="503" r:id="rId249"/>
    <p:sldId id="504" r:id="rId250"/>
    <p:sldId id="505" r:id="rId251"/>
    <p:sldId id="506" r:id="rId252"/>
    <p:sldId id="507" r:id="rId253"/>
    <p:sldId id="508" r:id="rId254"/>
    <p:sldId id="509" r:id="rId255"/>
    <p:sldId id="510" r:id="rId256"/>
    <p:sldId id="511" r:id="rId257"/>
    <p:sldId id="512" r:id="rId258"/>
    <p:sldId id="513" r:id="rId259"/>
    <p:sldId id="514" r:id="rId260"/>
    <p:sldId id="515" r:id="rId261"/>
    <p:sldId id="516" r:id="rId262"/>
    <p:sldId id="517" r:id="rId263"/>
    <p:sldId id="518" r:id="rId264"/>
    <p:sldId id="519" r:id="rId265"/>
    <p:sldId id="520" r:id="rId266"/>
    <p:sldId id="521" r:id="rId267"/>
    <p:sldId id="522" r:id="rId268"/>
    <p:sldId id="523" r:id="rId269"/>
    <p:sldId id="524" r:id="rId270"/>
    <p:sldId id="525" r:id="rId271"/>
    <p:sldId id="526" r:id="rId272"/>
    <p:sldId id="527" r:id="rId273"/>
    <p:sldId id="528" r:id="rId274"/>
    <p:sldId id="529" r:id="rId275"/>
    <p:sldId id="530" r:id="rId276"/>
    <p:sldId id="531" r:id="rId277"/>
    <p:sldId id="532" r:id="rId278"/>
    <p:sldId id="533" r:id="rId279"/>
    <p:sldId id="534" r:id="rId280"/>
    <p:sldId id="535" r:id="rId281"/>
    <p:sldId id="536" r:id="rId282"/>
    <p:sldId id="537" r:id="rId283"/>
    <p:sldId id="538" r:id="rId284"/>
    <p:sldId id="539" r:id="rId285"/>
    <p:sldId id="540" r:id="rId286"/>
    <p:sldId id="541" r:id="rId287"/>
    <p:sldId id="542" r:id="rId288"/>
    <p:sldId id="543" r:id="rId289"/>
    <p:sldId id="544" r:id="rId290"/>
    <p:sldId id="545" r:id="rId291"/>
    <p:sldId id="546" r:id="rId292"/>
    <p:sldId id="547" r:id="rId293"/>
    <p:sldId id="548" r:id="rId294"/>
    <p:sldId id="549" r:id="rId295"/>
    <p:sldId id="550" r:id="rId296"/>
    <p:sldId id="551" r:id="rId297"/>
    <p:sldId id="552" r:id="rId298"/>
    <p:sldId id="553" r:id="rId299"/>
    <p:sldId id="554" r:id="rId300"/>
    <p:sldId id="555" r:id="rId301"/>
    <p:sldId id="556" r:id="rId302"/>
    <p:sldId id="557" r:id="rId303"/>
    <p:sldId id="558" r:id="rId304"/>
    <p:sldId id="559" r:id="rId305"/>
    <p:sldId id="560" r:id="rId306"/>
    <p:sldId id="561" r:id="rId307"/>
    <p:sldId id="562" r:id="rId308"/>
    <p:sldId id="563" r:id="rId309"/>
    <p:sldId id="564" r:id="rId310"/>
    <p:sldId id="565" r:id="rId311"/>
    <p:sldId id="566" r:id="rId312"/>
    <p:sldId id="567" r:id="rId313"/>
    <p:sldId id="568" r:id="rId314"/>
    <p:sldId id="569" r:id="rId315"/>
    <p:sldId id="570" r:id="rId316"/>
    <p:sldId id="571" r:id="rId317"/>
    <p:sldId id="572" r:id="rId318"/>
    <p:sldId id="573" r:id="rId319"/>
    <p:sldId id="574" r:id="rId320"/>
    <p:sldId id="575" r:id="rId321"/>
    <p:sldId id="576" r:id="rId322"/>
    <p:sldId id="577" r:id="rId323"/>
    <p:sldId id="578" r:id="rId324"/>
    <p:sldId id="579" r:id="rId325"/>
    <p:sldId id="580" r:id="rId326"/>
    <p:sldId id="581" r:id="rId327"/>
    <p:sldId id="582" r:id="rId328"/>
    <p:sldId id="583" r:id="rId329"/>
    <p:sldId id="584" r:id="rId330"/>
    <p:sldId id="585" r:id="rId331"/>
    <p:sldId id="586" r:id="rId332"/>
    <p:sldId id="587" r:id="rId333"/>
    <p:sldId id="588" r:id="rId334"/>
    <p:sldId id="589" r:id="rId335"/>
    <p:sldId id="590" r:id="rId336"/>
    <p:sldId id="591" r:id="rId337"/>
    <p:sldId id="592" r:id="rId338"/>
    <p:sldId id="593" r:id="rId339"/>
    <p:sldId id="594" r:id="rId340"/>
    <p:sldId id="595" r:id="rId341"/>
    <p:sldId id="596" r:id="rId342"/>
    <p:sldId id="597" r:id="rId343"/>
    <p:sldId id="598" r:id="rId344"/>
    <p:sldId id="599" r:id="rId345"/>
    <p:sldId id="600" r:id="rId346"/>
    <p:sldId id="601" r:id="rId347"/>
    <p:sldId id="602" r:id="rId348"/>
    <p:sldId id="603" r:id="rId349"/>
    <p:sldId id="604" r:id="rId350"/>
    <p:sldId id="605" r:id="rId351"/>
    <p:sldId id="606" r:id="rId352"/>
    <p:sldId id="607" r:id="rId353"/>
    <p:sldId id="608" r:id="rId354"/>
    <p:sldId id="609" r:id="rId355"/>
    <p:sldId id="610" r:id="rId356"/>
    <p:sldId id="611" r:id="rId357"/>
    <p:sldId id="612" r:id="rId358"/>
    <p:sldId id="613" r:id="rId359"/>
    <p:sldId id="614" r:id="rId360"/>
    <p:sldId id="615" r:id="rId361"/>
    <p:sldId id="616" r:id="rId362"/>
    <p:sldId id="617" r:id="rId363"/>
    <p:sldId id="618" r:id="rId364"/>
    <p:sldId id="619" r:id="rId365"/>
    <p:sldId id="620" r:id="rId366"/>
    <p:sldId id="621" r:id="rId367"/>
    <p:sldId id="622" r:id="rId368"/>
    <p:sldId id="623" r:id="rId369"/>
    <p:sldId id="624" r:id="rId370"/>
    <p:sldId id="625" r:id="rId371"/>
    <p:sldId id="626" r:id="rId372"/>
    <p:sldId id="627" r:id="rId373"/>
    <p:sldId id="628" r:id="rId374"/>
    <p:sldId id="629" r:id="rId375"/>
    <p:sldId id="630" r:id="rId376"/>
    <p:sldId id="631" r:id="rId377"/>
    <p:sldId id="632" r:id="rId378"/>
    <p:sldId id="633" r:id="rId379"/>
    <p:sldId id="634" r:id="rId380"/>
    <p:sldId id="635" r:id="rId381"/>
    <p:sldId id="636" r:id="rId382"/>
    <p:sldId id="637" r:id="rId383"/>
    <p:sldId id="638" r:id="rId384"/>
    <p:sldId id="639" r:id="rId385"/>
    <p:sldId id="640" r:id="rId386"/>
    <p:sldId id="641" r:id="rId387"/>
    <p:sldId id="642" r:id="rId388"/>
    <p:sldId id="643" r:id="rId389"/>
    <p:sldId id="644" r:id="rId390"/>
    <p:sldId id="645" r:id="rId391"/>
    <p:sldId id="646" r:id="rId392"/>
    <p:sldId id="647" r:id="rId393"/>
    <p:sldId id="648" r:id="rId394"/>
    <p:sldId id="649" r:id="rId395"/>
    <p:sldId id="650" r:id="rId396"/>
    <p:sldId id="651" r:id="rId397"/>
    <p:sldId id="652" r:id="rId398"/>
    <p:sldId id="653" r:id="rId399"/>
    <p:sldId id="654" r:id="rId400"/>
    <p:sldId id="655" r:id="rId401"/>
    <p:sldId id="656" r:id="rId402"/>
    <p:sldId id="657" r:id="rId403"/>
    <p:sldId id="658" r:id="rId404"/>
    <p:sldId id="659" r:id="rId405"/>
    <p:sldId id="660" r:id="rId406"/>
    <p:sldId id="661" r:id="rId407"/>
    <p:sldId id="662" r:id="rId408"/>
    <p:sldId id="663" r:id="rId409"/>
    <p:sldId id="664" r:id="rId410"/>
    <p:sldId id="665" r:id="rId411"/>
    <p:sldId id="666" r:id="rId412"/>
    <p:sldId id="667" r:id="rId413"/>
    <p:sldId id="668" r:id="rId414"/>
    <p:sldId id="669" r:id="rId415"/>
    <p:sldId id="670" r:id="rId416"/>
    <p:sldId id="671" r:id="rId417"/>
    <p:sldId id="672" r:id="rId418"/>
    <p:sldId id="673" r:id="rId419"/>
    <p:sldId id="674" r:id="rId420"/>
    <p:sldId id="675" r:id="rId421"/>
    <p:sldId id="676" r:id="rId422"/>
    <p:sldId id="677" r:id="rId423"/>
    <p:sldId id="678" r:id="rId424"/>
    <p:sldId id="679" r:id="rId425"/>
    <p:sldId id="680" r:id="rId426"/>
    <p:sldId id="681" r:id="rId427"/>
    <p:sldId id="682" r:id="rId428"/>
    <p:sldId id="683" r:id="rId429"/>
    <p:sldId id="684" r:id="rId430"/>
    <p:sldId id="685" r:id="rId431"/>
    <p:sldId id="686" r:id="rId432"/>
    <p:sldId id="687" r:id="rId433"/>
    <p:sldId id="688" r:id="rId434"/>
    <p:sldId id="689" r:id="rId435"/>
    <p:sldId id="690" r:id="rId436"/>
    <p:sldId id="691" r:id="rId437"/>
    <p:sldId id="692" r:id="rId438"/>
    <p:sldId id="693" r:id="rId439"/>
    <p:sldId id="694" r:id="rId440"/>
    <p:sldId id="695" r:id="rId441"/>
    <p:sldId id="696" r:id="rId442"/>
    <p:sldId id="697" r:id="rId443"/>
    <p:sldId id="698" r:id="rId444"/>
    <p:sldId id="699" r:id="rId445"/>
    <p:sldId id="700" r:id="rId446"/>
    <p:sldId id="701" r:id="rId447"/>
    <p:sldId id="702" r:id="rId448"/>
    <p:sldId id="703" r:id="rId449"/>
    <p:sldId id="704" r:id="rId450"/>
    <p:sldId id="705" r:id="rId451"/>
    <p:sldId id="706" r:id="rId452"/>
    <p:sldId id="707" r:id="rId453"/>
    <p:sldId id="708" r:id="rId454"/>
    <p:sldId id="709" r:id="rId455"/>
    <p:sldId id="710" r:id="rId456"/>
    <p:sldId id="711" r:id="rId457"/>
    <p:sldId id="712" r:id="rId458"/>
    <p:sldId id="713" r:id="rId459"/>
    <p:sldId id="714" r:id="rId460"/>
    <p:sldId id="715" r:id="rId461"/>
    <p:sldId id="716" r:id="rId462"/>
    <p:sldId id="717" r:id="rId463"/>
    <p:sldId id="718" r:id="rId464"/>
    <p:sldId id="719" r:id="rId465"/>
    <p:sldId id="720" r:id="rId466"/>
    <p:sldId id="721" r:id="rId467"/>
    <p:sldId id="722" r:id="rId468"/>
    <p:sldId id="723" r:id="rId469"/>
    <p:sldId id="724" r:id="rId470"/>
    <p:sldId id="725" r:id="rId471"/>
    <p:sldId id="726" r:id="rId472"/>
    <p:sldId id="727" r:id="rId473"/>
    <p:sldId id="728" r:id="rId474"/>
    <p:sldId id="729" r:id="rId475"/>
    <p:sldId id="730" r:id="rId476"/>
    <p:sldId id="731" r:id="rId477"/>
    <p:sldId id="732" r:id="rId478"/>
    <p:sldId id="733" r:id="rId479"/>
    <p:sldId id="734" r:id="rId480"/>
    <p:sldId id="735" r:id="rId481"/>
    <p:sldId id="736" r:id="rId482"/>
    <p:sldId id="737" r:id="rId483"/>
    <p:sldId id="738" r:id="rId484"/>
    <p:sldId id="739" r:id="rId485"/>
    <p:sldId id="740" r:id="rId486"/>
    <p:sldId id="741" r:id="rId487"/>
    <p:sldId id="742" r:id="rId488"/>
    <p:sldId id="743" r:id="rId497"/>
    <p:sldId id="744" r:id="rId498"/>
    <p:sldId id="745" r:id="rId499"/>
    <p:sldId id="746" r:id="rId500"/>
    <p:sldId id="747" r:id="rId501"/>
    <p:sldId id="748" r:id="rId502"/>
  </p:sldIdLst>
  <p:notesMasterIdLst>
    <p:notesMasterId r:id="rId492"/>
  </p:notesMasterIdLst>
  <p:sldSz cx="9144000" cy="5143500"/>
  <p:notesSz cx="5143500" cy="9144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11"/>
    <p:restoredTop sz="94610"/>
  </p:normalViewPr>
  <p:slideViewPr>
    <p:cSldViewPr snapToGrid="0" snapToObjects="1">
      <p:cViewPr varScale="1">
        <p:scale>
          <a:sx n="136" d="100"/>
          <a:sy n="136" d="100"/>
        </p:scale>
        <p:origin x="216" y="31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100" Type="http://schemas.openxmlformats.org/officeDocument/2006/relationships/slide" Target="slides/slide99.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slide" Target="slides/slide122.xml"/><Relationship Id="rId124" Type="http://schemas.openxmlformats.org/officeDocument/2006/relationships/slide" Target="slides/slide123.xml"/><Relationship Id="rId125" Type="http://schemas.openxmlformats.org/officeDocument/2006/relationships/slide" Target="slides/slide124.xml"/><Relationship Id="rId126" Type="http://schemas.openxmlformats.org/officeDocument/2006/relationships/slide" Target="slides/slide125.xml"/><Relationship Id="rId127" Type="http://schemas.openxmlformats.org/officeDocument/2006/relationships/slide" Target="slides/slide126.xml"/><Relationship Id="rId128" Type="http://schemas.openxmlformats.org/officeDocument/2006/relationships/slide" Target="slides/slide127.xml"/><Relationship Id="rId129" Type="http://schemas.openxmlformats.org/officeDocument/2006/relationships/slide" Target="slides/slide128.xml"/><Relationship Id="rId130" Type="http://schemas.openxmlformats.org/officeDocument/2006/relationships/slide" Target="slides/slide129.xml"/><Relationship Id="rId131" Type="http://schemas.openxmlformats.org/officeDocument/2006/relationships/slide" Target="slides/slide130.xml"/><Relationship Id="rId132" Type="http://schemas.openxmlformats.org/officeDocument/2006/relationships/slide" Target="slides/slide131.xml"/><Relationship Id="rId133" Type="http://schemas.openxmlformats.org/officeDocument/2006/relationships/slide" Target="slides/slide132.xml"/><Relationship Id="rId134" Type="http://schemas.openxmlformats.org/officeDocument/2006/relationships/slide" Target="slides/slide133.xml"/><Relationship Id="rId135" Type="http://schemas.openxmlformats.org/officeDocument/2006/relationships/slide" Target="slides/slide134.xml"/><Relationship Id="rId136" Type="http://schemas.openxmlformats.org/officeDocument/2006/relationships/slide" Target="slides/slide135.xml"/><Relationship Id="rId137" Type="http://schemas.openxmlformats.org/officeDocument/2006/relationships/slide" Target="slides/slide136.xml"/><Relationship Id="rId138" Type="http://schemas.openxmlformats.org/officeDocument/2006/relationships/slide" Target="slides/slide137.xml"/><Relationship Id="rId139" Type="http://schemas.openxmlformats.org/officeDocument/2006/relationships/slide" Target="slides/slide138.xml"/><Relationship Id="rId140" Type="http://schemas.openxmlformats.org/officeDocument/2006/relationships/slide" Target="slides/slide139.xml"/><Relationship Id="rId141" Type="http://schemas.openxmlformats.org/officeDocument/2006/relationships/slide" Target="slides/slide140.xml"/><Relationship Id="rId142" Type="http://schemas.openxmlformats.org/officeDocument/2006/relationships/slide" Target="slides/slide141.xml"/><Relationship Id="rId143" Type="http://schemas.openxmlformats.org/officeDocument/2006/relationships/slide" Target="slides/slide142.xml"/><Relationship Id="rId144" Type="http://schemas.openxmlformats.org/officeDocument/2006/relationships/slide" Target="slides/slide143.xml"/><Relationship Id="rId145" Type="http://schemas.openxmlformats.org/officeDocument/2006/relationships/slide" Target="slides/slide144.xml"/><Relationship Id="rId146" Type="http://schemas.openxmlformats.org/officeDocument/2006/relationships/slide" Target="slides/slide145.xml"/><Relationship Id="rId147" Type="http://schemas.openxmlformats.org/officeDocument/2006/relationships/slide" Target="slides/slide146.xml"/><Relationship Id="rId148" Type="http://schemas.openxmlformats.org/officeDocument/2006/relationships/slide" Target="slides/slide147.xml"/><Relationship Id="rId149" Type="http://schemas.openxmlformats.org/officeDocument/2006/relationships/slide" Target="slides/slide148.xml"/><Relationship Id="rId150" Type="http://schemas.openxmlformats.org/officeDocument/2006/relationships/slide" Target="slides/slide149.xml"/><Relationship Id="rId151" Type="http://schemas.openxmlformats.org/officeDocument/2006/relationships/slide" Target="slides/slide150.xml"/><Relationship Id="rId152" Type="http://schemas.openxmlformats.org/officeDocument/2006/relationships/slide" Target="slides/slide151.xml"/><Relationship Id="rId153" Type="http://schemas.openxmlformats.org/officeDocument/2006/relationships/slide" Target="slides/slide152.xml"/><Relationship Id="rId154" Type="http://schemas.openxmlformats.org/officeDocument/2006/relationships/slide" Target="slides/slide153.xml"/><Relationship Id="rId155" Type="http://schemas.openxmlformats.org/officeDocument/2006/relationships/slide" Target="slides/slide154.xml"/><Relationship Id="rId156" Type="http://schemas.openxmlformats.org/officeDocument/2006/relationships/slide" Target="slides/slide155.xml"/><Relationship Id="rId157" Type="http://schemas.openxmlformats.org/officeDocument/2006/relationships/slide" Target="slides/slide156.xml"/><Relationship Id="rId158" Type="http://schemas.openxmlformats.org/officeDocument/2006/relationships/slide" Target="slides/slide157.xml"/><Relationship Id="rId159" Type="http://schemas.openxmlformats.org/officeDocument/2006/relationships/slide" Target="slides/slide158.xml"/><Relationship Id="rId160" Type="http://schemas.openxmlformats.org/officeDocument/2006/relationships/slide" Target="slides/slide159.xml"/><Relationship Id="rId161" Type="http://schemas.openxmlformats.org/officeDocument/2006/relationships/slide" Target="slides/slide160.xml"/><Relationship Id="rId162" Type="http://schemas.openxmlformats.org/officeDocument/2006/relationships/slide" Target="slides/slide161.xml"/><Relationship Id="rId163" Type="http://schemas.openxmlformats.org/officeDocument/2006/relationships/slide" Target="slides/slide162.xml"/><Relationship Id="rId164" Type="http://schemas.openxmlformats.org/officeDocument/2006/relationships/slide" Target="slides/slide163.xml"/><Relationship Id="rId165" Type="http://schemas.openxmlformats.org/officeDocument/2006/relationships/slide" Target="slides/slide164.xml"/><Relationship Id="rId166" Type="http://schemas.openxmlformats.org/officeDocument/2006/relationships/slide" Target="slides/slide165.xml"/><Relationship Id="rId167" Type="http://schemas.openxmlformats.org/officeDocument/2006/relationships/slide" Target="slides/slide166.xml"/><Relationship Id="rId168" Type="http://schemas.openxmlformats.org/officeDocument/2006/relationships/slide" Target="slides/slide167.xml"/><Relationship Id="rId169" Type="http://schemas.openxmlformats.org/officeDocument/2006/relationships/slide" Target="slides/slide168.xml"/><Relationship Id="rId170" Type="http://schemas.openxmlformats.org/officeDocument/2006/relationships/slide" Target="slides/slide169.xml"/><Relationship Id="rId171" Type="http://schemas.openxmlformats.org/officeDocument/2006/relationships/slide" Target="slides/slide170.xml"/><Relationship Id="rId172" Type="http://schemas.openxmlformats.org/officeDocument/2006/relationships/slide" Target="slides/slide171.xml"/><Relationship Id="rId173" Type="http://schemas.openxmlformats.org/officeDocument/2006/relationships/slide" Target="slides/slide172.xml"/><Relationship Id="rId174" Type="http://schemas.openxmlformats.org/officeDocument/2006/relationships/slide" Target="slides/slide173.xml"/><Relationship Id="rId175" Type="http://schemas.openxmlformats.org/officeDocument/2006/relationships/slide" Target="slides/slide174.xml"/><Relationship Id="rId176" Type="http://schemas.openxmlformats.org/officeDocument/2006/relationships/slide" Target="slides/slide175.xml"/><Relationship Id="rId177" Type="http://schemas.openxmlformats.org/officeDocument/2006/relationships/slide" Target="slides/slide176.xml"/><Relationship Id="rId178" Type="http://schemas.openxmlformats.org/officeDocument/2006/relationships/slide" Target="slides/slide177.xml"/><Relationship Id="rId179" Type="http://schemas.openxmlformats.org/officeDocument/2006/relationships/slide" Target="slides/slide178.xml"/><Relationship Id="rId180" Type="http://schemas.openxmlformats.org/officeDocument/2006/relationships/slide" Target="slides/slide179.xml"/><Relationship Id="rId181" Type="http://schemas.openxmlformats.org/officeDocument/2006/relationships/slide" Target="slides/slide180.xml"/><Relationship Id="rId182" Type="http://schemas.openxmlformats.org/officeDocument/2006/relationships/slide" Target="slides/slide181.xml"/><Relationship Id="rId183" Type="http://schemas.openxmlformats.org/officeDocument/2006/relationships/slide" Target="slides/slide182.xml"/><Relationship Id="rId184" Type="http://schemas.openxmlformats.org/officeDocument/2006/relationships/slide" Target="slides/slide183.xml"/><Relationship Id="rId185" Type="http://schemas.openxmlformats.org/officeDocument/2006/relationships/slide" Target="slides/slide184.xml"/><Relationship Id="rId186" Type="http://schemas.openxmlformats.org/officeDocument/2006/relationships/slide" Target="slides/slide185.xml"/><Relationship Id="rId187" Type="http://schemas.openxmlformats.org/officeDocument/2006/relationships/slide" Target="slides/slide186.xml"/><Relationship Id="rId188" Type="http://schemas.openxmlformats.org/officeDocument/2006/relationships/slide" Target="slides/slide187.xml"/><Relationship Id="rId189" Type="http://schemas.openxmlformats.org/officeDocument/2006/relationships/slide" Target="slides/slide188.xml"/><Relationship Id="rId190" Type="http://schemas.openxmlformats.org/officeDocument/2006/relationships/slide" Target="slides/slide189.xml"/><Relationship Id="rId191" Type="http://schemas.openxmlformats.org/officeDocument/2006/relationships/slide" Target="slides/slide190.xml"/><Relationship Id="rId192" Type="http://schemas.openxmlformats.org/officeDocument/2006/relationships/slide" Target="slides/slide191.xml"/><Relationship Id="rId193" Type="http://schemas.openxmlformats.org/officeDocument/2006/relationships/slide" Target="slides/slide192.xml"/><Relationship Id="rId194" Type="http://schemas.openxmlformats.org/officeDocument/2006/relationships/slide" Target="slides/slide193.xml"/><Relationship Id="rId195" Type="http://schemas.openxmlformats.org/officeDocument/2006/relationships/slide" Target="slides/slide194.xml"/><Relationship Id="rId196" Type="http://schemas.openxmlformats.org/officeDocument/2006/relationships/slide" Target="slides/slide195.xml"/><Relationship Id="rId197" Type="http://schemas.openxmlformats.org/officeDocument/2006/relationships/slide" Target="slides/slide196.xml"/><Relationship Id="rId198" Type="http://schemas.openxmlformats.org/officeDocument/2006/relationships/slide" Target="slides/slide197.xml"/><Relationship Id="rId199" Type="http://schemas.openxmlformats.org/officeDocument/2006/relationships/slide" Target="slides/slide198.xml"/><Relationship Id="rId200" Type="http://schemas.openxmlformats.org/officeDocument/2006/relationships/slide" Target="slides/slide199.xml"/><Relationship Id="rId201" Type="http://schemas.openxmlformats.org/officeDocument/2006/relationships/slide" Target="slides/slide200.xml"/><Relationship Id="rId202" Type="http://schemas.openxmlformats.org/officeDocument/2006/relationships/slide" Target="slides/slide201.xml"/><Relationship Id="rId203" Type="http://schemas.openxmlformats.org/officeDocument/2006/relationships/slide" Target="slides/slide202.xml"/><Relationship Id="rId204" Type="http://schemas.openxmlformats.org/officeDocument/2006/relationships/slide" Target="slides/slide203.xml"/><Relationship Id="rId205" Type="http://schemas.openxmlformats.org/officeDocument/2006/relationships/slide" Target="slides/slide204.xml"/><Relationship Id="rId206" Type="http://schemas.openxmlformats.org/officeDocument/2006/relationships/slide" Target="slides/slide205.xml"/><Relationship Id="rId207" Type="http://schemas.openxmlformats.org/officeDocument/2006/relationships/slide" Target="slides/slide206.xml"/><Relationship Id="rId208" Type="http://schemas.openxmlformats.org/officeDocument/2006/relationships/slide" Target="slides/slide207.xml"/><Relationship Id="rId209" Type="http://schemas.openxmlformats.org/officeDocument/2006/relationships/slide" Target="slides/slide208.xml"/><Relationship Id="rId210" Type="http://schemas.openxmlformats.org/officeDocument/2006/relationships/slide" Target="slides/slide209.xml"/><Relationship Id="rId211" Type="http://schemas.openxmlformats.org/officeDocument/2006/relationships/slide" Target="slides/slide210.xml"/><Relationship Id="rId212" Type="http://schemas.openxmlformats.org/officeDocument/2006/relationships/slide" Target="slides/slide211.xml"/><Relationship Id="rId213" Type="http://schemas.openxmlformats.org/officeDocument/2006/relationships/slide" Target="slides/slide212.xml"/><Relationship Id="rId214" Type="http://schemas.openxmlformats.org/officeDocument/2006/relationships/slide" Target="slides/slide213.xml"/><Relationship Id="rId215" Type="http://schemas.openxmlformats.org/officeDocument/2006/relationships/slide" Target="slides/slide214.xml"/><Relationship Id="rId216" Type="http://schemas.openxmlformats.org/officeDocument/2006/relationships/slide" Target="slides/slide215.xml"/><Relationship Id="rId217" Type="http://schemas.openxmlformats.org/officeDocument/2006/relationships/slide" Target="slides/slide216.xml"/><Relationship Id="rId218" Type="http://schemas.openxmlformats.org/officeDocument/2006/relationships/slide" Target="slides/slide217.xml"/><Relationship Id="rId219" Type="http://schemas.openxmlformats.org/officeDocument/2006/relationships/slide" Target="slides/slide218.xml"/><Relationship Id="rId220" Type="http://schemas.openxmlformats.org/officeDocument/2006/relationships/slide" Target="slides/slide219.xml"/><Relationship Id="rId221" Type="http://schemas.openxmlformats.org/officeDocument/2006/relationships/slide" Target="slides/slide220.xml"/><Relationship Id="rId222" Type="http://schemas.openxmlformats.org/officeDocument/2006/relationships/slide" Target="slides/slide221.xml"/><Relationship Id="rId223" Type="http://schemas.openxmlformats.org/officeDocument/2006/relationships/slide" Target="slides/slide222.xml"/><Relationship Id="rId224" Type="http://schemas.openxmlformats.org/officeDocument/2006/relationships/slide" Target="slides/slide223.xml"/><Relationship Id="rId225" Type="http://schemas.openxmlformats.org/officeDocument/2006/relationships/slide" Target="slides/slide224.xml"/><Relationship Id="rId226" Type="http://schemas.openxmlformats.org/officeDocument/2006/relationships/slide" Target="slides/slide225.xml"/><Relationship Id="rId227" Type="http://schemas.openxmlformats.org/officeDocument/2006/relationships/slide" Target="slides/slide226.xml"/><Relationship Id="rId228" Type="http://schemas.openxmlformats.org/officeDocument/2006/relationships/slide" Target="slides/slide227.xml"/><Relationship Id="rId229" Type="http://schemas.openxmlformats.org/officeDocument/2006/relationships/slide" Target="slides/slide228.xml"/><Relationship Id="rId230" Type="http://schemas.openxmlformats.org/officeDocument/2006/relationships/slide" Target="slides/slide229.xml"/><Relationship Id="rId231" Type="http://schemas.openxmlformats.org/officeDocument/2006/relationships/slide" Target="slides/slide230.xml"/><Relationship Id="rId232" Type="http://schemas.openxmlformats.org/officeDocument/2006/relationships/slide" Target="slides/slide231.xml"/><Relationship Id="rId233" Type="http://schemas.openxmlformats.org/officeDocument/2006/relationships/slide" Target="slides/slide232.xml"/><Relationship Id="rId234" Type="http://schemas.openxmlformats.org/officeDocument/2006/relationships/slide" Target="slides/slide233.xml"/><Relationship Id="rId235" Type="http://schemas.openxmlformats.org/officeDocument/2006/relationships/slide" Target="slides/slide234.xml"/><Relationship Id="rId236" Type="http://schemas.openxmlformats.org/officeDocument/2006/relationships/slide" Target="slides/slide235.xml"/><Relationship Id="rId237" Type="http://schemas.openxmlformats.org/officeDocument/2006/relationships/slide" Target="slides/slide236.xml"/><Relationship Id="rId238" Type="http://schemas.openxmlformats.org/officeDocument/2006/relationships/slide" Target="slides/slide237.xml"/><Relationship Id="rId239" Type="http://schemas.openxmlformats.org/officeDocument/2006/relationships/slide" Target="slides/slide238.xml"/><Relationship Id="rId240" Type="http://schemas.openxmlformats.org/officeDocument/2006/relationships/slide" Target="slides/slide239.xml"/><Relationship Id="rId241" Type="http://schemas.openxmlformats.org/officeDocument/2006/relationships/slide" Target="slides/slide240.xml"/><Relationship Id="rId242" Type="http://schemas.openxmlformats.org/officeDocument/2006/relationships/slide" Target="slides/slide241.xml"/><Relationship Id="rId243" Type="http://schemas.openxmlformats.org/officeDocument/2006/relationships/slide" Target="slides/slide242.xml"/><Relationship Id="rId244" Type="http://schemas.openxmlformats.org/officeDocument/2006/relationships/slide" Target="slides/slide243.xml"/><Relationship Id="rId245" Type="http://schemas.openxmlformats.org/officeDocument/2006/relationships/slide" Target="slides/slide244.xml"/><Relationship Id="rId246" Type="http://schemas.openxmlformats.org/officeDocument/2006/relationships/slide" Target="slides/slide245.xml"/><Relationship Id="rId247" Type="http://schemas.openxmlformats.org/officeDocument/2006/relationships/slide" Target="slides/slide246.xml"/><Relationship Id="rId248" Type="http://schemas.openxmlformats.org/officeDocument/2006/relationships/slide" Target="slides/slide247.xml"/><Relationship Id="rId249" Type="http://schemas.openxmlformats.org/officeDocument/2006/relationships/slide" Target="slides/slide248.xml"/><Relationship Id="rId250" Type="http://schemas.openxmlformats.org/officeDocument/2006/relationships/slide" Target="slides/slide249.xml"/><Relationship Id="rId251" Type="http://schemas.openxmlformats.org/officeDocument/2006/relationships/slide" Target="slides/slide250.xml"/><Relationship Id="rId252" Type="http://schemas.openxmlformats.org/officeDocument/2006/relationships/slide" Target="slides/slide251.xml"/><Relationship Id="rId253" Type="http://schemas.openxmlformats.org/officeDocument/2006/relationships/slide" Target="slides/slide252.xml"/><Relationship Id="rId254" Type="http://schemas.openxmlformats.org/officeDocument/2006/relationships/slide" Target="slides/slide253.xml"/><Relationship Id="rId255" Type="http://schemas.openxmlformats.org/officeDocument/2006/relationships/slide" Target="slides/slide254.xml"/><Relationship Id="rId256" Type="http://schemas.openxmlformats.org/officeDocument/2006/relationships/slide" Target="slides/slide255.xml"/><Relationship Id="rId257" Type="http://schemas.openxmlformats.org/officeDocument/2006/relationships/slide" Target="slides/slide256.xml"/><Relationship Id="rId258" Type="http://schemas.openxmlformats.org/officeDocument/2006/relationships/slide" Target="slides/slide257.xml"/><Relationship Id="rId259" Type="http://schemas.openxmlformats.org/officeDocument/2006/relationships/slide" Target="slides/slide258.xml"/><Relationship Id="rId260" Type="http://schemas.openxmlformats.org/officeDocument/2006/relationships/slide" Target="slides/slide259.xml"/><Relationship Id="rId261" Type="http://schemas.openxmlformats.org/officeDocument/2006/relationships/slide" Target="slides/slide260.xml"/><Relationship Id="rId262" Type="http://schemas.openxmlformats.org/officeDocument/2006/relationships/slide" Target="slides/slide261.xml"/><Relationship Id="rId263" Type="http://schemas.openxmlformats.org/officeDocument/2006/relationships/slide" Target="slides/slide262.xml"/><Relationship Id="rId264" Type="http://schemas.openxmlformats.org/officeDocument/2006/relationships/slide" Target="slides/slide263.xml"/><Relationship Id="rId265" Type="http://schemas.openxmlformats.org/officeDocument/2006/relationships/slide" Target="slides/slide264.xml"/><Relationship Id="rId266" Type="http://schemas.openxmlformats.org/officeDocument/2006/relationships/slide" Target="slides/slide265.xml"/><Relationship Id="rId267" Type="http://schemas.openxmlformats.org/officeDocument/2006/relationships/slide" Target="slides/slide266.xml"/><Relationship Id="rId268" Type="http://schemas.openxmlformats.org/officeDocument/2006/relationships/slide" Target="slides/slide267.xml"/><Relationship Id="rId269" Type="http://schemas.openxmlformats.org/officeDocument/2006/relationships/slide" Target="slides/slide268.xml"/><Relationship Id="rId270" Type="http://schemas.openxmlformats.org/officeDocument/2006/relationships/slide" Target="slides/slide269.xml"/><Relationship Id="rId271" Type="http://schemas.openxmlformats.org/officeDocument/2006/relationships/slide" Target="slides/slide270.xml"/><Relationship Id="rId272" Type="http://schemas.openxmlformats.org/officeDocument/2006/relationships/slide" Target="slides/slide271.xml"/><Relationship Id="rId273" Type="http://schemas.openxmlformats.org/officeDocument/2006/relationships/slide" Target="slides/slide272.xml"/><Relationship Id="rId274" Type="http://schemas.openxmlformats.org/officeDocument/2006/relationships/slide" Target="slides/slide273.xml"/><Relationship Id="rId275" Type="http://schemas.openxmlformats.org/officeDocument/2006/relationships/slide" Target="slides/slide274.xml"/><Relationship Id="rId276" Type="http://schemas.openxmlformats.org/officeDocument/2006/relationships/slide" Target="slides/slide275.xml"/><Relationship Id="rId277" Type="http://schemas.openxmlformats.org/officeDocument/2006/relationships/slide" Target="slides/slide276.xml"/><Relationship Id="rId278" Type="http://schemas.openxmlformats.org/officeDocument/2006/relationships/slide" Target="slides/slide277.xml"/><Relationship Id="rId279" Type="http://schemas.openxmlformats.org/officeDocument/2006/relationships/slide" Target="slides/slide278.xml"/><Relationship Id="rId280" Type="http://schemas.openxmlformats.org/officeDocument/2006/relationships/slide" Target="slides/slide279.xml"/><Relationship Id="rId281" Type="http://schemas.openxmlformats.org/officeDocument/2006/relationships/slide" Target="slides/slide280.xml"/><Relationship Id="rId282" Type="http://schemas.openxmlformats.org/officeDocument/2006/relationships/slide" Target="slides/slide281.xml"/><Relationship Id="rId283" Type="http://schemas.openxmlformats.org/officeDocument/2006/relationships/slide" Target="slides/slide282.xml"/><Relationship Id="rId284" Type="http://schemas.openxmlformats.org/officeDocument/2006/relationships/slide" Target="slides/slide283.xml"/><Relationship Id="rId285" Type="http://schemas.openxmlformats.org/officeDocument/2006/relationships/slide" Target="slides/slide284.xml"/><Relationship Id="rId286" Type="http://schemas.openxmlformats.org/officeDocument/2006/relationships/slide" Target="slides/slide285.xml"/><Relationship Id="rId287" Type="http://schemas.openxmlformats.org/officeDocument/2006/relationships/slide" Target="slides/slide286.xml"/><Relationship Id="rId288" Type="http://schemas.openxmlformats.org/officeDocument/2006/relationships/slide" Target="slides/slide287.xml"/><Relationship Id="rId289" Type="http://schemas.openxmlformats.org/officeDocument/2006/relationships/slide" Target="slides/slide288.xml"/><Relationship Id="rId290" Type="http://schemas.openxmlformats.org/officeDocument/2006/relationships/slide" Target="slides/slide289.xml"/><Relationship Id="rId291" Type="http://schemas.openxmlformats.org/officeDocument/2006/relationships/slide" Target="slides/slide290.xml"/><Relationship Id="rId292" Type="http://schemas.openxmlformats.org/officeDocument/2006/relationships/slide" Target="slides/slide291.xml"/><Relationship Id="rId293" Type="http://schemas.openxmlformats.org/officeDocument/2006/relationships/slide" Target="slides/slide292.xml"/><Relationship Id="rId294" Type="http://schemas.openxmlformats.org/officeDocument/2006/relationships/slide" Target="slides/slide293.xml"/><Relationship Id="rId295" Type="http://schemas.openxmlformats.org/officeDocument/2006/relationships/slide" Target="slides/slide294.xml"/><Relationship Id="rId296" Type="http://schemas.openxmlformats.org/officeDocument/2006/relationships/slide" Target="slides/slide295.xml"/><Relationship Id="rId297" Type="http://schemas.openxmlformats.org/officeDocument/2006/relationships/slide" Target="slides/slide296.xml"/><Relationship Id="rId298" Type="http://schemas.openxmlformats.org/officeDocument/2006/relationships/slide" Target="slides/slide297.xml"/><Relationship Id="rId299" Type="http://schemas.openxmlformats.org/officeDocument/2006/relationships/slide" Target="slides/slide298.xml"/><Relationship Id="rId300" Type="http://schemas.openxmlformats.org/officeDocument/2006/relationships/slide" Target="slides/slide299.xml"/><Relationship Id="rId301" Type="http://schemas.openxmlformats.org/officeDocument/2006/relationships/slide" Target="slides/slide300.xml"/><Relationship Id="rId302" Type="http://schemas.openxmlformats.org/officeDocument/2006/relationships/slide" Target="slides/slide301.xml"/><Relationship Id="rId303" Type="http://schemas.openxmlformats.org/officeDocument/2006/relationships/slide" Target="slides/slide302.xml"/><Relationship Id="rId304" Type="http://schemas.openxmlformats.org/officeDocument/2006/relationships/slide" Target="slides/slide303.xml"/><Relationship Id="rId305" Type="http://schemas.openxmlformats.org/officeDocument/2006/relationships/slide" Target="slides/slide304.xml"/><Relationship Id="rId306" Type="http://schemas.openxmlformats.org/officeDocument/2006/relationships/slide" Target="slides/slide305.xml"/><Relationship Id="rId307" Type="http://schemas.openxmlformats.org/officeDocument/2006/relationships/slide" Target="slides/slide306.xml"/><Relationship Id="rId308" Type="http://schemas.openxmlformats.org/officeDocument/2006/relationships/slide" Target="slides/slide307.xml"/><Relationship Id="rId309" Type="http://schemas.openxmlformats.org/officeDocument/2006/relationships/slide" Target="slides/slide308.xml"/><Relationship Id="rId310" Type="http://schemas.openxmlformats.org/officeDocument/2006/relationships/slide" Target="slides/slide309.xml"/><Relationship Id="rId311" Type="http://schemas.openxmlformats.org/officeDocument/2006/relationships/slide" Target="slides/slide310.xml"/><Relationship Id="rId312" Type="http://schemas.openxmlformats.org/officeDocument/2006/relationships/slide" Target="slides/slide311.xml"/><Relationship Id="rId313" Type="http://schemas.openxmlformats.org/officeDocument/2006/relationships/slide" Target="slides/slide312.xml"/><Relationship Id="rId314" Type="http://schemas.openxmlformats.org/officeDocument/2006/relationships/slide" Target="slides/slide313.xml"/><Relationship Id="rId315" Type="http://schemas.openxmlformats.org/officeDocument/2006/relationships/slide" Target="slides/slide314.xml"/><Relationship Id="rId316" Type="http://schemas.openxmlformats.org/officeDocument/2006/relationships/slide" Target="slides/slide315.xml"/><Relationship Id="rId317" Type="http://schemas.openxmlformats.org/officeDocument/2006/relationships/slide" Target="slides/slide316.xml"/><Relationship Id="rId318" Type="http://schemas.openxmlformats.org/officeDocument/2006/relationships/slide" Target="slides/slide317.xml"/><Relationship Id="rId319" Type="http://schemas.openxmlformats.org/officeDocument/2006/relationships/slide" Target="slides/slide318.xml"/><Relationship Id="rId320" Type="http://schemas.openxmlformats.org/officeDocument/2006/relationships/slide" Target="slides/slide319.xml"/><Relationship Id="rId321" Type="http://schemas.openxmlformats.org/officeDocument/2006/relationships/slide" Target="slides/slide320.xml"/><Relationship Id="rId322" Type="http://schemas.openxmlformats.org/officeDocument/2006/relationships/slide" Target="slides/slide321.xml"/><Relationship Id="rId323" Type="http://schemas.openxmlformats.org/officeDocument/2006/relationships/slide" Target="slides/slide322.xml"/><Relationship Id="rId324" Type="http://schemas.openxmlformats.org/officeDocument/2006/relationships/slide" Target="slides/slide323.xml"/><Relationship Id="rId325" Type="http://schemas.openxmlformats.org/officeDocument/2006/relationships/slide" Target="slides/slide324.xml"/><Relationship Id="rId326" Type="http://schemas.openxmlformats.org/officeDocument/2006/relationships/slide" Target="slides/slide325.xml"/><Relationship Id="rId327" Type="http://schemas.openxmlformats.org/officeDocument/2006/relationships/slide" Target="slides/slide326.xml"/><Relationship Id="rId328" Type="http://schemas.openxmlformats.org/officeDocument/2006/relationships/slide" Target="slides/slide327.xml"/><Relationship Id="rId329" Type="http://schemas.openxmlformats.org/officeDocument/2006/relationships/slide" Target="slides/slide328.xml"/><Relationship Id="rId330" Type="http://schemas.openxmlformats.org/officeDocument/2006/relationships/slide" Target="slides/slide329.xml"/><Relationship Id="rId331" Type="http://schemas.openxmlformats.org/officeDocument/2006/relationships/slide" Target="slides/slide330.xml"/><Relationship Id="rId332" Type="http://schemas.openxmlformats.org/officeDocument/2006/relationships/slide" Target="slides/slide331.xml"/><Relationship Id="rId333" Type="http://schemas.openxmlformats.org/officeDocument/2006/relationships/slide" Target="slides/slide332.xml"/><Relationship Id="rId334" Type="http://schemas.openxmlformats.org/officeDocument/2006/relationships/slide" Target="slides/slide333.xml"/><Relationship Id="rId335" Type="http://schemas.openxmlformats.org/officeDocument/2006/relationships/slide" Target="slides/slide334.xml"/><Relationship Id="rId336" Type="http://schemas.openxmlformats.org/officeDocument/2006/relationships/slide" Target="slides/slide335.xml"/><Relationship Id="rId337" Type="http://schemas.openxmlformats.org/officeDocument/2006/relationships/slide" Target="slides/slide336.xml"/><Relationship Id="rId338" Type="http://schemas.openxmlformats.org/officeDocument/2006/relationships/slide" Target="slides/slide337.xml"/><Relationship Id="rId339" Type="http://schemas.openxmlformats.org/officeDocument/2006/relationships/slide" Target="slides/slide338.xml"/><Relationship Id="rId340" Type="http://schemas.openxmlformats.org/officeDocument/2006/relationships/slide" Target="slides/slide339.xml"/><Relationship Id="rId341" Type="http://schemas.openxmlformats.org/officeDocument/2006/relationships/slide" Target="slides/slide340.xml"/><Relationship Id="rId342" Type="http://schemas.openxmlformats.org/officeDocument/2006/relationships/slide" Target="slides/slide341.xml"/><Relationship Id="rId343" Type="http://schemas.openxmlformats.org/officeDocument/2006/relationships/slide" Target="slides/slide342.xml"/><Relationship Id="rId344" Type="http://schemas.openxmlformats.org/officeDocument/2006/relationships/slide" Target="slides/slide343.xml"/><Relationship Id="rId345" Type="http://schemas.openxmlformats.org/officeDocument/2006/relationships/slide" Target="slides/slide344.xml"/><Relationship Id="rId346" Type="http://schemas.openxmlformats.org/officeDocument/2006/relationships/slide" Target="slides/slide345.xml"/><Relationship Id="rId347" Type="http://schemas.openxmlformats.org/officeDocument/2006/relationships/slide" Target="slides/slide346.xml"/><Relationship Id="rId348" Type="http://schemas.openxmlformats.org/officeDocument/2006/relationships/slide" Target="slides/slide347.xml"/><Relationship Id="rId349" Type="http://schemas.openxmlformats.org/officeDocument/2006/relationships/slide" Target="slides/slide348.xml"/><Relationship Id="rId350" Type="http://schemas.openxmlformats.org/officeDocument/2006/relationships/slide" Target="slides/slide349.xml"/><Relationship Id="rId351" Type="http://schemas.openxmlformats.org/officeDocument/2006/relationships/slide" Target="slides/slide350.xml"/><Relationship Id="rId352" Type="http://schemas.openxmlformats.org/officeDocument/2006/relationships/slide" Target="slides/slide351.xml"/><Relationship Id="rId353" Type="http://schemas.openxmlformats.org/officeDocument/2006/relationships/slide" Target="slides/slide352.xml"/><Relationship Id="rId354" Type="http://schemas.openxmlformats.org/officeDocument/2006/relationships/slide" Target="slides/slide353.xml"/><Relationship Id="rId355" Type="http://schemas.openxmlformats.org/officeDocument/2006/relationships/slide" Target="slides/slide354.xml"/><Relationship Id="rId356" Type="http://schemas.openxmlformats.org/officeDocument/2006/relationships/slide" Target="slides/slide355.xml"/><Relationship Id="rId357" Type="http://schemas.openxmlformats.org/officeDocument/2006/relationships/slide" Target="slides/slide356.xml"/><Relationship Id="rId358" Type="http://schemas.openxmlformats.org/officeDocument/2006/relationships/slide" Target="slides/slide357.xml"/><Relationship Id="rId359" Type="http://schemas.openxmlformats.org/officeDocument/2006/relationships/slide" Target="slides/slide358.xml"/><Relationship Id="rId360" Type="http://schemas.openxmlformats.org/officeDocument/2006/relationships/slide" Target="slides/slide359.xml"/><Relationship Id="rId361" Type="http://schemas.openxmlformats.org/officeDocument/2006/relationships/slide" Target="slides/slide360.xml"/><Relationship Id="rId362" Type="http://schemas.openxmlformats.org/officeDocument/2006/relationships/slide" Target="slides/slide361.xml"/><Relationship Id="rId363" Type="http://schemas.openxmlformats.org/officeDocument/2006/relationships/slide" Target="slides/slide362.xml"/><Relationship Id="rId364" Type="http://schemas.openxmlformats.org/officeDocument/2006/relationships/slide" Target="slides/slide363.xml"/><Relationship Id="rId365" Type="http://schemas.openxmlformats.org/officeDocument/2006/relationships/slide" Target="slides/slide364.xml"/><Relationship Id="rId366" Type="http://schemas.openxmlformats.org/officeDocument/2006/relationships/slide" Target="slides/slide365.xml"/><Relationship Id="rId367" Type="http://schemas.openxmlformats.org/officeDocument/2006/relationships/slide" Target="slides/slide366.xml"/><Relationship Id="rId368" Type="http://schemas.openxmlformats.org/officeDocument/2006/relationships/slide" Target="slides/slide367.xml"/><Relationship Id="rId369" Type="http://schemas.openxmlformats.org/officeDocument/2006/relationships/slide" Target="slides/slide368.xml"/><Relationship Id="rId370" Type="http://schemas.openxmlformats.org/officeDocument/2006/relationships/slide" Target="slides/slide369.xml"/><Relationship Id="rId371" Type="http://schemas.openxmlformats.org/officeDocument/2006/relationships/slide" Target="slides/slide370.xml"/><Relationship Id="rId372" Type="http://schemas.openxmlformats.org/officeDocument/2006/relationships/slide" Target="slides/slide371.xml"/><Relationship Id="rId373" Type="http://schemas.openxmlformats.org/officeDocument/2006/relationships/slide" Target="slides/slide372.xml"/><Relationship Id="rId374" Type="http://schemas.openxmlformats.org/officeDocument/2006/relationships/slide" Target="slides/slide373.xml"/><Relationship Id="rId375" Type="http://schemas.openxmlformats.org/officeDocument/2006/relationships/slide" Target="slides/slide374.xml"/><Relationship Id="rId376" Type="http://schemas.openxmlformats.org/officeDocument/2006/relationships/slide" Target="slides/slide375.xml"/><Relationship Id="rId377" Type="http://schemas.openxmlformats.org/officeDocument/2006/relationships/slide" Target="slides/slide376.xml"/><Relationship Id="rId378" Type="http://schemas.openxmlformats.org/officeDocument/2006/relationships/slide" Target="slides/slide377.xml"/><Relationship Id="rId379" Type="http://schemas.openxmlformats.org/officeDocument/2006/relationships/slide" Target="slides/slide378.xml"/><Relationship Id="rId380" Type="http://schemas.openxmlformats.org/officeDocument/2006/relationships/slide" Target="slides/slide379.xml"/><Relationship Id="rId381" Type="http://schemas.openxmlformats.org/officeDocument/2006/relationships/slide" Target="slides/slide380.xml"/><Relationship Id="rId382" Type="http://schemas.openxmlformats.org/officeDocument/2006/relationships/slide" Target="slides/slide381.xml"/><Relationship Id="rId383" Type="http://schemas.openxmlformats.org/officeDocument/2006/relationships/slide" Target="slides/slide382.xml"/><Relationship Id="rId384" Type="http://schemas.openxmlformats.org/officeDocument/2006/relationships/slide" Target="slides/slide383.xml"/><Relationship Id="rId385" Type="http://schemas.openxmlformats.org/officeDocument/2006/relationships/slide" Target="slides/slide384.xml"/><Relationship Id="rId386" Type="http://schemas.openxmlformats.org/officeDocument/2006/relationships/slide" Target="slides/slide385.xml"/><Relationship Id="rId387" Type="http://schemas.openxmlformats.org/officeDocument/2006/relationships/slide" Target="slides/slide386.xml"/><Relationship Id="rId388" Type="http://schemas.openxmlformats.org/officeDocument/2006/relationships/slide" Target="slides/slide387.xml"/><Relationship Id="rId389" Type="http://schemas.openxmlformats.org/officeDocument/2006/relationships/slide" Target="slides/slide388.xml"/><Relationship Id="rId390" Type="http://schemas.openxmlformats.org/officeDocument/2006/relationships/slide" Target="slides/slide389.xml"/><Relationship Id="rId391" Type="http://schemas.openxmlformats.org/officeDocument/2006/relationships/slide" Target="slides/slide390.xml"/><Relationship Id="rId392" Type="http://schemas.openxmlformats.org/officeDocument/2006/relationships/slide" Target="slides/slide391.xml"/><Relationship Id="rId393" Type="http://schemas.openxmlformats.org/officeDocument/2006/relationships/slide" Target="slides/slide392.xml"/><Relationship Id="rId394" Type="http://schemas.openxmlformats.org/officeDocument/2006/relationships/slide" Target="slides/slide393.xml"/><Relationship Id="rId395" Type="http://schemas.openxmlformats.org/officeDocument/2006/relationships/slide" Target="slides/slide394.xml"/><Relationship Id="rId396" Type="http://schemas.openxmlformats.org/officeDocument/2006/relationships/slide" Target="slides/slide395.xml"/><Relationship Id="rId397" Type="http://schemas.openxmlformats.org/officeDocument/2006/relationships/slide" Target="slides/slide396.xml"/><Relationship Id="rId398" Type="http://schemas.openxmlformats.org/officeDocument/2006/relationships/slide" Target="slides/slide397.xml"/><Relationship Id="rId399" Type="http://schemas.openxmlformats.org/officeDocument/2006/relationships/slide" Target="slides/slide398.xml"/><Relationship Id="rId400" Type="http://schemas.openxmlformats.org/officeDocument/2006/relationships/slide" Target="slides/slide399.xml"/><Relationship Id="rId401" Type="http://schemas.openxmlformats.org/officeDocument/2006/relationships/slide" Target="slides/slide400.xml"/><Relationship Id="rId402" Type="http://schemas.openxmlformats.org/officeDocument/2006/relationships/slide" Target="slides/slide401.xml"/><Relationship Id="rId403" Type="http://schemas.openxmlformats.org/officeDocument/2006/relationships/slide" Target="slides/slide402.xml"/><Relationship Id="rId404" Type="http://schemas.openxmlformats.org/officeDocument/2006/relationships/slide" Target="slides/slide403.xml"/><Relationship Id="rId405" Type="http://schemas.openxmlformats.org/officeDocument/2006/relationships/slide" Target="slides/slide404.xml"/><Relationship Id="rId406" Type="http://schemas.openxmlformats.org/officeDocument/2006/relationships/slide" Target="slides/slide405.xml"/><Relationship Id="rId407" Type="http://schemas.openxmlformats.org/officeDocument/2006/relationships/slide" Target="slides/slide406.xml"/><Relationship Id="rId408" Type="http://schemas.openxmlformats.org/officeDocument/2006/relationships/slide" Target="slides/slide407.xml"/><Relationship Id="rId409" Type="http://schemas.openxmlformats.org/officeDocument/2006/relationships/slide" Target="slides/slide408.xml"/><Relationship Id="rId410" Type="http://schemas.openxmlformats.org/officeDocument/2006/relationships/slide" Target="slides/slide409.xml"/><Relationship Id="rId411" Type="http://schemas.openxmlformats.org/officeDocument/2006/relationships/slide" Target="slides/slide410.xml"/><Relationship Id="rId412" Type="http://schemas.openxmlformats.org/officeDocument/2006/relationships/slide" Target="slides/slide411.xml"/><Relationship Id="rId413" Type="http://schemas.openxmlformats.org/officeDocument/2006/relationships/slide" Target="slides/slide412.xml"/><Relationship Id="rId414" Type="http://schemas.openxmlformats.org/officeDocument/2006/relationships/slide" Target="slides/slide413.xml"/><Relationship Id="rId415" Type="http://schemas.openxmlformats.org/officeDocument/2006/relationships/slide" Target="slides/slide414.xml"/><Relationship Id="rId416" Type="http://schemas.openxmlformats.org/officeDocument/2006/relationships/slide" Target="slides/slide415.xml"/><Relationship Id="rId417" Type="http://schemas.openxmlformats.org/officeDocument/2006/relationships/slide" Target="slides/slide416.xml"/><Relationship Id="rId418" Type="http://schemas.openxmlformats.org/officeDocument/2006/relationships/slide" Target="slides/slide417.xml"/><Relationship Id="rId419" Type="http://schemas.openxmlformats.org/officeDocument/2006/relationships/slide" Target="slides/slide418.xml"/><Relationship Id="rId420" Type="http://schemas.openxmlformats.org/officeDocument/2006/relationships/slide" Target="slides/slide419.xml"/><Relationship Id="rId421" Type="http://schemas.openxmlformats.org/officeDocument/2006/relationships/slide" Target="slides/slide420.xml"/><Relationship Id="rId422" Type="http://schemas.openxmlformats.org/officeDocument/2006/relationships/slide" Target="slides/slide421.xml"/><Relationship Id="rId423" Type="http://schemas.openxmlformats.org/officeDocument/2006/relationships/slide" Target="slides/slide422.xml"/><Relationship Id="rId424" Type="http://schemas.openxmlformats.org/officeDocument/2006/relationships/slide" Target="slides/slide423.xml"/><Relationship Id="rId425" Type="http://schemas.openxmlformats.org/officeDocument/2006/relationships/slide" Target="slides/slide424.xml"/><Relationship Id="rId426" Type="http://schemas.openxmlformats.org/officeDocument/2006/relationships/slide" Target="slides/slide425.xml"/><Relationship Id="rId427" Type="http://schemas.openxmlformats.org/officeDocument/2006/relationships/slide" Target="slides/slide426.xml"/><Relationship Id="rId428" Type="http://schemas.openxmlformats.org/officeDocument/2006/relationships/slide" Target="slides/slide427.xml"/><Relationship Id="rId429" Type="http://schemas.openxmlformats.org/officeDocument/2006/relationships/slide" Target="slides/slide428.xml"/><Relationship Id="rId430" Type="http://schemas.openxmlformats.org/officeDocument/2006/relationships/slide" Target="slides/slide429.xml"/><Relationship Id="rId431" Type="http://schemas.openxmlformats.org/officeDocument/2006/relationships/slide" Target="slides/slide430.xml"/><Relationship Id="rId432" Type="http://schemas.openxmlformats.org/officeDocument/2006/relationships/slide" Target="slides/slide431.xml"/><Relationship Id="rId433" Type="http://schemas.openxmlformats.org/officeDocument/2006/relationships/slide" Target="slides/slide432.xml"/><Relationship Id="rId434" Type="http://schemas.openxmlformats.org/officeDocument/2006/relationships/slide" Target="slides/slide433.xml"/><Relationship Id="rId435" Type="http://schemas.openxmlformats.org/officeDocument/2006/relationships/slide" Target="slides/slide434.xml"/><Relationship Id="rId436" Type="http://schemas.openxmlformats.org/officeDocument/2006/relationships/slide" Target="slides/slide435.xml"/><Relationship Id="rId437" Type="http://schemas.openxmlformats.org/officeDocument/2006/relationships/slide" Target="slides/slide436.xml"/><Relationship Id="rId438" Type="http://schemas.openxmlformats.org/officeDocument/2006/relationships/slide" Target="slides/slide437.xml"/><Relationship Id="rId439" Type="http://schemas.openxmlformats.org/officeDocument/2006/relationships/slide" Target="slides/slide438.xml"/><Relationship Id="rId440" Type="http://schemas.openxmlformats.org/officeDocument/2006/relationships/slide" Target="slides/slide439.xml"/><Relationship Id="rId441" Type="http://schemas.openxmlformats.org/officeDocument/2006/relationships/slide" Target="slides/slide440.xml"/><Relationship Id="rId442" Type="http://schemas.openxmlformats.org/officeDocument/2006/relationships/slide" Target="slides/slide441.xml"/><Relationship Id="rId443" Type="http://schemas.openxmlformats.org/officeDocument/2006/relationships/slide" Target="slides/slide442.xml"/><Relationship Id="rId444" Type="http://schemas.openxmlformats.org/officeDocument/2006/relationships/slide" Target="slides/slide443.xml"/><Relationship Id="rId445" Type="http://schemas.openxmlformats.org/officeDocument/2006/relationships/slide" Target="slides/slide444.xml"/><Relationship Id="rId446" Type="http://schemas.openxmlformats.org/officeDocument/2006/relationships/slide" Target="slides/slide445.xml"/><Relationship Id="rId447" Type="http://schemas.openxmlformats.org/officeDocument/2006/relationships/slide" Target="slides/slide446.xml"/><Relationship Id="rId448" Type="http://schemas.openxmlformats.org/officeDocument/2006/relationships/slide" Target="slides/slide447.xml"/><Relationship Id="rId449" Type="http://schemas.openxmlformats.org/officeDocument/2006/relationships/slide" Target="slides/slide448.xml"/><Relationship Id="rId450" Type="http://schemas.openxmlformats.org/officeDocument/2006/relationships/slide" Target="slides/slide449.xml"/><Relationship Id="rId451" Type="http://schemas.openxmlformats.org/officeDocument/2006/relationships/slide" Target="slides/slide450.xml"/><Relationship Id="rId452" Type="http://schemas.openxmlformats.org/officeDocument/2006/relationships/slide" Target="slides/slide451.xml"/><Relationship Id="rId453" Type="http://schemas.openxmlformats.org/officeDocument/2006/relationships/slide" Target="slides/slide452.xml"/><Relationship Id="rId454" Type="http://schemas.openxmlformats.org/officeDocument/2006/relationships/slide" Target="slides/slide453.xml"/><Relationship Id="rId455" Type="http://schemas.openxmlformats.org/officeDocument/2006/relationships/slide" Target="slides/slide454.xml"/><Relationship Id="rId456" Type="http://schemas.openxmlformats.org/officeDocument/2006/relationships/slide" Target="slides/slide455.xml"/><Relationship Id="rId457" Type="http://schemas.openxmlformats.org/officeDocument/2006/relationships/slide" Target="slides/slide456.xml"/><Relationship Id="rId458" Type="http://schemas.openxmlformats.org/officeDocument/2006/relationships/slide" Target="slides/slide457.xml"/><Relationship Id="rId459" Type="http://schemas.openxmlformats.org/officeDocument/2006/relationships/slide" Target="slides/slide458.xml"/><Relationship Id="rId460" Type="http://schemas.openxmlformats.org/officeDocument/2006/relationships/slide" Target="slides/slide459.xml"/><Relationship Id="rId461" Type="http://schemas.openxmlformats.org/officeDocument/2006/relationships/slide" Target="slides/slide460.xml"/><Relationship Id="rId462" Type="http://schemas.openxmlformats.org/officeDocument/2006/relationships/slide" Target="slides/slide461.xml"/><Relationship Id="rId463" Type="http://schemas.openxmlformats.org/officeDocument/2006/relationships/slide" Target="slides/slide462.xml"/><Relationship Id="rId464" Type="http://schemas.openxmlformats.org/officeDocument/2006/relationships/slide" Target="slides/slide463.xml"/><Relationship Id="rId465" Type="http://schemas.openxmlformats.org/officeDocument/2006/relationships/slide" Target="slides/slide464.xml"/><Relationship Id="rId466" Type="http://schemas.openxmlformats.org/officeDocument/2006/relationships/slide" Target="slides/slide465.xml"/><Relationship Id="rId467" Type="http://schemas.openxmlformats.org/officeDocument/2006/relationships/slide" Target="slides/slide466.xml"/><Relationship Id="rId468" Type="http://schemas.openxmlformats.org/officeDocument/2006/relationships/slide" Target="slides/slide467.xml"/><Relationship Id="rId469" Type="http://schemas.openxmlformats.org/officeDocument/2006/relationships/slide" Target="slides/slide468.xml"/><Relationship Id="rId470" Type="http://schemas.openxmlformats.org/officeDocument/2006/relationships/slide" Target="slides/slide469.xml"/><Relationship Id="rId471" Type="http://schemas.openxmlformats.org/officeDocument/2006/relationships/slide" Target="slides/slide470.xml"/><Relationship Id="rId472" Type="http://schemas.openxmlformats.org/officeDocument/2006/relationships/slide" Target="slides/slide471.xml"/><Relationship Id="rId473" Type="http://schemas.openxmlformats.org/officeDocument/2006/relationships/slide" Target="slides/slide472.xml"/><Relationship Id="rId474" Type="http://schemas.openxmlformats.org/officeDocument/2006/relationships/slide" Target="slides/slide473.xml"/><Relationship Id="rId475" Type="http://schemas.openxmlformats.org/officeDocument/2006/relationships/slide" Target="slides/slide474.xml"/><Relationship Id="rId476" Type="http://schemas.openxmlformats.org/officeDocument/2006/relationships/slide" Target="slides/slide475.xml"/><Relationship Id="rId477" Type="http://schemas.openxmlformats.org/officeDocument/2006/relationships/slide" Target="slides/slide476.xml"/><Relationship Id="rId478" Type="http://schemas.openxmlformats.org/officeDocument/2006/relationships/slide" Target="slides/slide477.xml"/><Relationship Id="rId479" Type="http://schemas.openxmlformats.org/officeDocument/2006/relationships/slide" Target="slides/slide478.xml"/><Relationship Id="rId480" Type="http://schemas.openxmlformats.org/officeDocument/2006/relationships/slide" Target="slides/slide479.xml"/><Relationship Id="rId481" Type="http://schemas.openxmlformats.org/officeDocument/2006/relationships/slide" Target="slides/slide480.xml"/><Relationship Id="rId482" Type="http://schemas.openxmlformats.org/officeDocument/2006/relationships/slide" Target="slides/slide481.xml"/><Relationship Id="rId483" Type="http://schemas.openxmlformats.org/officeDocument/2006/relationships/slide" Target="slides/slide482.xml"/><Relationship Id="rId484" Type="http://schemas.openxmlformats.org/officeDocument/2006/relationships/slide" Target="slides/slide483.xml"/><Relationship Id="rId485" Type="http://schemas.openxmlformats.org/officeDocument/2006/relationships/slide" Target="slides/slide484.xml"/><Relationship Id="rId486" Type="http://schemas.openxmlformats.org/officeDocument/2006/relationships/slide" Target="slides/slide485.xml"/><Relationship Id="rId487" Type="http://schemas.openxmlformats.org/officeDocument/2006/relationships/slide" Target="slides/slide486.xml"/><Relationship Id="rId488" Type="http://schemas.openxmlformats.org/officeDocument/2006/relationships/slide" Target="slides/slide487.xml"/><Relationship Id="rId492" Type="http://schemas.openxmlformats.org/officeDocument/2006/relationships/notesMaster" Target="notesMasters/notesMaster1.xml"/><Relationship Id="rId493" Type="http://schemas.openxmlformats.org/officeDocument/2006/relationships/presProps" Target="presProps.xml"/><Relationship Id="rId494" Type="http://schemas.openxmlformats.org/officeDocument/2006/relationships/viewProps" Target="viewProps.xml"/><Relationship Id="rId495" Type="http://schemas.openxmlformats.org/officeDocument/2006/relationships/theme" Target="theme/theme1.xml"/><Relationship Id="rId496" Type="http://schemas.openxmlformats.org/officeDocument/2006/relationships/tableStyles" Target="tableStyles.xml"/><Relationship Id="rId497" Type="http://schemas.openxmlformats.org/officeDocument/2006/relationships/slide" Target="slides/slide488.xml"/><Relationship Id="rId498" Type="http://schemas.openxmlformats.org/officeDocument/2006/relationships/slide" Target="slides/slide489.xml"/><Relationship Id="rId499" Type="http://schemas.openxmlformats.org/officeDocument/2006/relationships/slide" Target="slides/slide490.xml"/><Relationship Id="rId500" Type="http://schemas.openxmlformats.org/officeDocument/2006/relationships/slide" Target="slides/slide491.xml"/><Relationship Id="rId501" Type="http://schemas.openxmlformats.org/officeDocument/2006/relationships/slide" Target="slides/slide492.xml"/><Relationship Id="rId502" Type="http://schemas.openxmlformats.org/officeDocument/2006/relationships/slide" Target="slides/slide493.xml"/></Relationships>
</file>

<file path=ppt/notesMasters/_rels/notesMaster1.xml.rels><?xml version="1.0" encoding="UTF-8" standalone="yes"?>
<Relationships xmlns="http://schemas.openxmlformats.org/package/2006/relationships">
		<Relationship Id="rId1" Type="http://schemas.openxmlformats.org/officeDocument/2006/relationships/theme" Target="../theme/theme1.xml"/>
		</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282F153-3F37-0F45-9E97-73ACFA13230C}" type="datetimeFigureOut">
              <a:rPr lang="en-US"/>
              <a:t>7/23/19</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E5E9CC1-C706-0F49-92D6-E571CC5EEA8F}" type="slidenum">
              <a:rPr lang="en-US"/>
              <a:t>‹#›</a:t>
            </a:fld>
            <a:endParaRPr lang="en-US"/>
          </a:p>
        </p:txBody>
      </p:sp>
    </p:spTree>
    <p:extLst>
      <p:ext uri="{BB962C8B-B14F-4D97-AF65-F5344CB8AC3E}">
        <p14:creationId xmlns:p14="http://schemas.microsoft.com/office/powerpoint/2010/main" val="10240869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xml"/>
		</Relationships>
</file>

<file path=ppt/notesSlides/_rels/notesSlide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xml"/>
		</Relationships>
</file>

<file path=ppt/notesSlides/_rels/notesSlide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xml"/>
		</Relationships>
</file>

<file path=ppt/notesSlides/_rels/notesSlide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xml"/>
		</Relationships>
</file>

<file path=ppt/notesSlides/_rels/notesSlide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xml"/>
		</Relationships>
</file>

<file path=ppt/notesSlides/_rels/notesSlide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xml"/>
		</Relationships>
</file>

<file path=ppt/notesSlides/_rels/notesSlide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xml"/>
		</Relationships>
</file>

<file path=ppt/notesSlides/_rels/notesSlide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xml"/>
		</Relationships>
</file>

<file path=ppt/notesSlides/_rels/notesSlide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xml"/>
		</Relationships>
</file>

<file path=ppt/notesSlides/_rels/notesSlide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xml"/>
		</Relationships>
</file>

<file path=ppt/notesSlides/_rels/notesSlide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xml"/>
		</Relationships>
</file>

<file path=ppt/notesSlides/_rels/notesSlide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xml"/>
		</Relationships>
</file>

<file path=ppt/notesSlides/_rels/notesSlide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xml"/>
		</Relationships>
</file>

<file path=ppt/notesSlides/_rels/notesSlide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xml"/>
		</Relationships>
</file>

<file path=ppt/notesSlides/_rels/notesSlide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xml"/>
		</Relationships>
</file>

<file path=ppt/notesSlides/_rels/notesSlide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xml"/>
		</Relationships>
</file>

<file path=ppt/notesSlides/_rels/notesSlide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xml"/>
		</Relationships>
</file>

<file path=ppt/notesSlides/_rels/notesSlide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xml"/>
		</Relationships>
</file>

<file path=ppt/notesSlides/_rels/notesSlide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xml"/>
		</Relationships>
</file>

<file path=ppt/notesSlides/_rels/notesSlide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xml"/>
		</Relationships>
</file>

<file path=ppt/notesSlides/_rels/notesSlide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xml"/>
		</Relationships>
</file>

<file path=ppt/notesSlides/_rels/notesSlide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xml"/>
		</Relationships>
</file>

<file path=ppt/notesSlides/_rels/notesSlide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xml"/>
		</Relationships>
</file>

<file path=ppt/notesSlides/_rels/notesSlide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xml"/>
		</Relationships>
</file>

<file path=ppt/notesSlides/_rels/notesSlide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xml"/>
		</Relationships>
</file>

<file path=ppt/notesSlides/_rels/notesSlide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xml"/>
		</Relationships>
</file>

<file path=ppt/notesSlides/_rels/notesSlide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xml"/>
		</Relationships>
</file>

<file path=ppt/notesSlides/_rels/notesSlide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xml"/>
		</Relationships>
</file>

<file path=ppt/notesSlides/_rels/notesSlide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xml"/>
		</Relationships>
</file>

<file path=ppt/notesSlides/_rels/notesSlide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xml"/>
		</Relationships>
</file>

<file path=ppt/notesSlides/_rels/notesSlide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xml"/>
		</Relationships>
</file>

<file path=ppt/notesSlides/_rels/notesSlide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xml"/>
		</Relationships>
</file>

<file path=ppt/notesSlides/_rels/notesSlide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xml"/>
		</Relationships>
</file>

<file path=ppt/notesSlides/_rels/notesSlide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xml"/>
		</Relationships>
</file>

<file path=ppt/notesSlides/_rels/notesSlide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xml"/>
		</Relationships>
</file>

<file path=ppt/notesSlides/_rels/notesSlide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xml"/>
		</Relationships>
</file>

<file path=ppt/notesSlides/_rels/notesSlide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xml"/>
		</Relationships>
</file>

<file path=ppt/notesSlides/_rels/notesSlide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xml"/>
		</Relationships>
</file>

<file path=ppt/notesSlides/_rels/notesSlide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xml"/>
		</Relationships>
</file>

<file path=ppt/notesSlides/_rels/notesSlide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xml"/>
		</Relationships>
</file>

<file path=ppt/notesSlides/_rels/notesSlide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xml"/>
		</Relationships>
</file>

<file path=ppt/notesSlides/_rels/notesSlide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xml"/>
		</Relationships>
</file>

<file path=ppt/notesSlides/_rels/notesSlide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xml"/>
		</Relationships>
</file>

<file path=ppt/notesSlides/_rels/notesSlide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xml"/>
		</Relationships>
</file>

<file path=ppt/notesSlides/_rels/notesSlide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xml"/>
		</Relationships>
</file>

<file path=ppt/notesSlides/_rels/notesSlide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xml"/>
		</Relationships>
</file>

<file path=ppt/notesSlides/_rels/notesSlide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xml"/>
		</Relationships>
</file>

<file path=ppt/notesSlides/_rels/notesSlide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xml"/>
		</Relationships>
</file>

<file path=ppt/notesSlides/_rels/notesSlide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xml"/>
		</Relationships>
</file>

<file path=ppt/notesSlides/_rels/notesSlide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xml"/>
		</Relationships>
</file>

<file path=ppt/notesSlides/_rels/notesSlide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1.xml"/>
		</Relationships>
</file>

<file path=ppt/notesSlides/_rels/notesSlide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2.xml"/>
		</Relationships>
</file>

<file path=ppt/notesSlides/_rels/notesSlide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3.xml"/>
		</Relationships>
</file>

<file path=ppt/notesSlides/_rels/notesSlide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4.xml"/>
		</Relationships>
</file>

<file path=ppt/notesSlides/_rels/notesSlide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5.xml"/>
		</Relationships>
</file>

<file path=ppt/notesSlides/_rels/notesSlide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6.xml"/>
		</Relationships>
</file>

<file path=ppt/notesSlides/_rels/notesSlide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7.xml"/>
		</Relationships>
</file>

<file path=ppt/notesSlides/_rels/notesSlide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8.xml"/>
		</Relationships>
</file>

<file path=ppt/notesSlides/_rels/notesSlide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9.xml"/>
		</Relationships>
</file>

<file path=ppt/notesSlides/_rels/notesSlide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0.xml"/>
		</Relationships>
</file>

<file path=ppt/notesSlides/_rels/notesSlide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1.xml"/>
		</Relationships>
</file>

<file path=ppt/notesSlides/_rels/notesSlide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2.xml"/>
		</Relationships>
</file>

<file path=ppt/notesSlides/_rels/notesSlide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3.xml"/>
		</Relationships>
</file>

<file path=ppt/notesSlides/_rels/notesSlide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4.xml"/>
		</Relationships>
</file>

<file path=ppt/notesSlides/_rels/notesSlide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5.xml"/>
		</Relationships>
</file>

<file path=ppt/notesSlides/_rels/notesSlide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6.xml"/>
		</Relationships>
</file>

<file path=ppt/notesSlides/_rels/notesSlide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7.xml"/>
		</Relationships>
</file>

<file path=ppt/notesSlides/_rels/notesSlide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8.xml"/>
		</Relationships>
</file>

<file path=ppt/notesSlides/_rels/notesSlide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9.xml"/>
		</Relationships>
</file>

<file path=ppt/notesSlides/_rels/notesSlide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0.xml"/>
		</Relationships>
</file>

<file path=ppt/notesSlides/_rels/notesSlide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1.xml"/>
		</Relationships>
</file>

<file path=ppt/notesSlides/_rels/notesSlide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2.xml"/>
		</Relationships>
</file>

<file path=ppt/notesSlides/_rels/notesSlide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3.xml"/>
		</Relationships>
</file>

<file path=ppt/notesSlides/_rels/notesSlide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4.xml"/>
		</Relationships>
</file>

<file path=ppt/notesSlides/_rels/notesSlide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5.xml"/>
		</Relationships>
</file>

<file path=ppt/notesSlides/_rels/notesSlide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6.xml"/>
		</Relationships>
</file>

<file path=ppt/notesSlides/_rels/notesSlide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7.xml"/>
		</Relationships>
</file>

<file path=ppt/notesSlides/_rels/notesSlide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8.xml"/>
		</Relationships>
</file>

<file path=ppt/notesSlides/_rels/notesSlide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9.xml"/>
		</Relationships>
</file>

<file path=ppt/notesSlides/_rels/notesSlide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0.xml"/>
		</Relationships>
</file>

<file path=ppt/notesSlides/_rels/notesSlide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1.xml"/>
		</Relationships>
</file>

<file path=ppt/notesSlides/_rels/notesSlide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2.xml"/>
		</Relationships>
</file>

<file path=ppt/notesSlides/_rels/notesSlide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3.xml"/>
		</Relationships>
</file>

<file path=ppt/notesSlides/_rels/notesSlide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4.xml"/>
		</Relationships>
</file>

<file path=ppt/notesSlides/_rels/notesSlide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5.xml"/>
		</Relationships>
</file>

<file path=ppt/notesSlides/_rels/notesSlide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6.xml"/>
		</Relationships>
</file>

<file path=ppt/notesSlides/_rels/notesSlide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7.xml"/>
		</Relationships>
</file>

<file path=ppt/notesSlides/_rels/notesSlide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8.xml"/>
		</Relationships>
</file>

<file path=ppt/notesSlides/_rels/notesSlide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9.xml"/>
		</Relationships>
</file>

<file path=ppt/notesSlides/_rels/notesSlide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0.xml"/>
		</Relationships>
</file>

<file path=ppt/notesSlides/_rels/notesSlide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1.xml"/>
		</Relationships>
</file>

<file path=ppt/notesSlides/_rels/notesSlide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2.xml"/>
		</Relationships>
</file>

<file path=ppt/notesSlides/_rels/notesSlide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3.xml"/>
		</Relationships>
</file>

<file path=ppt/notesSlides/_rels/notesSlide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4.xml"/>
		</Relationships>
</file>

<file path=ppt/notesSlides/_rels/notesSlide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5.xml"/>
		</Relationships>
</file>

<file path=ppt/notesSlides/_rels/notesSlide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6.xml"/>
		</Relationships>
</file>

<file path=ppt/notesSlides/_rels/notesSlide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7.xml"/>
		</Relationships>
</file>

<file path=ppt/notesSlides/_rels/notesSlide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8.xml"/>
		</Relationships>
</file>

<file path=ppt/notesSlides/_rels/notesSlide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9.xml"/>
		</Relationships>
</file>

<file path=ppt/notesSlides/_rels/notesSlide1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0.xml"/>
		</Relationships>
</file>

<file path=ppt/notesSlides/_rels/notesSlide1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1.xml"/>
		</Relationships>
</file>

<file path=ppt/notesSlides/_rels/notesSlide1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2.xml"/>
		</Relationships>
</file>

<file path=ppt/notesSlides/_rels/notesSlide1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3.xml"/>
		</Relationships>
</file>

<file path=ppt/notesSlides/_rels/notesSlide1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4.xml"/>
		</Relationships>
</file>

<file path=ppt/notesSlides/_rels/notesSlide1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5.xml"/>
		</Relationships>
</file>

<file path=ppt/notesSlides/_rels/notesSlide1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6.xml"/>
		</Relationships>
</file>

<file path=ppt/notesSlides/_rels/notesSlide1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7.xml"/>
		</Relationships>
</file>

<file path=ppt/notesSlides/_rels/notesSlide1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8.xml"/>
		</Relationships>
</file>

<file path=ppt/notesSlides/_rels/notesSlide1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9.xml"/>
		</Relationships>
</file>

<file path=ppt/notesSlides/_rels/notesSlide1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0.xml"/>
		</Relationships>
</file>

<file path=ppt/notesSlides/_rels/notesSlide1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1.xml"/>
		</Relationships>
</file>

<file path=ppt/notesSlides/_rels/notesSlide1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2.xml"/>
		</Relationships>
</file>

<file path=ppt/notesSlides/_rels/notesSlide1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3.xml"/>
		</Relationships>
</file>

<file path=ppt/notesSlides/_rels/notesSlide1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4.xml"/>
		</Relationships>
</file>

<file path=ppt/notesSlides/_rels/notesSlide1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5.xml"/>
		</Relationships>
</file>

<file path=ppt/notesSlides/_rels/notesSlide1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6.xml"/>
		</Relationships>
</file>

<file path=ppt/notesSlides/_rels/notesSlide1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7.xml"/>
		</Relationships>
</file>

<file path=ppt/notesSlides/_rels/notesSlide1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8.xml"/>
		</Relationships>
</file>

<file path=ppt/notesSlides/_rels/notesSlide1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9.xml"/>
		</Relationships>
</file>

<file path=ppt/notesSlides/_rels/notesSlide1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0.xml"/>
		</Relationships>
</file>

<file path=ppt/notesSlides/_rels/notesSlide1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1.xml"/>
		</Relationships>
</file>

<file path=ppt/notesSlides/_rels/notesSlide1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2.xml"/>
		</Relationships>
</file>

<file path=ppt/notesSlides/_rels/notesSlide1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3.xml"/>
		</Relationships>
</file>

<file path=ppt/notesSlides/_rels/notesSlide1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4.xml"/>
		</Relationships>
</file>

<file path=ppt/notesSlides/_rels/notesSlide1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5.xml"/>
		</Relationships>
</file>

<file path=ppt/notesSlides/_rels/notesSlide1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6.xml"/>
		</Relationships>
</file>

<file path=ppt/notesSlides/_rels/notesSlide1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7.xml"/>
		</Relationships>
</file>

<file path=ppt/notesSlides/_rels/notesSlide1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8.xml"/>
		</Relationships>
</file>

<file path=ppt/notesSlides/_rels/notesSlide1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9.xml"/>
		</Relationships>
</file>

<file path=ppt/notesSlides/_rels/notesSlide1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0.xml"/>
		</Relationships>
</file>

<file path=ppt/notesSlides/_rels/notesSlide1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1.xml"/>
		</Relationships>
</file>

<file path=ppt/notesSlides/_rels/notesSlide1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2.xml"/>
		</Relationships>
</file>

<file path=ppt/notesSlides/_rels/notesSlide1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3.xml"/>
		</Relationships>
</file>

<file path=ppt/notesSlides/_rels/notesSlide1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4.xml"/>
		</Relationships>
</file>

<file path=ppt/notesSlides/_rels/notesSlide1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5.xml"/>
		</Relationships>
</file>

<file path=ppt/notesSlides/_rels/notesSlide1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6.xml"/>
		</Relationships>
</file>

<file path=ppt/notesSlides/_rels/notesSlide1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7.xml"/>
		</Relationships>
</file>

<file path=ppt/notesSlides/_rels/notesSlide1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8.xml"/>
		</Relationships>
</file>

<file path=ppt/notesSlides/_rels/notesSlide1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9.xml"/>
		</Relationships>
</file>

<file path=ppt/notesSlides/_rels/notesSlide1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0.xml"/>
		</Relationships>
</file>

<file path=ppt/notesSlides/_rels/notesSlide1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1.xml"/>
		</Relationships>
</file>

<file path=ppt/notesSlides/_rels/notesSlide1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2.xml"/>
		</Relationships>
</file>

<file path=ppt/notesSlides/_rels/notesSlide1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3.xml"/>
		</Relationships>
</file>

<file path=ppt/notesSlides/_rels/notesSlide1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4.xml"/>
		</Relationships>
</file>

<file path=ppt/notesSlides/_rels/notesSlide1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5.xml"/>
		</Relationships>
</file>

<file path=ppt/notesSlides/_rels/notesSlide1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6.xml"/>
		</Relationships>
</file>

<file path=ppt/notesSlides/_rels/notesSlide1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7.xml"/>
		</Relationships>
</file>

<file path=ppt/notesSlides/_rels/notesSlide1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8.xml"/>
		</Relationships>
</file>

<file path=ppt/notesSlides/_rels/notesSlide1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9.xml"/>
		</Relationships>
</file>

<file path=ppt/notesSlides/_rels/notesSlide1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0.xml"/>
		</Relationships>
</file>

<file path=ppt/notesSlides/_rels/notesSlide1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1.xml"/>
		</Relationships>
</file>

<file path=ppt/notesSlides/_rels/notesSlide1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2.xml"/>
		</Relationships>
</file>

<file path=ppt/notesSlides/_rels/notesSlide1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3.xml"/>
		</Relationships>
</file>

<file path=ppt/notesSlides/_rels/notesSlide1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4.xml"/>
		</Relationships>
</file>

<file path=ppt/notesSlides/_rels/notesSlide1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5.xml"/>
		</Relationships>
</file>

<file path=ppt/notesSlides/_rels/notesSlide1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6.xml"/>
		</Relationships>
</file>

<file path=ppt/notesSlides/_rels/notesSlide1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7.xml"/>
		</Relationships>
</file>

<file path=ppt/notesSlides/_rels/notesSlide1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8.xml"/>
		</Relationships>
</file>

<file path=ppt/notesSlides/_rels/notesSlide1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9.xml"/>
		</Relationships>
</file>

<file path=ppt/notesSlides/_rels/notesSlide1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0.xml"/>
		</Relationships>
</file>

<file path=ppt/notesSlides/_rels/notesSlide1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1.xml"/>
		</Relationships>
</file>

<file path=ppt/notesSlides/_rels/notesSlide1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2.xml"/>
		</Relationships>
</file>

<file path=ppt/notesSlides/_rels/notesSlide1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3.xml"/>
		</Relationships>
</file>

<file path=ppt/notesSlides/_rels/notesSlide1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4.xml"/>
		</Relationships>
</file>

<file path=ppt/notesSlides/_rels/notesSlide1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5.xml"/>
		</Relationships>
</file>

<file path=ppt/notesSlides/_rels/notesSlide1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6.xml"/>
		</Relationships>
</file>

<file path=ppt/notesSlides/_rels/notesSlide1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7.xml"/>
		</Relationships>
</file>

<file path=ppt/notesSlides/_rels/notesSlide1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8.xml"/>
		</Relationships>
</file>

<file path=ppt/notesSlides/_rels/notesSlide1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9.xml"/>
		</Relationships>
</file>

<file path=ppt/notesSlides/_rels/notesSlide1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0.xml"/>
		</Relationships>
</file>

<file path=ppt/notesSlides/_rels/notesSlide1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1.xml"/>
		</Relationships>
</file>

<file path=ppt/notesSlides/_rels/notesSlide1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2.xml"/>
		</Relationships>
</file>

<file path=ppt/notesSlides/_rels/notesSlide1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3.xml"/>
		</Relationships>
</file>

<file path=ppt/notesSlides/_rels/notesSlide1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4.xml"/>
		</Relationships>
</file>

<file path=ppt/notesSlides/_rels/notesSlide1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5.xml"/>
		</Relationships>
</file>

<file path=ppt/notesSlides/_rels/notesSlide1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6.xml"/>
		</Relationships>
</file>

<file path=ppt/notesSlides/_rels/notesSlide1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7.xml"/>
		</Relationships>
</file>

<file path=ppt/notesSlides/_rels/notesSlide1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8.xml"/>
		</Relationships>
</file>

<file path=ppt/notesSlides/_rels/notesSlide1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9.xml"/>
		</Relationships>
</file>

<file path=ppt/notesSlides/_rels/notesSlide1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0.xml"/>
		</Relationships>
</file>

<file path=ppt/notesSlides/_rels/notesSlide1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1.xml"/>
		</Relationships>
</file>

<file path=ppt/notesSlides/_rels/notesSlide1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2.xml"/>
		</Relationships>
</file>

<file path=ppt/notesSlides/_rels/notesSlide1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3.xml"/>
		</Relationships>
</file>

<file path=ppt/notesSlides/_rels/notesSlide1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4.xml"/>
		</Relationships>
</file>

<file path=ppt/notesSlides/_rels/notesSlide1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5.xml"/>
		</Relationships>
</file>

<file path=ppt/notesSlides/_rels/notesSlide1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6.xml"/>
		</Relationships>
</file>

<file path=ppt/notesSlides/_rels/notesSlide1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7.xml"/>
		</Relationships>
</file>

<file path=ppt/notesSlides/_rels/notesSlide1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8.xml"/>
		</Relationships>
</file>

<file path=ppt/notesSlides/_rels/notesSlide1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9.xml"/>
		</Relationships>
</file>

<file path=ppt/notesSlides/_rels/notesSlide1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0.xml"/>
		</Relationships>
</file>

<file path=ppt/notesSlides/_rels/notesSlide1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1.xml"/>
		</Relationships>
</file>

<file path=ppt/notesSlides/_rels/notesSlide1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2.xml"/>
		</Relationships>
</file>

<file path=ppt/notesSlides/_rels/notesSlide1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3.xml"/>
		</Relationships>
</file>

<file path=ppt/notesSlides/_rels/notesSlide1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4.xml"/>
		</Relationships>
</file>

<file path=ppt/notesSlides/_rels/notesSlide1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5.xml"/>
		</Relationships>
</file>

<file path=ppt/notesSlides/_rels/notesSlide1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6.xml"/>
		</Relationships>
</file>

<file path=ppt/notesSlides/_rels/notesSlide1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7.xml"/>
		</Relationships>
</file>

<file path=ppt/notesSlides/_rels/notesSlide1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8.xml"/>
		</Relationships>
</file>

<file path=ppt/notesSlides/_rels/notesSlide1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9.xml"/>
		</Relationships>
</file>

<file path=ppt/notesSlides/_rels/notesSlide2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0.xml"/>
		</Relationships>
</file>

<file path=ppt/notesSlides/_rels/notesSlide2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1.xml"/>
		</Relationships>
</file>

<file path=ppt/notesSlides/_rels/notesSlide2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2.xml"/>
		</Relationships>
</file>

<file path=ppt/notesSlides/_rels/notesSlide2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3.xml"/>
		</Relationships>
</file>

<file path=ppt/notesSlides/_rels/notesSlide2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4.xml"/>
		</Relationships>
</file>

<file path=ppt/notesSlides/_rels/notesSlide2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5.xml"/>
		</Relationships>
</file>

<file path=ppt/notesSlides/_rels/notesSlide2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6.xml"/>
		</Relationships>
</file>

<file path=ppt/notesSlides/_rels/notesSlide2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7.xml"/>
		</Relationships>
</file>

<file path=ppt/notesSlides/_rels/notesSlide2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8.xml"/>
		</Relationships>
</file>

<file path=ppt/notesSlides/_rels/notesSlide2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9.xml"/>
		</Relationships>
</file>

<file path=ppt/notesSlides/_rels/notesSlide2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0.xml"/>
		</Relationships>
</file>

<file path=ppt/notesSlides/_rels/notesSlide2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1.xml"/>
		</Relationships>
</file>

<file path=ppt/notesSlides/_rels/notesSlide2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2.xml"/>
		</Relationships>
</file>

<file path=ppt/notesSlides/_rels/notesSlide2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3.xml"/>
		</Relationships>
</file>

<file path=ppt/notesSlides/_rels/notesSlide2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4.xml"/>
		</Relationships>
</file>

<file path=ppt/notesSlides/_rels/notesSlide2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5.xml"/>
		</Relationships>
</file>

<file path=ppt/notesSlides/_rels/notesSlide2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6.xml"/>
		</Relationships>
</file>

<file path=ppt/notesSlides/_rels/notesSlide2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7.xml"/>
		</Relationships>
</file>

<file path=ppt/notesSlides/_rels/notesSlide2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8.xml"/>
		</Relationships>
</file>

<file path=ppt/notesSlides/_rels/notesSlide2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9.xml"/>
		</Relationships>
</file>

<file path=ppt/notesSlides/_rels/notesSlide2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0.xml"/>
		</Relationships>
</file>

<file path=ppt/notesSlides/_rels/notesSlide2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1.xml"/>
		</Relationships>
</file>

<file path=ppt/notesSlides/_rels/notesSlide2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2.xml"/>
		</Relationships>
</file>

<file path=ppt/notesSlides/_rels/notesSlide2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3.xml"/>
		</Relationships>
</file>

<file path=ppt/notesSlides/_rels/notesSlide2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4.xml"/>
		</Relationships>
</file>

<file path=ppt/notesSlides/_rels/notesSlide2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5.xml"/>
		</Relationships>
</file>

<file path=ppt/notesSlides/_rels/notesSlide2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6.xml"/>
		</Relationships>
</file>

<file path=ppt/notesSlides/_rels/notesSlide2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7.xml"/>
		</Relationships>
</file>

<file path=ppt/notesSlides/_rels/notesSlide2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8.xml"/>
		</Relationships>
</file>

<file path=ppt/notesSlides/_rels/notesSlide2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9.xml"/>
		</Relationships>
</file>

<file path=ppt/notesSlides/_rels/notesSlide2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0.xml"/>
		</Relationships>
</file>

<file path=ppt/notesSlides/_rels/notesSlide2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1.xml"/>
		</Relationships>
</file>

<file path=ppt/notesSlides/_rels/notesSlide2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2.xml"/>
		</Relationships>
</file>

<file path=ppt/notesSlides/_rels/notesSlide2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3.xml"/>
		</Relationships>
</file>

<file path=ppt/notesSlides/_rels/notesSlide2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4.xml"/>
		</Relationships>
</file>

<file path=ppt/notesSlides/_rels/notesSlide2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5.xml"/>
		</Relationships>
</file>

<file path=ppt/notesSlides/_rels/notesSlide2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6.xml"/>
		</Relationships>
</file>

<file path=ppt/notesSlides/_rels/notesSlide2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7.xml"/>
		</Relationships>
</file>

<file path=ppt/notesSlides/_rels/notesSlide2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8.xml"/>
		</Relationships>
</file>

<file path=ppt/notesSlides/_rels/notesSlide2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9.xml"/>
		</Relationships>
</file>

<file path=ppt/notesSlides/_rels/notesSlide2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0.xml"/>
		</Relationships>
</file>

<file path=ppt/notesSlides/_rels/notesSlide2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1.xml"/>
		</Relationships>
</file>

<file path=ppt/notesSlides/_rels/notesSlide2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2.xml"/>
		</Relationships>
</file>

<file path=ppt/notesSlides/_rels/notesSlide2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3.xml"/>
		</Relationships>
</file>

<file path=ppt/notesSlides/_rels/notesSlide2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4.xml"/>
		</Relationships>
</file>

<file path=ppt/notesSlides/_rels/notesSlide2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5.xml"/>
		</Relationships>
</file>

<file path=ppt/notesSlides/_rels/notesSlide2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6.xml"/>
		</Relationships>
</file>

<file path=ppt/notesSlides/_rels/notesSlide2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7.xml"/>
		</Relationships>
</file>

<file path=ppt/notesSlides/_rels/notesSlide2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8.xml"/>
		</Relationships>
</file>

<file path=ppt/notesSlides/_rels/notesSlide2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9.xml"/>
		</Relationships>
</file>

<file path=ppt/notesSlides/_rels/notesSlide2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0.xml"/>
		</Relationships>
</file>

<file path=ppt/notesSlides/_rels/notesSlide2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1.xml"/>
		</Relationships>
</file>

<file path=ppt/notesSlides/_rels/notesSlide2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2.xml"/>
		</Relationships>
</file>

<file path=ppt/notesSlides/_rels/notesSlide2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3.xml"/>
		</Relationships>
</file>

<file path=ppt/notesSlides/_rels/notesSlide2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4.xml"/>
		</Relationships>
</file>

<file path=ppt/notesSlides/_rels/notesSlide2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5.xml"/>
		</Relationships>
</file>

<file path=ppt/notesSlides/_rels/notesSlide2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6.xml"/>
		</Relationships>
</file>

<file path=ppt/notesSlides/_rels/notesSlide2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7.xml"/>
		</Relationships>
</file>

<file path=ppt/notesSlides/_rels/notesSlide2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8.xml"/>
		</Relationships>
</file>

<file path=ppt/notesSlides/_rels/notesSlide2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9.xml"/>
		</Relationships>
</file>

<file path=ppt/notesSlides/_rels/notesSlide2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0.xml"/>
		</Relationships>
</file>

<file path=ppt/notesSlides/_rels/notesSlide2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1.xml"/>
		</Relationships>
</file>

<file path=ppt/notesSlides/_rels/notesSlide2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2.xml"/>
		</Relationships>
</file>

<file path=ppt/notesSlides/_rels/notesSlide2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3.xml"/>
		</Relationships>
</file>

<file path=ppt/notesSlides/_rels/notesSlide2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4.xml"/>
		</Relationships>
</file>

<file path=ppt/notesSlides/_rels/notesSlide2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5.xml"/>
		</Relationships>
</file>

<file path=ppt/notesSlides/_rels/notesSlide2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6.xml"/>
		</Relationships>
</file>

<file path=ppt/notesSlides/_rels/notesSlide2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7.xml"/>
		</Relationships>
</file>

<file path=ppt/notesSlides/_rels/notesSlide2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8.xml"/>
		</Relationships>
</file>

<file path=ppt/notesSlides/_rels/notesSlide2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9.xml"/>
		</Relationships>
</file>

<file path=ppt/notesSlides/_rels/notesSlide2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0.xml"/>
		</Relationships>
</file>

<file path=ppt/notesSlides/_rels/notesSlide2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1.xml"/>
		</Relationships>
</file>

<file path=ppt/notesSlides/_rels/notesSlide2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2.xml"/>
		</Relationships>
</file>

<file path=ppt/notesSlides/_rels/notesSlide2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3.xml"/>
		</Relationships>
</file>

<file path=ppt/notesSlides/_rels/notesSlide2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4.xml"/>
		</Relationships>
</file>

<file path=ppt/notesSlides/_rels/notesSlide2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5.xml"/>
		</Relationships>
</file>

<file path=ppt/notesSlides/_rels/notesSlide2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6.xml"/>
		</Relationships>
</file>

<file path=ppt/notesSlides/_rels/notesSlide2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7.xml"/>
		</Relationships>
</file>

<file path=ppt/notesSlides/_rels/notesSlide2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8.xml"/>
		</Relationships>
</file>

<file path=ppt/notesSlides/_rels/notesSlide2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9.xml"/>
		</Relationships>
</file>

<file path=ppt/notesSlides/_rels/notesSlide2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0.xml"/>
		</Relationships>
</file>

<file path=ppt/notesSlides/_rels/notesSlide2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1.xml"/>
		</Relationships>
</file>

<file path=ppt/notesSlides/_rels/notesSlide2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2.xml"/>
		</Relationships>
</file>

<file path=ppt/notesSlides/_rels/notesSlide2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3.xml"/>
		</Relationships>
</file>

<file path=ppt/notesSlides/_rels/notesSlide2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4.xml"/>
		</Relationships>
</file>

<file path=ppt/notesSlides/_rels/notesSlide2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5.xml"/>
		</Relationships>
</file>

<file path=ppt/notesSlides/_rels/notesSlide2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6.xml"/>
		</Relationships>
</file>

<file path=ppt/notesSlides/_rels/notesSlide2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7.xml"/>
		</Relationships>
</file>

<file path=ppt/notesSlides/_rels/notesSlide2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8.xml"/>
		</Relationships>
</file>

<file path=ppt/notesSlides/_rels/notesSlide2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9.xml"/>
		</Relationships>
</file>

<file path=ppt/notesSlides/_rels/notesSlide2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0.xml"/>
		</Relationships>
</file>

<file path=ppt/notesSlides/_rels/notesSlide2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1.xml"/>
		</Relationships>
</file>

<file path=ppt/notesSlides/_rels/notesSlide2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2.xml"/>
		</Relationships>
</file>

<file path=ppt/notesSlides/_rels/notesSlide2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3.xml"/>
		</Relationships>
</file>

<file path=ppt/notesSlides/_rels/notesSlide2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4.xml"/>
		</Relationships>
</file>

<file path=ppt/notesSlides/_rels/notesSlide2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5.xml"/>
		</Relationships>
</file>

<file path=ppt/notesSlides/_rels/notesSlide2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6.xml"/>
		</Relationships>
</file>

<file path=ppt/notesSlides/_rels/notesSlide2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7.xml"/>
		</Relationships>
</file>

<file path=ppt/notesSlides/_rels/notesSlide2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8.xml"/>
		</Relationships>
</file>

<file path=ppt/notesSlides/_rels/notesSlide2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9.xml"/>
		</Relationships>
</file>

<file path=ppt/notesSlides/_rels/notesSlide3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0.xml"/>
		</Relationships>
</file>

<file path=ppt/notesSlides/_rels/notesSlide3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1.xml"/>
		</Relationships>
</file>

<file path=ppt/notesSlides/_rels/notesSlide3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2.xml"/>
		</Relationships>
</file>

<file path=ppt/notesSlides/_rels/notesSlide3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3.xml"/>
		</Relationships>
</file>

<file path=ppt/notesSlides/_rels/notesSlide3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4.xml"/>
		</Relationships>
</file>

<file path=ppt/notesSlides/_rels/notesSlide3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5.xml"/>
		</Relationships>
</file>

<file path=ppt/notesSlides/_rels/notesSlide3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6.xml"/>
		</Relationships>
</file>

<file path=ppt/notesSlides/_rels/notesSlide3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7.xml"/>
		</Relationships>
</file>

<file path=ppt/notesSlides/_rels/notesSlide3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8.xml"/>
		</Relationships>
</file>

<file path=ppt/notesSlides/_rels/notesSlide3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9.xml"/>
		</Relationships>
</file>

<file path=ppt/notesSlides/_rels/notesSlide3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0.xml"/>
		</Relationships>
</file>

<file path=ppt/notesSlides/_rels/notesSlide3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1.xml"/>
		</Relationships>
</file>

<file path=ppt/notesSlides/_rels/notesSlide3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2.xml"/>
		</Relationships>
</file>

<file path=ppt/notesSlides/_rels/notesSlide3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3.xml"/>
		</Relationships>
</file>

<file path=ppt/notesSlides/_rels/notesSlide3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4.xml"/>
		</Relationships>
</file>

<file path=ppt/notesSlides/_rels/notesSlide3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5.xml"/>
		</Relationships>
</file>

<file path=ppt/notesSlides/_rels/notesSlide3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6.xml"/>
		</Relationships>
</file>

<file path=ppt/notesSlides/_rels/notesSlide3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7.xml"/>
		</Relationships>
</file>

<file path=ppt/notesSlides/_rels/notesSlide3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8.xml"/>
		</Relationships>
</file>

<file path=ppt/notesSlides/_rels/notesSlide3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9.xml"/>
		</Relationships>
</file>

<file path=ppt/notesSlides/_rels/notesSlide3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0.xml"/>
		</Relationships>
</file>

<file path=ppt/notesSlides/_rels/notesSlide3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1.xml"/>
		</Relationships>
</file>

<file path=ppt/notesSlides/_rels/notesSlide3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2.xml"/>
		</Relationships>
</file>

<file path=ppt/notesSlides/_rels/notesSlide3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3.xml"/>
		</Relationships>
</file>

<file path=ppt/notesSlides/_rels/notesSlide3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4.xml"/>
		</Relationships>
</file>

<file path=ppt/notesSlides/_rels/notesSlide3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5.xml"/>
		</Relationships>
</file>

<file path=ppt/notesSlides/_rels/notesSlide3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6.xml"/>
		</Relationships>
</file>

<file path=ppt/notesSlides/_rels/notesSlide3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7.xml"/>
		</Relationships>
</file>

<file path=ppt/notesSlides/_rels/notesSlide3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8.xml"/>
		</Relationships>
</file>

<file path=ppt/notesSlides/_rels/notesSlide3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9.xml"/>
		</Relationships>
</file>

<file path=ppt/notesSlides/_rels/notesSlide3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0.xml"/>
		</Relationships>
</file>

<file path=ppt/notesSlides/_rels/notesSlide3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1.xml"/>
		</Relationships>
</file>

<file path=ppt/notesSlides/_rels/notesSlide3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2.xml"/>
		</Relationships>
</file>

<file path=ppt/notesSlides/_rels/notesSlide3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3.xml"/>
		</Relationships>
</file>

<file path=ppt/notesSlides/_rels/notesSlide3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4.xml"/>
		</Relationships>
</file>

<file path=ppt/notesSlides/_rels/notesSlide3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5.xml"/>
		</Relationships>
</file>

<file path=ppt/notesSlides/_rels/notesSlide3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6.xml"/>
		</Relationships>
</file>

<file path=ppt/notesSlides/_rels/notesSlide3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7.xml"/>
		</Relationships>
</file>

<file path=ppt/notesSlides/_rels/notesSlide3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8.xml"/>
		</Relationships>
</file>

<file path=ppt/notesSlides/_rels/notesSlide3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9.xml"/>
		</Relationships>
</file>

<file path=ppt/notesSlides/_rels/notesSlide3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0.xml"/>
		</Relationships>
</file>

<file path=ppt/notesSlides/_rels/notesSlide3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1.xml"/>
		</Relationships>
</file>

<file path=ppt/notesSlides/_rels/notesSlide3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2.xml"/>
		</Relationships>
</file>

<file path=ppt/notesSlides/_rels/notesSlide3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3.xml"/>
		</Relationships>
</file>

<file path=ppt/notesSlides/_rels/notesSlide3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4.xml"/>
		</Relationships>
</file>

<file path=ppt/notesSlides/_rels/notesSlide3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5.xml"/>
		</Relationships>
</file>

<file path=ppt/notesSlides/_rels/notesSlide3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6.xml"/>
		</Relationships>
</file>

<file path=ppt/notesSlides/_rels/notesSlide3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7.xml"/>
		</Relationships>
</file>

<file path=ppt/notesSlides/_rels/notesSlide3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8.xml"/>
		</Relationships>
</file>

<file path=ppt/notesSlides/_rels/notesSlide3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9.xml"/>
		</Relationships>
</file>

<file path=ppt/notesSlides/_rels/notesSlide3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0.xml"/>
		</Relationships>
</file>

<file path=ppt/notesSlides/_rels/notesSlide3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1.xml"/>
		</Relationships>
</file>

<file path=ppt/notesSlides/_rels/notesSlide3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2.xml"/>
		</Relationships>
</file>

<file path=ppt/notesSlides/_rels/notesSlide3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3.xml"/>
		</Relationships>
</file>

<file path=ppt/notesSlides/_rels/notesSlide3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4.xml"/>
		</Relationships>
</file>

<file path=ppt/notesSlides/_rels/notesSlide3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5.xml"/>
		</Relationships>
</file>

<file path=ppt/notesSlides/_rels/notesSlide3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6.xml"/>
		</Relationships>
</file>

<file path=ppt/notesSlides/_rels/notesSlide3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7.xml"/>
		</Relationships>
</file>

<file path=ppt/notesSlides/_rels/notesSlide3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8.xml"/>
		</Relationships>
</file>

<file path=ppt/notesSlides/_rels/notesSlide3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9.xml"/>
		</Relationships>
</file>

<file path=ppt/notesSlides/_rels/notesSlide3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0.xml"/>
		</Relationships>
</file>

<file path=ppt/notesSlides/_rels/notesSlide3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1.xml"/>
		</Relationships>
</file>

<file path=ppt/notesSlides/_rels/notesSlide3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2.xml"/>
		</Relationships>
</file>

<file path=ppt/notesSlides/_rels/notesSlide3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3.xml"/>
		</Relationships>
</file>

<file path=ppt/notesSlides/_rels/notesSlide3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4.xml"/>
		</Relationships>
</file>

<file path=ppt/notesSlides/_rels/notesSlide3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5.xml"/>
		</Relationships>
</file>

<file path=ppt/notesSlides/_rels/notesSlide3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6.xml"/>
		</Relationships>
</file>

<file path=ppt/notesSlides/_rels/notesSlide3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7.xml"/>
		</Relationships>
</file>

<file path=ppt/notesSlides/_rels/notesSlide3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8.xml"/>
		</Relationships>
</file>

<file path=ppt/notesSlides/_rels/notesSlide3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9.xml"/>
		</Relationships>
</file>

<file path=ppt/notesSlides/_rels/notesSlide3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0.xml"/>
		</Relationships>
</file>

<file path=ppt/notesSlides/_rels/notesSlide3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1.xml"/>
		</Relationships>
</file>

<file path=ppt/notesSlides/_rels/notesSlide3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2.xml"/>
		</Relationships>
</file>

<file path=ppt/notesSlides/_rels/notesSlide3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3.xml"/>
		</Relationships>
</file>

<file path=ppt/notesSlides/_rels/notesSlide3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4.xml"/>
		</Relationships>
</file>

<file path=ppt/notesSlides/_rels/notesSlide3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5.xml"/>
		</Relationships>
</file>

<file path=ppt/notesSlides/_rels/notesSlide3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6.xml"/>
		</Relationships>
</file>

<file path=ppt/notesSlides/_rels/notesSlide3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7.xml"/>
		</Relationships>
</file>

<file path=ppt/notesSlides/_rels/notesSlide3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8.xml"/>
		</Relationships>
</file>

<file path=ppt/notesSlides/_rels/notesSlide3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9.xml"/>
		</Relationships>
</file>

<file path=ppt/notesSlides/_rels/notesSlide3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0.xml"/>
		</Relationships>
</file>

<file path=ppt/notesSlides/_rels/notesSlide3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1.xml"/>
		</Relationships>
</file>

<file path=ppt/notesSlides/_rels/notesSlide3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2.xml"/>
		</Relationships>
</file>

<file path=ppt/notesSlides/_rels/notesSlide3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3.xml"/>
		</Relationships>
</file>

<file path=ppt/notesSlides/_rels/notesSlide3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4.xml"/>
		</Relationships>
</file>

<file path=ppt/notesSlides/_rels/notesSlide3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5.xml"/>
		</Relationships>
</file>

<file path=ppt/notesSlides/_rels/notesSlide3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6.xml"/>
		</Relationships>
</file>

<file path=ppt/notesSlides/_rels/notesSlide3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7.xml"/>
		</Relationships>
</file>

<file path=ppt/notesSlides/_rels/notesSlide3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8.xml"/>
		</Relationships>
</file>

<file path=ppt/notesSlides/_rels/notesSlide3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9.xml"/>
		</Relationships>
</file>

<file path=ppt/notesSlides/_rels/notesSlide3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0.xml"/>
		</Relationships>
</file>

<file path=ppt/notesSlides/_rels/notesSlide3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1.xml"/>
		</Relationships>
</file>

<file path=ppt/notesSlides/_rels/notesSlide3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2.xml"/>
		</Relationships>
</file>

<file path=ppt/notesSlides/_rels/notesSlide3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3.xml"/>
		</Relationships>
</file>

<file path=ppt/notesSlides/_rels/notesSlide3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4.xml"/>
		</Relationships>
</file>

<file path=ppt/notesSlides/_rels/notesSlide3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5.xml"/>
		</Relationships>
</file>

<file path=ppt/notesSlides/_rels/notesSlide3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6.xml"/>
		</Relationships>
</file>

<file path=ppt/notesSlides/_rels/notesSlide3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7.xml"/>
		</Relationships>
</file>

<file path=ppt/notesSlides/_rels/notesSlide3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8.xml"/>
		</Relationships>
</file>

<file path=ppt/notesSlides/_rels/notesSlide3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9.xml"/>
		</Relationships>
</file>

<file path=ppt/notesSlides/_rels/notesSlide4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0.xml"/>
		</Relationships>
</file>

<file path=ppt/notesSlides/_rels/notesSlide4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1.xml"/>
		</Relationships>
</file>

<file path=ppt/notesSlides/_rels/notesSlide4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2.xml"/>
		</Relationships>
</file>

<file path=ppt/notesSlides/_rels/notesSlide4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3.xml"/>
		</Relationships>
</file>

<file path=ppt/notesSlides/_rels/notesSlide4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4.xml"/>
		</Relationships>
</file>

<file path=ppt/notesSlides/_rels/notesSlide4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5.xml"/>
		</Relationships>
</file>

<file path=ppt/notesSlides/_rels/notesSlide4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6.xml"/>
		</Relationships>
</file>

<file path=ppt/notesSlides/_rels/notesSlide4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7.xml"/>
		</Relationships>
</file>

<file path=ppt/notesSlides/_rels/notesSlide4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8.xml"/>
		</Relationships>
</file>

<file path=ppt/notesSlides/_rels/notesSlide4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9.xml"/>
		</Relationships>
</file>

<file path=ppt/notesSlides/_rels/notesSlide4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0.xml"/>
		</Relationships>
</file>

<file path=ppt/notesSlides/_rels/notesSlide4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1.xml"/>
		</Relationships>
</file>

<file path=ppt/notesSlides/_rels/notesSlide4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2.xml"/>
		</Relationships>
</file>

<file path=ppt/notesSlides/_rels/notesSlide4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3.xml"/>
		</Relationships>
</file>

<file path=ppt/notesSlides/_rels/notesSlide4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4.xml"/>
		</Relationships>
</file>

<file path=ppt/notesSlides/_rels/notesSlide4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5.xml"/>
		</Relationships>
</file>

<file path=ppt/notesSlides/_rels/notesSlide4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6.xml"/>
		</Relationships>
</file>

<file path=ppt/notesSlides/_rels/notesSlide4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7.xml"/>
		</Relationships>
</file>

<file path=ppt/notesSlides/_rels/notesSlide4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8.xml"/>
		</Relationships>
</file>

<file path=ppt/notesSlides/_rels/notesSlide4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9.xml"/>
		</Relationships>
</file>

<file path=ppt/notesSlides/_rels/notesSlide4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0.xml"/>
		</Relationships>
</file>

<file path=ppt/notesSlides/_rels/notesSlide4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1.xml"/>
		</Relationships>
</file>

<file path=ppt/notesSlides/_rels/notesSlide4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2.xml"/>
		</Relationships>
</file>

<file path=ppt/notesSlides/_rels/notesSlide4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3.xml"/>
		</Relationships>
</file>

<file path=ppt/notesSlides/_rels/notesSlide4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4.xml"/>
		</Relationships>
</file>

<file path=ppt/notesSlides/_rels/notesSlide4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5.xml"/>
		</Relationships>
</file>

<file path=ppt/notesSlides/_rels/notesSlide4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6.xml"/>
		</Relationships>
</file>

<file path=ppt/notesSlides/_rels/notesSlide4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7.xml"/>
		</Relationships>
</file>

<file path=ppt/notesSlides/_rels/notesSlide4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8.xml"/>
		</Relationships>
</file>

<file path=ppt/notesSlides/_rels/notesSlide4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9.xml"/>
		</Relationships>
</file>

<file path=ppt/notesSlides/_rels/notesSlide4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0.xml"/>
		</Relationships>
</file>

<file path=ppt/notesSlides/_rels/notesSlide4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1.xml"/>
		</Relationships>
</file>

<file path=ppt/notesSlides/_rels/notesSlide4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2.xml"/>
		</Relationships>
</file>

<file path=ppt/notesSlides/_rels/notesSlide4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3.xml"/>
		</Relationships>
</file>

<file path=ppt/notesSlides/_rels/notesSlide4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4.xml"/>
		</Relationships>
</file>

<file path=ppt/notesSlides/_rels/notesSlide4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5.xml"/>
		</Relationships>
</file>

<file path=ppt/notesSlides/_rels/notesSlide4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6.xml"/>
		</Relationships>
</file>

<file path=ppt/notesSlides/_rels/notesSlide4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7.xml"/>
		</Relationships>
</file>

<file path=ppt/notesSlides/_rels/notesSlide4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8.xml"/>
		</Relationships>
</file>

<file path=ppt/notesSlides/_rels/notesSlide4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9.xml"/>
		</Relationships>
</file>

<file path=ppt/notesSlides/_rels/notesSlide4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0.xml"/>
		</Relationships>
</file>

<file path=ppt/notesSlides/_rels/notesSlide4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1.xml"/>
		</Relationships>
</file>

<file path=ppt/notesSlides/_rels/notesSlide4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2.xml"/>
		</Relationships>
</file>

<file path=ppt/notesSlides/_rels/notesSlide4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3.xml"/>
		</Relationships>
</file>

<file path=ppt/notesSlides/_rels/notesSlide4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4.xml"/>
		</Relationships>
</file>

<file path=ppt/notesSlides/_rels/notesSlide4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5.xml"/>
		</Relationships>
</file>

<file path=ppt/notesSlides/_rels/notesSlide4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6.xml"/>
		</Relationships>
</file>

<file path=ppt/notesSlides/_rels/notesSlide4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7.xml"/>
		</Relationships>
</file>

<file path=ppt/notesSlides/_rels/notesSlide4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8.xml"/>
		</Relationships>
</file>

<file path=ppt/notesSlides/_rels/notesSlide4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9.xml"/>
		</Relationships>
</file>

<file path=ppt/notesSlides/_rels/notesSlide4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0.xml"/>
		</Relationships>
</file>

<file path=ppt/notesSlides/_rels/notesSlide4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1.xml"/>
		</Relationships>
</file>

<file path=ppt/notesSlides/_rels/notesSlide4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2.xml"/>
		</Relationships>
</file>

<file path=ppt/notesSlides/_rels/notesSlide4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3.xml"/>
		</Relationships>
</file>

<file path=ppt/notesSlides/_rels/notesSlide4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4.xml"/>
		</Relationships>
</file>

<file path=ppt/notesSlides/_rels/notesSlide4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5.xml"/>
		</Relationships>
</file>

<file path=ppt/notesSlides/_rels/notesSlide4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6.xml"/>
		</Relationships>
</file>

<file path=ppt/notesSlides/_rels/notesSlide4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7.xml"/>
		</Relationships>
</file>

<file path=ppt/notesSlides/_rels/notesSlide4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8.xml"/>
		</Relationships>
</file>

<file path=ppt/notesSlides/_rels/notesSlide4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9.xml"/>
		</Relationships>
</file>

<file path=ppt/notesSlides/_rels/notesSlide4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0.xml"/>
		</Relationships>
</file>

<file path=ppt/notesSlides/_rels/notesSlide4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1.xml"/>
		</Relationships>
</file>

<file path=ppt/notesSlides/_rels/notesSlide4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2.xml"/>
		</Relationships>
</file>

<file path=ppt/notesSlides/_rels/notesSlide4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3.xml"/>
		</Relationships>
</file>

<file path=ppt/notesSlides/_rels/notesSlide4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4.xml"/>
		</Relationships>
</file>

<file path=ppt/notesSlides/_rels/notesSlide4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5.xml"/>
		</Relationships>
</file>

<file path=ppt/notesSlides/_rels/notesSlide4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6.xml"/>
		</Relationships>
</file>

<file path=ppt/notesSlides/_rels/notesSlide4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7.xml"/>
		</Relationships>
</file>

<file path=ppt/notesSlides/_rels/notesSlide4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8.xml"/>
		</Relationships>
</file>

<file path=ppt/notesSlides/_rels/notesSlide4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9.xml"/>
		</Relationships>
</file>

<file path=ppt/notesSlides/_rels/notesSlide4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0.xml"/>
		</Relationships>
</file>

<file path=ppt/notesSlides/_rels/notesSlide4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1.xml"/>
		</Relationships>
</file>

<file path=ppt/notesSlides/_rels/notesSlide4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2.xml"/>
		</Relationships>
</file>

<file path=ppt/notesSlides/_rels/notesSlide4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3.xml"/>
		</Relationships>
</file>

<file path=ppt/notesSlides/_rels/notesSlide4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4.xml"/>
		</Relationships>
</file>

<file path=ppt/notesSlides/_rels/notesSlide4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5.xml"/>
		</Relationships>
</file>

<file path=ppt/notesSlides/_rels/notesSlide4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6.xml"/>
		</Relationships>
</file>

<file path=ppt/notesSlides/_rels/notesSlide4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7.xml"/>
		</Relationships>
</file>

<file path=ppt/notesSlides/_rels/notesSlide4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8.xml"/>
		</Relationships>
</file>

<file path=ppt/notesSlides/_rels/notesSlide4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9.xml"/>
		</Relationships>
</file>

<file path=ppt/notesSlides/_rels/notesSlide4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0.xml"/>
		</Relationships>
</file>

<file path=ppt/notesSlides/_rels/notesSlide4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1.xml"/>
		</Relationships>
</file>

<file path=ppt/notesSlides/_rels/notesSlide4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2.xml"/>
		</Relationships>
</file>

<file path=ppt/notesSlides/_rels/notesSlide4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3.xml"/>
		</Relationships>
</file>

<file path=ppt/notesSlides/_rels/notesSlide4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4.xml"/>
		</Relationships>
</file>

<file path=ppt/notesSlides/_rels/notesSlide4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5.xml"/>
		</Relationships>
</file>

<file path=ppt/notesSlides/_rels/notesSlide4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6.xml"/>
		</Relationships>
</file>

<file path=ppt/notesSlides/_rels/notesSlide4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7.xml"/>
		</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487</a:t>
            </a:fld>
            <a:endParaRPr lang="en-US"/>
          </a:p>
        </p:txBody>
      </p:sp>
    </p:spTree>
    <p:extLst>
      <p:ext uri="{BB962C8B-B14F-4D97-AF65-F5344CB8AC3E}">
        <p14:creationId xmlns:p14="http://schemas.microsoft.com/office/powerpoint/2010/main" val="10240869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1000</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null</a:t>
            </a:fld>
            <a:endParaRPr lang="en-US"/>
          </a:p>
        </p:txBody>
      </p:sp>
    </p:spTree>
  </p:cSld>
  <p:clrMap bg1="lt1" tx1="dk1" bg2="lt2" tx2="dk2" accent1="accent1" accent2="accent2" accent3="accent3" accent4="accent4" accent5="accent5" accent6="accent6" hlink="hlink" folHlink="folHlink"/>
  <p:sldLayoutIdLst>
    <p:sldLayoutId id="2147483649" r:id="rId1"/>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brand_logo.png"/><Relationship Id="rId4" Type="http://schemas.openxmlformats.org/officeDocument/2006/relationships/image" Target="../media/brand_photo.png"/></Relationships>
</file>

<file path=ppt/slides/_rels/slide2.xml.rels><?xml version="1.0" encoding="UTF-8" standalone="yes"?>
<Relationships xmlns="http://schemas.openxmlformats.org/package/2006/relationships"><Relationship Id="rId1" Type="http://schemas.openxmlformats.org/officeDocument/2006/relationships/slide" Target="slide3.xml"/><Relationship Id="rId2" Type="http://schemas.openxmlformats.org/officeDocument/2006/relationships/slide" Target="slide23.xml"/><Relationship Id="rId3" Type="http://schemas.openxmlformats.org/officeDocument/2006/relationships/slide" Target="slide64.xml"/><Relationship Id="rId4" Type="http://schemas.openxmlformats.org/officeDocument/2006/relationships/slide" Target="slide114.xml"/><Relationship Id="rId5" Type="http://schemas.openxmlformats.org/officeDocument/2006/relationships/slide" Target="slide158.xml"/><Relationship Id="rId6" Type="http://schemas.openxmlformats.org/officeDocument/2006/relationships/slide" Target="slide184.xml"/><Relationship Id="rId7" Type="http://schemas.openxmlformats.org/officeDocument/2006/relationships/slide" Target="slide213.xml"/><Relationship Id="rId8" Type="http://schemas.openxmlformats.org/officeDocument/2006/relationships/slide" Target="slide233.xml"/><Relationship Id="rId9" Type="http://schemas.openxmlformats.org/officeDocument/2006/relationships/slide" Target="slide265.xml"/><Relationship Id="rId10" Type="http://schemas.openxmlformats.org/officeDocument/2006/relationships/slide" Target="slide273.xml"/><Relationship Id="rId11" Type="http://schemas.openxmlformats.org/officeDocument/2006/relationships/slide" Target="slide383.xml"/><Relationship Id="rId12" Type="http://schemas.openxmlformats.org/officeDocument/2006/relationships/slide" Target="slide394.xml"/><Relationship Id="rId13" Type="http://schemas.openxmlformats.org/officeDocument/2006/relationships/slide" Target="slide414.xml"/><Relationship Id="rId14" Type="http://schemas.openxmlformats.org/officeDocument/2006/relationships/slideLayout" Target="../slideLayouts/slideLayout1.xml"/><Relationship Id="rId15"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xml"/><Relationship Id="rId3" Type="http://schemas.openxmlformats.org/officeDocument/2006/relationships/image" Target="../media/brand_logo.png"/><Relationship Id="rId4" Type="http://schemas.openxmlformats.org/officeDocument/2006/relationships/image" Target="../media/brand_photo.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xml"/><Relationship Id="rId3" Type="http://schemas.openxmlformats.org/officeDocument/2006/relationships/image" Target="../media/brand_photo.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xml"/><Relationship Id="rId3" Type="http://schemas.openxmlformats.org/officeDocument/2006/relationships/image" Target="../media/brand_photo.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xml"/><Relationship Id="rId3" Type="http://schemas.openxmlformats.org/officeDocument/2006/relationships/image" Target="../media/brand_photo.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xml"/><Relationship Id="rId3" Type="http://schemas.openxmlformats.org/officeDocument/2006/relationships/image" Target="../media/brand_photo.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xml"/><Relationship Id="rId3" Type="http://schemas.openxmlformats.org/officeDocument/2006/relationships/image" Target="../media/brand_photo.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xml"/><Relationship Id="rId3" Type="http://schemas.openxmlformats.org/officeDocument/2006/relationships/image" Target="../media/brand_photo.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xml"/><Relationship Id="rId3" Type="http://schemas.openxmlformats.org/officeDocument/2006/relationships/image" Target="../media/brand_photo.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xml"/><Relationship Id="rId3" Type="http://schemas.openxmlformats.org/officeDocument/2006/relationships/image" Target="../media/brand_photo.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xml"/><Relationship Id="rId3" Type="http://schemas.openxmlformats.org/officeDocument/2006/relationships/image" Target="../media/brand_photo.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 Id="rId3" Type="http://schemas.openxmlformats.org/officeDocument/2006/relationships/image" Target="../media/brand_photo.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xml"/><Relationship Id="rId3" Type="http://schemas.openxmlformats.org/officeDocument/2006/relationships/image" Target="../media/brand_photo.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xml"/><Relationship Id="rId3" Type="http://schemas.openxmlformats.org/officeDocument/2006/relationships/image" Target="../media/brand_photo.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xml"/><Relationship Id="rId3" Type="http://schemas.openxmlformats.org/officeDocument/2006/relationships/image" Target="../media/brand_photo.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xml"/><Relationship Id="rId3" Type="http://schemas.openxmlformats.org/officeDocument/2006/relationships/image" Target="../media/brand_photo.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xml"/><Relationship Id="rId3" Type="http://schemas.openxmlformats.org/officeDocument/2006/relationships/image" Target="../media/brand_photo.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xml"/><Relationship Id="rId3" Type="http://schemas.openxmlformats.org/officeDocument/2006/relationships/image" Target="../media/brand_photo.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xml"/><Relationship Id="rId3" Type="http://schemas.openxmlformats.org/officeDocument/2006/relationships/image" Target="../media/brand_photo.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xml"/><Relationship Id="rId3" Type="http://schemas.openxmlformats.org/officeDocument/2006/relationships/image" Target="../media/brand_photo.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xml"/><Relationship Id="rId3" Type="http://schemas.openxmlformats.org/officeDocument/2006/relationships/image" Target="../media/brand_logo.png"/><Relationship Id="rId4" Type="http://schemas.openxmlformats.org/officeDocument/2006/relationships/image" Target="../media/brand_photo.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xml"/><Relationship Id="rId3" Type="http://schemas.openxmlformats.org/officeDocument/2006/relationships/image" Target="../media/brand_photo.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xml"/><Relationship Id="rId3" Type="http://schemas.openxmlformats.org/officeDocument/2006/relationships/image" Target="../media/brand_photo.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xml"/><Relationship Id="rId3" Type="http://schemas.openxmlformats.org/officeDocument/2006/relationships/image" Target="../media/brand_photo.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xml"/><Relationship Id="rId3" Type="http://schemas.openxmlformats.org/officeDocument/2006/relationships/image" Target="../media/brand_photo.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xml"/><Relationship Id="rId3" Type="http://schemas.openxmlformats.org/officeDocument/2006/relationships/image" Target="../media/brand_photo.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xml"/><Relationship Id="rId3" Type="http://schemas.openxmlformats.org/officeDocument/2006/relationships/image" Target="../media/brand_photo.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xml"/><Relationship Id="rId3" Type="http://schemas.openxmlformats.org/officeDocument/2006/relationships/image" Target="../media/brand_photo.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xml"/><Relationship Id="rId3" Type="http://schemas.openxmlformats.org/officeDocument/2006/relationships/image" Target="../media/brand_photo.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xml"/><Relationship Id="rId3" Type="http://schemas.openxmlformats.org/officeDocument/2006/relationships/image" Target="../media/brand_photo.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xml"/><Relationship Id="rId3" Type="http://schemas.openxmlformats.org/officeDocument/2006/relationships/image" Target="../media/brand_photo.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xml"/><Relationship Id="rId3" Type="http://schemas.openxmlformats.org/officeDocument/2006/relationships/image" Target="../media/brand_photo.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xml"/><Relationship Id="rId3" Type="http://schemas.openxmlformats.org/officeDocument/2006/relationships/image" Target="../media/brand_photo.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xml"/><Relationship Id="rId3" Type="http://schemas.openxmlformats.org/officeDocument/2006/relationships/image" Target="../media/brand_photo.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xml"/><Relationship Id="rId3" Type="http://schemas.openxmlformats.org/officeDocument/2006/relationships/image" Target="../media/brand_photo.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xml"/><Relationship Id="rId3" Type="http://schemas.openxmlformats.org/officeDocument/2006/relationships/image" Target="../media/brand_photo.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xml"/><Relationship Id="rId3" Type="http://schemas.openxmlformats.org/officeDocument/2006/relationships/image" Target="../media/brand_photo.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xml"/><Relationship Id="rId3" Type="http://schemas.openxmlformats.org/officeDocument/2006/relationships/image" Target="../media/brand_photo.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xml"/><Relationship Id="rId3" Type="http://schemas.openxmlformats.org/officeDocument/2006/relationships/image" Target="../media/brand_photo.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xml"/><Relationship Id="rId3" Type="http://schemas.openxmlformats.org/officeDocument/2006/relationships/image" Target="../media/brand_photo.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xml"/><Relationship Id="rId3" Type="http://schemas.openxmlformats.org/officeDocument/2006/relationships/image" Target="../media/brand_photo.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xml"/><Relationship Id="rId3" Type="http://schemas.openxmlformats.org/officeDocument/2006/relationships/image" Target="../media/brand_photo.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xml"/><Relationship Id="rId3" Type="http://schemas.openxmlformats.org/officeDocument/2006/relationships/image" Target="../media/brand_photo.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xml"/><Relationship Id="rId3" Type="http://schemas.openxmlformats.org/officeDocument/2006/relationships/image" Target="../media/brand_photo.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xml"/><Relationship Id="rId3" Type="http://schemas.openxmlformats.org/officeDocument/2006/relationships/image" Target="../media/brand_photo.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xml"/><Relationship Id="rId3" Type="http://schemas.openxmlformats.org/officeDocument/2006/relationships/image" Target="../media/brand_photo.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xml"/><Relationship Id="rId3" Type="http://schemas.openxmlformats.org/officeDocument/2006/relationships/image" Target="../media/brand_photo.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xml"/><Relationship Id="rId3" Type="http://schemas.openxmlformats.org/officeDocument/2006/relationships/image" Target="../media/brand_photo.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xml"/><Relationship Id="rId3" Type="http://schemas.openxmlformats.org/officeDocument/2006/relationships/image" Target="../media/brand_photo.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xml"/><Relationship Id="rId3" Type="http://schemas.openxmlformats.org/officeDocument/2006/relationships/image" Target="../media/brand_photo.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xml"/><Relationship Id="rId3" Type="http://schemas.openxmlformats.org/officeDocument/2006/relationships/image" Target="../media/brand_photo.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xml"/><Relationship Id="rId3" Type="http://schemas.openxmlformats.org/officeDocument/2006/relationships/image" Target="../media/brand_photo.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5.xml"/><Relationship Id="rId3" Type="http://schemas.openxmlformats.org/officeDocument/2006/relationships/image" Target="../media/brand_photo.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6.xml"/><Relationship Id="rId3" Type="http://schemas.openxmlformats.org/officeDocument/2006/relationships/image" Target="../media/brand_photo.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7.xml"/><Relationship Id="rId3" Type="http://schemas.openxmlformats.org/officeDocument/2006/relationships/image" Target="../media/brand_photo.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xml"/><Relationship Id="rId3" Type="http://schemas.openxmlformats.org/officeDocument/2006/relationships/image" Target="../media/brand_photo.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xml"/><Relationship Id="rId3" Type="http://schemas.openxmlformats.org/officeDocument/2006/relationships/image" Target="../media/brand_photo.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0.xml"/><Relationship Id="rId3" Type="http://schemas.openxmlformats.org/officeDocument/2006/relationships/image" Target="../media/brand_photo.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1.xml"/><Relationship Id="rId3" Type="http://schemas.openxmlformats.org/officeDocument/2006/relationships/image" Target="../media/brand_photo.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2.xml"/><Relationship Id="rId3" Type="http://schemas.openxmlformats.org/officeDocument/2006/relationships/image" Target="../media/brand_photo.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4.xml"/><Relationship Id="rId3" Type="http://schemas.openxmlformats.org/officeDocument/2006/relationships/image" Target="../media/brand_logo.png"/><Relationship Id="rId4" Type="http://schemas.openxmlformats.org/officeDocument/2006/relationships/image" Target="../media/brand_photo.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5.xml"/><Relationship Id="rId3" Type="http://schemas.openxmlformats.org/officeDocument/2006/relationships/image" Target="../media/brand_photo.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xml"/><Relationship Id="rId3" Type="http://schemas.openxmlformats.org/officeDocument/2006/relationships/image" Target="../media/brand_photo.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xml"/><Relationship Id="rId3" Type="http://schemas.openxmlformats.org/officeDocument/2006/relationships/image" Target="../media/brand_photo.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xml"/><Relationship Id="rId3" Type="http://schemas.openxmlformats.org/officeDocument/2006/relationships/image" Target="../media/brand_photo.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xml"/><Relationship Id="rId3" Type="http://schemas.openxmlformats.org/officeDocument/2006/relationships/image" Target="../media/brand_photo.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0.xml"/><Relationship Id="rId3" Type="http://schemas.openxmlformats.org/officeDocument/2006/relationships/image" Target="../media/brand_photo.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1.xml"/><Relationship Id="rId3" Type="http://schemas.openxmlformats.org/officeDocument/2006/relationships/image" Target="../media/brand_photo.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2.xml"/><Relationship Id="rId3" Type="http://schemas.openxmlformats.org/officeDocument/2006/relationships/image" Target="../media/brand_photo.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3.xml"/><Relationship Id="rId3" Type="http://schemas.openxmlformats.org/officeDocument/2006/relationships/image" Target="../media/brand_photo.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4.xml"/><Relationship Id="rId3" Type="http://schemas.openxmlformats.org/officeDocument/2006/relationships/image" Target="../media/brand_photo.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5.xml"/><Relationship Id="rId3" Type="http://schemas.openxmlformats.org/officeDocument/2006/relationships/image" Target="../media/brand_photo.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6.xml"/><Relationship Id="rId3" Type="http://schemas.openxmlformats.org/officeDocument/2006/relationships/image" Target="../media/brand_photo.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7.xml"/><Relationship Id="rId3" Type="http://schemas.openxmlformats.org/officeDocument/2006/relationships/image" Target="../media/brand_photo.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8.xml"/><Relationship Id="rId3" Type="http://schemas.openxmlformats.org/officeDocument/2006/relationships/image" Target="../media/brand_photo.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9.xml"/><Relationship Id="rId3" Type="http://schemas.openxmlformats.org/officeDocument/2006/relationships/image" Target="../media/brand_photo.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0.xml"/><Relationship Id="rId3" Type="http://schemas.openxmlformats.org/officeDocument/2006/relationships/image" Target="../media/brand_photo.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1.xml"/><Relationship Id="rId3" Type="http://schemas.openxmlformats.org/officeDocument/2006/relationships/image" Target="../media/brand_photo.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2.xml"/><Relationship Id="rId3" Type="http://schemas.openxmlformats.org/officeDocument/2006/relationships/image" Target="../media/brand_photo.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3.xml"/><Relationship Id="rId3" Type="http://schemas.openxmlformats.org/officeDocument/2006/relationships/image" Target="../media/brand_photo.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4.xml"/><Relationship Id="rId3" Type="http://schemas.openxmlformats.org/officeDocument/2006/relationships/image" Target="../media/brand_photo.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5.xml"/><Relationship Id="rId3" Type="http://schemas.openxmlformats.org/officeDocument/2006/relationships/image" Target="../media/brand_photo.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6.xml"/><Relationship Id="rId3" Type="http://schemas.openxmlformats.org/officeDocument/2006/relationships/image" Target="../media/brand_photo.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7.xml"/><Relationship Id="rId3" Type="http://schemas.openxmlformats.org/officeDocument/2006/relationships/image" Target="../media/brand_photo.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8.xml"/><Relationship Id="rId3" Type="http://schemas.openxmlformats.org/officeDocument/2006/relationships/image" Target="../media/brand_photo.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9.xml"/><Relationship Id="rId3" Type="http://schemas.openxmlformats.org/officeDocument/2006/relationships/image" Target="../media/brand_photo.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0.xml"/><Relationship Id="rId3" Type="http://schemas.openxmlformats.org/officeDocument/2006/relationships/image" Target="../media/brand_photo.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1.xml"/><Relationship Id="rId3" Type="http://schemas.openxmlformats.org/officeDocument/2006/relationships/image" Target="../media/brand_photo.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2.xml"/><Relationship Id="rId3" Type="http://schemas.openxmlformats.org/officeDocument/2006/relationships/image" Target="../media/brand_photo.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3.xml"/><Relationship Id="rId3" Type="http://schemas.openxmlformats.org/officeDocument/2006/relationships/image" Target="../media/brand_photo.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4.xml"/><Relationship Id="rId3" Type="http://schemas.openxmlformats.org/officeDocument/2006/relationships/image" Target="../media/brand_photo.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5.xml"/><Relationship Id="rId3" Type="http://schemas.openxmlformats.org/officeDocument/2006/relationships/image" Target="../media/brand_photo.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6.xml"/><Relationship Id="rId3" Type="http://schemas.openxmlformats.org/officeDocument/2006/relationships/image" Target="../media/brand_photo.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7.xml"/><Relationship Id="rId3" Type="http://schemas.openxmlformats.org/officeDocument/2006/relationships/image" Target="../media/brand_photo.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8.xml"/><Relationship Id="rId3" Type="http://schemas.openxmlformats.org/officeDocument/2006/relationships/image" Target="../media/brand_photo.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9.xml"/><Relationship Id="rId3" Type="http://schemas.openxmlformats.org/officeDocument/2006/relationships/image" Target="../media/brand_photo.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0.xml"/><Relationship Id="rId3" Type="http://schemas.openxmlformats.org/officeDocument/2006/relationships/image" Target="../media/brand_photo.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1.xml"/><Relationship Id="rId3" Type="http://schemas.openxmlformats.org/officeDocument/2006/relationships/image" Target="../media/brand_photo.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2.xml"/><Relationship Id="rId3" Type="http://schemas.openxmlformats.org/officeDocument/2006/relationships/image" Target="../media/brand_photo.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3.xml"/><Relationship Id="rId3" Type="http://schemas.openxmlformats.org/officeDocument/2006/relationships/image" Target="../media/brand_photo.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4.xml"/><Relationship Id="rId3" Type="http://schemas.openxmlformats.org/officeDocument/2006/relationships/image" Target="../media/brand_photo.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5.xml"/><Relationship Id="rId3" Type="http://schemas.openxmlformats.org/officeDocument/2006/relationships/image" Target="../media/brand_photo.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6.xml"/><Relationship Id="rId3" Type="http://schemas.openxmlformats.org/officeDocument/2006/relationships/image" Target="../media/brand_photo.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7.xml"/><Relationship Id="rId3" Type="http://schemas.openxmlformats.org/officeDocument/2006/relationships/image" Target="../media/brand_photo.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8.xml"/><Relationship Id="rId3" Type="http://schemas.openxmlformats.org/officeDocument/2006/relationships/image" Target="../media/brand_photo.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9.xml"/><Relationship Id="rId3" Type="http://schemas.openxmlformats.org/officeDocument/2006/relationships/image" Target="../media/brand_photo.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0.xml"/><Relationship Id="rId3" Type="http://schemas.openxmlformats.org/officeDocument/2006/relationships/image" Target="../media/brand_photo.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1.xml"/><Relationship Id="rId3" Type="http://schemas.openxmlformats.org/officeDocument/2006/relationships/image" Target="../media/brand_photo.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2.xml"/><Relationship Id="rId3" Type="http://schemas.openxmlformats.org/officeDocument/2006/relationships/image" Target="../media/brand_photo.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4.xml"/><Relationship Id="rId3" Type="http://schemas.openxmlformats.org/officeDocument/2006/relationships/image" Target="../media/brand_logo.png"/><Relationship Id="rId4" Type="http://schemas.openxmlformats.org/officeDocument/2006/relationships/image" Target="../media/brand_photo.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5.xml"/><Relationship Id="rId3" Type="http://schemas.openxmlformats.org/officeDocument/2006/relationships/image" Target="../media/brand_photo.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6.xml"/><Relationship Id="rId3" Type="http://schemas.openxmlformats.org/officeDocument/2006/relationships/image" Target="../media/brand_photo.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7.xml"/><Relationship Id="rId3" Type="http://schemas.openxmlformats.org/officeDocument/2006/relationships/image" Target="../media/brand_photo.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8.xml"/><Relationship Id="rId3" Type="http://schemas.openxmlformats.org/officeDocument/2006/relationships/image" Target="../media/brand_photo.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9.xml"/><Relationship Id="rId3" Type="http://schemas.openxmlformats.org/officeDocument/2006/relationships/image" Target="../media/brand_photo.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0.xml"/><Relationship Id="rId3" Type="http://schemas.openxmlformats.org/officeDocument/2006/relationships/image" Target="../media/brand_photo.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1.xml"/><Relationship Id="rId3" Type="http://schemas.openxmlformats.org/officeDocument/2006/relationships/image" Target="../media/brand_photo.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2.xml"/><Relationship Id="rId3" Type="http://schemas.openxmlformats.org/officeDocument/2006/relationships/image" Target="../media/brand_photo.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3.xml"/><Relationship Id="rId3" Type="http://schemas.openxmlformats.org/officeDocument/2006/relationships/image" Target="../media/brand_photo.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4.xml"/><Relationship Id="rId3" Type="http://schemas.openxmlformats.org/officeDocument/2006/relationships/image" Target="../media/brand_photo.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5.xml"/><Relationship Id="rId3" Type="http://schemas.openxmlformats.org/officeDocument/2006/relationships/image" Target="../media/brand_photo.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6.xml"/><Relationship Id="rId3" Type="http://schemas.openxmlformats.org/officeDocument/2006/relationships/image" Target="../media/brand_photo.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7.xml"/><Relationship Id="rId3" Type="http://schemas.openxmlformats.org/officeDocument/2006/relationships/image" Target="../media/brand_photo.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8.xml"/><Relationship Id="rId3" Type="http://schemas.openxmlformats.org/officeDocument/2006/relationships/image" Target="../media/brand_photo.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9.xml"/><Relationship Id="rId3" Type="http://schemas.openxmlformats.org/officeDocument/2006/relationships/image" Target="../media/brand_photo.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0.xml"/><Relationship Id="rId3" Type="http://schemas.openxmlformats.org/officeDocument/2006/relationships/image" Target="../media/brand_photo.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1.xml"/><Relationship Id="rId3" Type="http://schemas.openxmlformats.org/officeDocument/2006/relationships/image" Target="../media/brand_photo.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2.xml"/><Relationship Id="rId3" Type="http://schemas.openxmlformats.org/officeDocument/2006/relationships/image" Target="../media/brand_photo.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3.xml"/><Relationship Id="rId3" Type="http://schemas.openxmlformats.org/officeDocument/2006/relationships/image" Target="../media/brand_photo.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4.xml"/><Relationship Id="rId3" Type="http://schemas.openxmlformats.org/officeDocument/2006/relationships/image" Target="../media/brand_photo.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5.xml"/><Relationship Id="rId3" Type="http://schemas.openxmlformats.org/officeDocument/2006/relationships/image" Target="../media/brand_photo.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6.xml"/><Relationship Id="rId3" Type="http://schemas.openxmlformats.org/officeDocument/2006/relationships/image" Target="../media/brand_photo.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7.xml"/><Relationship Id="rId3" Type="http://schemas.openxmlformats.org/officeDocument/2006/relationships/image" Target="../media/brand_photo.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8.xml"/><Relationship Id="rId3" Type="http://schemas.openxmlformats.org/officeDocument/2006/relationships/image" Target="../media/brand_photo.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9.xml"/><Relationship Id="rId3" Type="http://schemas.openxmlformats.org/officeDocument/2006/relationships/image" Target="../media/brand_photo.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0.xml"/><Relationship Id="rId3" Type="http://schemas.openxmlformats.org/officeDocument/2006/relationships/image" Target="../media/brand_photo.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1.xml"/><Relationship Id="rId3" Type="http://schemas.openxmlformats.org/officeDocument/2006/relationships/image" Target="../media/brand_photo.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2.xml"/><Relationship Id="rId3" Type="http://schemas.openxmlformats.org/officeDocument/2006/relationships/image" Target="../media/brand_photo.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3.xml"/><Relationship Id="rId3" Type="http://schemas.openxmlformats.org/officeDocument/2006/relationships/image" Target="../media/brand_photo.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4.xml"/><Relationship Id="rId3" Type="http://schemas.openxmlformats.org/officeDocument/2006/relationships/image" Target="../media/brand_photo.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5.xml"/><Relationship Id="rId3" Type="http://schemas.openxmlformats.org/officeDocument/2006/relationships/image" Target="../media/brand_photo.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6.xml"/><Relationship Id="rId3" Type="http://schemas.openxmlformats.org/officeDocument/2006/relationships/image" Target="../media/brand_photo.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7.xml"/><Relationship Id="rId3" Type="http://schemas.openxmlformats.org/officeDocument/2006/relationships/image" Target="../media/brand_photo.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8.xml"/><Relationship Id="rId3" Type="http://schemas.openxmlformats.org/officeDocument/2006/relationships/image" Target="../media/brand_photo.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9.xml"/><Relationship Id="rId3" Type="http://schemas.openxmlformats.org/officeDocument/2006/relationships/image" Target="../media/brand_photo.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0.xml"/><Relationship Id="rId3" Type="http://schemas.openxmlformats.org/officeDocument/2006/relationships/image" Target="../media/brand_photo.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1.xml"/><Relationship Id="rId3" Type="http://schemas.openxmlformats.org/officeDocument/2006/relationships/image" Target="../media/brand_photo.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2.xml"/><Relationship Id="rId3" Type="http://schemas.openxmlformats.org/officeDocument/2006/relationships/image" Target="../media/brand_photo.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3.xml"/><Relationship Id="rId3" Type="http://schemas.openxmlformats.org/officeDocument/2006/relationships/image" Target="../media/brand_photo.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4.xml"/><Relationship Id="rId3" Type="http://schemas.openxmlformats.org/officeDocument/2006/relationships/image" Target="../media/brand_photo.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5.xml"/><Relationship Id="rId3" Type="http://schemas.openxmlformats.org/officeDocument/2006/relationships/image" Target="../media/brand_photo.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6.xml"/><Relationship Id="rId3" Type="http://schemas.openxmlformats.org/officeDocument/2006/relationships/image" Target="../media/brand_photo.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8.xml"/><Relationship Id="rId3" Type="http://schemas.openxmlformats.org/officeDocument/2006/relationships/image" Target="../media/brand_logo.png"/><Relationship Id="rId4" Type="http://schemas.openxmlformats.org/officeDocument/2006/relationships/image" Target="../media/brand_photo.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9.xml"/><Relationship Id="rId3" Type="http://schemas.openxmlformats.org/officeDocument/2006/relationships/image" Target="../media/brand_photo.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0.xml"/><Relationship Id="rId3" Type="http://schemas.openxmlformats.org/officeDocument/2006/relationships/image" Target="../media/brand_photo.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1.xml"/><Relationship Id="rId3" Type="http://schemas.openxmlformats.org/officeDocument/2006/relationships/image" Target="../media/brand_photo.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2.xml"/><Relationship Id="rId3" Type="http://schemas.openxmlformats.org/officeDocument/2006/relationships/image" Target="../media/brand_photo.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3.xml"/><Relationship Id="rId3" Type="http://schemas.openxmlformats.org/officeDocument/2006/relationships/image" Target="../media/brand_photo.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4.xml"/><Relationship Id="rId3" Type="http://schemas.openxmlformats.org/officeDocument/2006/relationships/image" Target="../media/brand_photo.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5.xml"/><Relationship Id="rId3" Type="http://schemas.openxmlformats.org/officeDocument/2006/relationships/image" Target="../media/brand_photo.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6.xml"/><Relationship Id="rId3" Type="http://schemas.openxmlformats.org/officeDocument/2006/relationships/image" Target="../media/brand_photo.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7.xml"/><Relationship Id="rId3" Type="http://schemas.openxmlformats.org/officeDocument/2006/relationships/image" Target="../media/brand_photo.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8.xml"/><Relationship Id="rId3" Type="http://schemas.openxmlformats.org/officeDocument/2006/relationships/image" Target="../media/brand_photo.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9.xml"/><Relationship Id="rId3" Type="http://schemas.openxmlformats.org/officeDocument/2006/relationships/image" Target="../media/brand_photo.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0.xml"/><Relationship Id="rId3" Type="http://schemas.openxmlformats.org/officeDocument/2006/relationships/image" Target="../media/brand_photo.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1.xml"/><Relationship Id="rId3" Type="http://schemas.openxmlformats.org/officeDocument/2006/relationships/image" Target="../media/brand_photo.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2.xml"/><Relationship Id="rId3" Type="http://schemas.openxmlformats.org/officeDocument/2006/relationships/image" Target="../media/brand_photo.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3.xml"/><Relationship Id="rId3" Type="http://schemas.openxmlformats.org/officeDocument/2006/relationships/image" Target="../media/brand_photo.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4.xml"/><Relationship Id="rId3" Type="http://schemas.openxmlformats.org/officeDocument/2006/relationships/image" Target="../media/brand_photo.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5.xml"/><Relationship Id="rId3" Type="http://schemas.openxmlformats.org/officeDocument/2006/relationships/image" Target="../media/brand_photo.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6.xml"/><Relationship Id="rId3" Type="http://schemas.openxmlformats.org/officeDocument/2006/relationships/image" Target="../media/brand_photo.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7.xml"/><Relationship Id="rId3" Type="http://schemas.openxmlformats.org/officeDocument/2006/relationships/image" Target="../media/brand_photo.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8.xml"/><Relationship Id="rId3" Type="http://schemas.openxmlformats.org/officeDocument/2006/relationships/image" Target="../media/brand_photo.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9.xml"/><Relationship Id="rId3" Type="http://schemas.openxmlformats.org/officeDocument/2006/relationships/image" Target="../media/brand_photo.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0.xml"/><Relationship Id="rId3" Type="http://schemas.openxmlformats.org/officeDocument/2006/relationships/image" Target="../media/brand_photo.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1.xml"/><Relationship Id="rId3" Type="http://schemas.openxmlformats.org/officeDocument/2006/relationships/image" Target="../media/brand_photo.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2.xml"/><Relationship Id="rId3" Type="http://schemas.openxmlformats.org/officeDocument/2006/relationships/image" Target="../media/brand_photo.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4.xml"/><Relationship Id="rId3" Type="http://schemas.openxmlformats.org/officeDocument/2006/relationships/image" Target="../media/brand_logo.png"/><Relationship Id="rId4" Type="http://schemas.openxmlformats.org/officeDocument/2006/relationships/image" Target="../media/brand_photo.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5.xml"/><Relationship Id="rId3" Type="http://schemas.openxmlformats.org/officeDocument/2006/relationships/image" Target="../media/brand_photo.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6.xml"/><Relationship Id="rId3" Type="http://schemas.openxmlformats.org/officeDocument/2006/relationships/image" Target="../media/brand_photo.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7.xml"/><Relationship Id="rId3" Type="http://schemas.openxmlformats.org/officeDocument/2006/relationships/image" Target="../media/brand_photo.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8.xml"/><Relationship Id="rId3" Type="http://schemas.openxmlformats.org/officeDocument/2006/relationships/image" Target="../media/brand_photo.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9.xml"/><Relationship Id="rId3" Type="http://schemas.openxmlformats.org/officeDocument/2006/relationships/image" Target="../media/brand_photo.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0.xml"/><Relationship Id="rId3" Type="http://schemas.openxmlformats.org/officeDocument/2006/relationships/image" Target="../media/brand_photo.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1.xml"/><Relationship Id="rId3" Type="http://schemas.openxmlformats.org/officeDocument/2006/relationships/image" Target="../media/brand_photo.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2.xml"/><Relationship Id="rId3" Type="http://schemas.openxmlformats.org/officeDocument/2006/relationships/image" Target="../media/brand_photo.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3.xml"/><Relationship Id="rId3" Type="http://schemas.openxmlformats.org/officeDocument/2006/relationships/image" Target="../media/brand_photo.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4.xml"/><Relationship Id="rId3" Type="http://schemas.openxmlformats.org/officeDocument/2006/relationships/image" Target="../media/brand_photo.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5.xml"/><Relationship Id="rId3" Type="http://schemas.openxmlformats.org/officeDocument/2006/relationships/image" Target="../media/brand_photo.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6.xml"/><Relationship Id="rId3" Type="http://schemas.openxmlformats.org/officeDocument/2006/relationships/image" Target="../media/brand_photo.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7.xml"/><Relationship Id="rId3" Type="http://schemas.openxmlformats.org/officeDocument/2006/relationships/image" Target="../media/brand_photo.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8.xml"/><Relationship Id="rId3" Type="http://schemas.openxmlformats.org/officeDocument/2006/relationships/image" Target="../media/brand_photo.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9.xml"/><Relationship Id="rId3" Type="http://schemas.openxmlformats.org/officeDocument/2006/relationships/image" Target="../media/brand_photo.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0.xml"/><Relationship Id="rId3" Type="http://schemas.openxmlformats.org/officeDocument/2006/relationships/image" Target="../media/brand_photo.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1.xml"/><Relationship Id="rId3" Type="http://schemas.openxmlformats.org/officeDocument/2006/relationships/image" Target="../media/brand_photo.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2.xml"/><Relationship Id="rId3" Type="http://schemas.openxmlformats.org/officeDocument/2006/relationships/image" Target="../media/brand_photo.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3.xml"/><Relationship Id="rId3" Type="http://schemas.openxmlformats.org/officeDocument/2006/relationships/image" Target="../media/brand_photo.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4.xml"/><Relationship Id="rId3" Type="http://schemas.openxmlformats.org/officeDocument/2006/relationships/image" Target="../media/brand_photo.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5.xml"/><Relationship Id="rId3" Type="http://schemas.openxmlformats.org/officeDocument/2006/relationships/image" Target="../media/brand_photo.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6.xml"/><Relationship Id="rId3" Type="http://schemas.openxmlformats.org/officeDocument/2006/relationships/image" Target="../media/brand_photo.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7.xml"/><Relationship Id="rId3" Type="http://schemas.openxmlformats.org/officeDocument/2006/relationships/image" Target="../media/brand_photo.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8.xml"/><Relationship Id="rId3" Type="http://schemas.openxmlformats.org/officeDocument/2006/relationships/image" Target="../media/brand_photo.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9.xml"/><Relationship Id="rId3" Type="http://schemas.openxmlformats.org/officeDocument/2006/relationships/image" Target="../media/brand_photo.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0.xml"/><Relationship Id="rId3" Type="http://schemas.openxmlformats.org/officeDocument/2006/relationships/image" Target="../media/brand_photo.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1.xml"/><Relationship Id="rId3" Type="http://schemas.openxmlformats.org/officeDocument/2006/relationships/image" Target="../media/brand_photo.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3.xml"/><Relationship Id="rId3" Type="http://schemas.openxmlformats.org/officeDocument/2006/relationships/image" Target="../media/brand_logo.png"/><Relationship Id="rId4" Type="http://schemas.openxmlformats.org/officeDocument/2006/relationships/image" Target="../media/brand_photo.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4.xml"/><Relationship Id="rId3" Type="http://schemas.openxmlformats.org/officeDocument/2006/relationships/image" Target="../media/brand_photo.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5.xml"/><Relationship Id="rId3" Type="http://schemas.openxmlformats.org/officeDocument/2006/relationships/image" Target="../media/brand_photo.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6.xml"/><Relationship Id="rId3" Type="http://schemas.openxmlformats.org/officeDocument/2006/relationships/image" Target="../media/brand_photo.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7.xml"/><Relationship Id="rId3" Type="http://schemas.openxmlformats.org/officeDocument/2006/relationships/image" Target="../media/brand_photo.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8.xml"/><Relationship Id="rId3" Type="http://schemas.openxmlformats.org/officeDocument/2006/relationships/image" Target="../media/brand_photo.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9.xml"/><Relationship Id="rId3" Type="http://schemas.openxmlformats.org/officeDocument/2006/relationships/image" Target="../media/brand_photo.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0.xml"/><Relationship Id="rId3" Type="http://schemas.openxmlformats.org/officeDocument/2006/relationships/image" Target="../media/brand_photo.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1.xml"/><Relationship Id="rId3" Type="http://schemas.openxmlformats.org/officeDocument/2006/relationships/image" Target="../media/brand_photo.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2.xml"/><Relationship Id="rId3" Type="http://schemas.openxmlformats.org/officeDocument/2006/relationships/image" Target="../media/brand_photo.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3.xml"/><Relationship Id="rId3" Type="http://schemas.openxmlformats.org/officeDocument/2006/relationships/image" Target="../media/brand_photo.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4.xml"/><Relationship Id="rId3" Type="http://schemas.openxmlformats.org/officeDocument/2006/relationships/image" Target="../media/brand_photo.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5.xml"/><Relationship Id="rId3" Type="http://schemas.openxmlformats.org/officeDocument/2006/relationships/image" Target="../media/brand_photo.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6.xml"/><Relationship Id="rId3" Type="http://schemas.openxmlformats.org/officeDocument/2006/relationships/image" Target="../media/brand_photo.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7.xml"/><Relationship Id="rId3" Type="http://schemas.openxmlformats.org/officeDocument/2006/relationships/image" Target="../media/brand_photo.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8.xml"/><Relationship Id="rId3" Type="http://schemas.openxmlformats.org/officeDocument/2006/relationships/image" Target="../media/brand_photo.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9.xml"/><Relationship Id="rId3" Type="http://schemas.openxmlformats.org/officeDocument/2006/relationships/image" Target="../media/brand_photo.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0.xml"/><Relationship Id="rId3" Type="http://schemas.openxmlformats.org/officeDocument/2006/relationships/image" Target="../media/brand_photo.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1.xml"/><Relationship Id="rId3" Type="http://schemas.openxmlformats.org/officeDocument/2006/relationships/image" Target="../media/brand_photo.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3.xml"/><Relationship Id="rId3" Type="http://schemas.openxmlformats.org/officeDocument/2006/relationships/image" Target="../media/brand_logo.png"/><Relationship Id="rId4" Type="http://schemas.openxmlformats.org/officeDocument/2006/relationships/image" Target="../media/brand_photo.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4.xml"/><Relationship Id="rId3" Type="http://schemas.openxmlformats.org/officeDocument/2006/relationships/image" Target="../media/brand_photo.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5.xml"/><Relationship Id="rId3" Type="http://schemas.openxmlformats.org/officeDocument/2006/relationships/image" Target="../media/brand_photo.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6.xml"/><Relationship Id="rId3" Type="http://schemas.openxmlformats.org/officeDocument/2006/relationships/image" Target="../media/brand_photo.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7.xml"/><Relationship Id="rId3" Type="http://schemas.openxmlformats.org/officeDocument/2006/relationships/image" Target="../media/brand_photo.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8.xml"/><Relationship Id="rId3" Type="http://schemas.openxmlformats.org/officeDocument/2006/relationships/image" Target="../media/brand_photo.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9.xml"/><Relationship Id="rId3" Type="http://schemas.openxmlformats.org/officeDocument/2006/relationships/image" Target="../media/brand_photo.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0.xml"/><Relationship Id="rId3" Type="http://schemas.openxmlformats.org/officeDocument/2006/relationships/image" Target="../media/brand_photo.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1.xml"/><Relationship Id="rId3" Type="http://schemas.openxmlformats.org/officeDocument/2006/relationships/image" Target="../media/brand_photo.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2.xml"/><Relationship Id="rId3" Type="http://schemas.openxmlformats.org/officeDocument/2006/relationships/image" Target="../media/brand_photo.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3.xml"/><Relationship Id="rId3" Type="http://schemas.openxmlformats.org/officeDocument/2006/relationships/image" Target="../media/brand_photo.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4.xml"/><Relationship Id="rId3" Type="http://schemas.openxmlformats.org/officeDocument/2006/relationships/image" Target="../media/brand_photo.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5.xml"/><Relationship Id="rId3" Type="http://schemas.openxmlformats.org/officeDocument/2006/relationships/image" Target="../media/brand_photo.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6.xml"/><Relationship Id="rId3" Type="http://schemas.openxmlformats.org/officeDocument/2006/relationships/image" Target="../media/brand_photo.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7.xml"/><Relationship Id="rId3" Type="http://schemas.openxmlformats.org/officeDocument/2006/relationships/image" Target="../media/brand_photo.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8.xml"/><Relationship Id="rId3" Type="http://schemas.openxmlformats.org/officeDocument/2006/relationships/image" Target="../media/brand_photo.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9.xml"/><Relationship Id="rId3" Type="http://schemas.openxmlformats.org/officeDocument/2006/relationships/image" Target="../media/brand_photo.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0.xml"/><Relationship Id="rId3" Type="http://schemas.openxmlformats.org/officeDocument/2006/relationships/image" Target="../media/brand_photo.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1.xml"/><Relationship Id="rId3" Type="http://schemas.openxmlformats.org/officeDocument/2006/relationships/image" Target="../media/brand_photo.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2.xml"/><Relationship Id="rId3" Type="http://schemas.openxmlformats.org/officeDocument/2006/relationships/image" Target="../media/brand_photo.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3.xml"/><Relationship Id="rId3" Type="http://schemas.openxmlformats.org/officeDocument/2006/relationships/image" Target="../media/brand_photo.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4.xml"/><Relationship Id="rId3" Type="http://schemas.openxmlformats.org/officeDocument/2006/relationships/image" Target="../media/brand_photo.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5.xml"/><Relationship Id="rId3" Type="http://schemas.openxmlformats.org/officeDocument/2006/relationships/image" Target="../media/brand_photo.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6.xml"/><Relationship Id="rId3" Type="http://schemas.openxmlformats.org/officeDocument/2006/relationships/image" Target="../media/brand_photo.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7.xml"/><Relationship Id="rId3" Type="http://schemas.openxmlformats.org/officeDocument/2006/relationships/image" Target="../media/brand_photo.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8.xml"/><Relationship Id="rId3" Type="http://schemas.openxmlformats.org/officeDocument/2006/relationships/image" Target="../media/brand_photo.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9.xml"/><Relationship Id="rId3" Type="http://schemas.openxmlformats.org/officeDocument/2006/relationships/image" Target="../media/brand_photo.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0.xml"/><Relationship Id="rId3" Type="http://schemas.openxmlformats.org/officeDocument/2006/relationships/image" Target="../media/brand_photo.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1.xml"/><Relationship Id="rId3" Type="http://schemas.openxmlformats.org/officeDocument/2006/relationships/image" Target="../media/brand_photo.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2.xml"/><Relationship Id="rId3" Type="http://schemas.openxmlformats.org/officeDocument/2006/relationships/image" Target="../media/brand_photo.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3.xml"/><Relationship Id="rId3" Type="http://schemas.openxmlformats.org/officeDocument/2006/relationships/image" Target="../media/brand_photo.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4.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5.xml"/><Relationship Id="rId3" Type="http://schemas.openxmlformats.org/officeDocument/2006/relationships/image" Target="../media/brand_logo.png"/><Relationship Id="rId4" Type="http://schemas.openxmlformats.org/officeDocument/2006/relationships/image" Target="../media/brand_photo.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6.xml"/><Relationship Id="rId3" Type="http://schemas.openxmlformats.org/officeDocument/2006/relationships/image" Target="../media/brand_photo.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7.xml"/><Relationship Id="rId3" Type="http://schemas.openxmlformats.org/officeDocument/2006/relationships/image" Target="../media/brand_photo.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8.xml"/><Relationship Id="rId3" Type="http://schemas.openxmlformats.org/officeDocument/2006/relationships/image" Target="../media/brand_photo.png"/></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9.xml"/><Relationship Id="rId3" Type="http://schemas.openxmlformats.org/officeDocument/2006/relationships/image" Target="../media/brand_photo.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0.xml"/><Relationship Id="rId3" Type="http://schemas.openxmlformats.org/officeDocument/2006/relationships/image" Target="../media/brand_photo.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1.xml"/><Relationship Id="rId3" Type="http://schemas.openxmlformats.org/officeDocument/2006/relationships/image" Target="../media/brand_photo.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3.xml"/><Relationship Id="rId3" Type="http://schemas.openxmlformats.org/officeDocument/2006/relationships/image" Target="../media/brand_logo.png"/><Relationship Id="rId4" Type="http://schemas.openxmlformats.org/officeDocument/2006/relationships/image" Target="../media/brand_photo.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4.xml"/><Relationship Id="rId3" Type="http://schemas.openxmlformats.org/officeDocument/2006/relationships/image" Target="../media/brand_photo.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5.xml"/><Relationship Id="rId3" Type="http://schemas.openxmlformats.org/officeDocument/2006/relationships/image" Target="../media/brand_photo.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6.xml"/><Relationship Id="rId3" Type="http://schemas.openxmlformats.org/officeDocument/2006/relationships/image" Target="../media/brand_photo.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7.xml"/><Relationship Id="rId3" Type="http://schemas.openxmlformats.org/officeDocument/2006/relationships/image" Target="../media/brand_photo.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8.xml"/><Relationship Id="rId3" Type="http://schemas.openxmlformats.org/officeDocument/2006/relationships/image" Target="../media/brand_photo.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9.xml"/><Relationship Id="rId3" Type="http://schemas.openxmlformats.org/officeDocument/2006/relationships/image" Target="../media/brand_photo.pn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0.xml"/><Relationship Id="rId3" Type="http://schemas.openxmlformats.org/officeDocument/2006/relationships/image" Target="../media/brand_photo.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1.xml"/><Relationship Id="rId3" Type="http://schemas.openxmlformats.org/officeDocument/2006/relationships/image" Target="../media/brand_photo.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2.xml"/><Relationship Id="rId3" Type="http://schemas.openxmlformats.org/officeDocument/2006/relationships/image" Target="../media/brand_photo.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3.xml"/><Relationship Id="rId3" Type="http://schemas.openxmlformats.org/officeDocument/2006/relationships/image" Target="../media/brand_photo.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4.xml"/><Relationship Id="rId3" Type="http://schemas.openxmlformats.org/officeDocument/2006/relationships/image" Target="../media/brand_photo.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5.xml"/><Relationship Id="rId3" Type="http://schemas.openxmlformats.org/officeDocument/2006/relationships/image" Target="../media/brand_photo.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6.xml"/><Relationship Id="rId3" Type="http://schemas.openxmlformats.org/officeDocument/2006/relationships/image" Target="../media/brand_photo.pn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7.xml"/><Relationship Id="rId3" Type="http://schemas.openxmlformats.org/officeDocument/2006/relationships/image" Target="../media/brand_photo.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8.xml"/><Relationship Id="rId3" Type="http://schemas.openxmlformats.org/officeDocument/2006/relationships/image" Target="../media/brand_photo.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9.xml"/><Relationship Id="rId3" Type="http://schemas.openxmlformats.org/officeDocument/2006/relationships/image" Target="../media/brand_photo.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0.xml"/><Relationship Id="rId3" Type="http://schemas.openxmlformats.org/officeDocument/2006/relationships/image" Target="../media/brand_photo.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1.xml"/><Relationship Id="rId3" Type="http://schemas.openxmlformats.org/officeDocument/2006/relationships/image" Target="../media/brand_photo.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2.xml"/><Relationship Id="rId3" Type="http://schemas.openxmlformats.org/officeDocument/2006/relationships/image" Target="../media/brand_photo.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3.xml"/><Relationship Id="rId3" Type="http://schemas.openxmlformats.org/officeDocument/2006/relationships/image" Target="../media/brand_photo.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4.xml"/><Relationship Id="rId3" Type="http://schemas.openxmlformats.org/officeDocument/2006/relationships/image" Target="../media/brand_photo.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5.xml"/><Relationship Id="rId3" Type="http://schemas.openxmlformats.org/officeDocument/2006/relationships/image" Target="../media/brand_photo.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6.xml"/><Relationship Id="rId3" Type="http://schemas.openxmlformats.org/officeDocument/2006/relationships/image" Target="../media/brand_photo.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7.xml"/><Relationship Id="rId3" Type="http://schemas.openxmlformats.org/officeDocument/2006/relationships/image" Target="../media/brand_photo.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8.xml"/><Relationship Id="rId3" Type="http://schemas.openxmlformats.org/officeDocument/2006/relationships/image" Target="../media/brand_photo.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9.xml"/><Relationship Id="rId3" Type="http://schemas.openxmlformats.org/officeDocument/2006/relationships/image" Target="../media/brand_photo.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0.xml"/><Relationship Id="rId3" Type="http://schemas.openxmlformats.org/officeDocument/2006/relationships/image" Target="../media/brand_photo.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1.xml"/><Relationship Id="rId3" Type="http://schemas.openxmlformats.org/officeDocument/2006/relationships/image" Target="../media/brand_photo.png"/></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2.xml"/><Relationship Id="rId3" Type="http://schemas.openxmlformats.org/officeDocument/2006/relationships/image" Target="../media/brand_photo.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3.xml"/><Relationship Id="rId3" Type="http://schemas.openxmlformats.org/officeDocument/2006/relationships/image" Target="../media/brand_photo.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4.xml"/><Relationship Id="rId3" Type="http://schemas.openxmlformats.org/officeDocument/2006/relationships/image" Target="../media/brand_photo.png"/></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5.xml"/><Relationship Id="rId3" Type="http://schemas.openxmlformats.org/officeDocument/2006/relationships/image" Target="../media/brand_photo.png"/></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6.xml"/><Relationship Id="rId3" Type="http://schemas.openxmlformats.org/officeDocument/2006/relationships/image" Target="../media/brand_photo.png"/></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7.xml"/><Relationship Id="rId3" Type="http://schemas.openxmlformats.org/officeDocument/2006/relationships/image" Target="../media/brand_photo.png"/></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8.xml"/><Relationship Id="rId3" Type="http://schemas.openxmlformats.org/officeDocument/2006/relationships/image" Target="../media/brand_photo.png"/></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9.xml"/><Relationship Id="rId3" Type="http://schemas.openxmlformats.org/officeDocument/2006/relationships/image" Target="../media/brand_photo.png"/></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0.xml"/><Relationship Id="rId3" Type="http://schemas.openxmlformats.org/officeDocument/2006/relationships/image" Target="../media/brand_photo.png"/></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1.xml"/><Relationship Id="rId3" Type="http://schemas.openxmlformats.org/officeDocument/2006/relationships/image" Target="../media/brand_photo.png"/></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2.xml"/><Relationship Id="rId3" Type="http://schemas.openxmlformats.org/officeDocument/2006/relationships/image" Target="../media/brand_photo.png"/></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3.xml"/><Relationship Id="rId3" Type="http://schemas.openxmlformats.org/officeDocument/2006/relationships/image" Target="../media/brand_photo.png"/></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4.xml"/><Relationship Id="rId3" Type="http://schemas.openxmlformats.org/officeDocument/2006/relationships/image" Target="../media/brand_photo.png"/></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5.xml"/><Relationship Id="rId3" Type="http://schemas.openxmlformats.org/officeDocument/2006/relationships/image" Target="../media/brand_photo.png"/></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6.xml"/><Relationship Id="rId3" Type="http://schemas.openxmlformats.org/officeDocument/2006/relationships/image" Target="../media/brand_photo.png"/></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7.xml"/><Relationship Id="rId3" Type="http://schemas.openxmlformats.org/officeDocument/2006/relationships/image" Target="../media/brand_photo.png"/></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8.xml"/><Relationship Id="rId3" Type="http://schemas.openxmlformats.org/officeDocument/2006/relationships/image" Target="../media/brand_photo.png"/></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9.xml"/><Relationship Id="rId3" Type="http://schemas.openxmlformats.org/officeDocument/2006/relationships/image" Target="../media/brand_photo.png"/></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0.xml"/><Relationship Id="rId3" Type="http://schemas.openxmlformats.org/officeDocument/2006/relationships/image" Target="../media/brand_photo.png"/></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1.xml"/><Relationship Id="rId3" Type="http://schemas.openxmlformats.org/officeDocument/2006/relationships/image" Target="../media/brand_photo.pn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2.xml"/><Relationship Id="rId3" Type="http://schemas.openxmlformats.org/officeDocument/2006/relationships/image" Target="../media/brand_photo.png"/></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3.xml"/><Relationship Id="rId3" Type="http://schemas.openxmlformats.org/officeDocument/2006/relationships/image" Target="../media/brand_photo.png"/></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4.xml"/><Relationship Id="rId3" Type="http://schemas.openxmlformats.org/officeDocument/2006/relationships/image" Target="../media/brand_photo.png"/></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5.xml"/><Relationship Id="rId3" Type="http://schemas.openxmlformats.org/officeDocument/2006/relationships/image" Target="../media/brand_photo.png"/></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6.xml"/><Relationship Id="rId3" Type="http://schemas.openxmlformats.org/officeDocument/2006/relationships/image" Target="../media/brand_photo.png"/></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7.xml"/><Relationship Id="rId3" Type="http://schemas.openxmlformats.org/officeDocument/2006/relationships/image" Target="../media/brand_photo.png"/></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8.xml"/><Relationship Id="rId3" Type="http://schemas.openxmlformats.org/officeDocument/2006/relationships/image" Target="../media/brand_photo.png"/></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9.xml"/><Relationship Id="rId3" Type="http://schemas.openxmlformats.org/officeDocument/2006/relationships/image" Target="../media/brand_photo.png"/></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0.xml"/><Relationship Id="rId3" Type="http://schemas.openxmlformats.org/officeDocument/2006/relationships/image" Target="../media/brand_photo.png"/></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1.xml"/><Relationship Id="rId3" Type="http://schemas.openxmlformats.org/officeDocument/2006/relationships/image" Target="../media/brand_photo.png"/></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2.xml"/><Relationship Id="rId3" Type="http://schemas.openxmlformats.org/officeDocument/2006/relationships/image" Target="../media/brand_photo.png"/></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3.xml"/><Relationship Id="rId3" Type="http://schemas.openxmlformats.org/officeDocument/2006/relationships/image" Target="../media/brand_photo.png"/></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4.xml"/><Relationship Id="rId3" Type="http://schemas.openxmlformats.org/officeDocument/2006/relationships/image" Target="../media/brand_photo.png"/></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5.xml"/><Relationship Id="rId3" Type="http://schemas.openxmlformats.org/officeDocument/2006/relationships/image" Target="../media/brand_photo.pn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6.xml"/><Relationship Id="rId3" Type="http://schemas.openxmlformats.org/officeDocument/2006/relationships/image" Target="../media/brand_photo.png"/></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7.xml"/><Relationship Id="rId3" Type="http://schemas.openxmlformats.org/officeDocument/2006/relationships/image" Target="../media/brand_photo.png"/></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8.xml"/><Relationship Id="rId3" Type="http://schemas.openxmlformats.org/officeDocument/2006/relationships/image" Target="../media/brand_photo.png"/></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9.xml"/><Relationship Id="rId3" Type="http://schemas.openxmlformats.org/officeDocument/2006/relationships/image" Target="../media/brand_photo.png"/></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0.xml"/><Relationship Id="rId3" Type="http://schemas.openxmlformats.org/officeDocument/2006/relationships/image" Target="../media/brand_photo.png"/></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1.xml"/><Relationship Id="rId3" Type="http://schemas.openxmlformats.org/officeDocument/2006/relationships/image" Target="../media/brand_photo.png"/></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2.xml"/><Relationship Id="rId3" Type="http://schemas.openxmlformats.org/officeDocument/2006/relationships/image" Target="../media/brand_photo.png"/></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3.xml"/><Relationship Id="rId3" Type="http://schemas.openxmlformats.org/officeDocument/2006/relationships/image" Target="../media/brand_photo.png"/></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4.xml"/><Relationship Id="rId3" Type="http://schemas.openxmlformats.org/officeDocument/2006/relationships/image" Target="../media/brand_photo.png"/></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5.xml"/><Relationship Id="rId3" Type="http://schemas.openxmlformats.org/officeDocument/2006/relationships/image" Target="../media/brand_photo.png"/></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6.xml"/><Relationship Id="rId3" Type="http://schemas.openxmlformats.org/officeDocument/2006/relationships/image" Target="../media/brand_photo.png"/></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7.xml"/><Relationship Id="rId3" Type="http://schemas.openxmlformats.org/officeDocument/2006/relationships/image" Target="../media/brand_photo.png"/></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8.xml"/><Relationship Id="rId3" Type="http://schemas.openxmlformats.org/officeDocument/2006/relationships/image" Target="../media/brand_photo.png"/></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9.xml"/><Relationship Id="rId3" Type="http://schemas.openxmlformats.org/officeDocument/2006/relationships/image" Target="../media/brand_photo.png"/></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0.xml"/><Relationship Id="rId3" Type="http://schemas.openxmlformats.org/officeDocument/2006/relationships/image" Target="../media/brand_photo.png"/></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1.xml"/><Relationship Id="rId3" Type="http://schemas.openxmlformats.org/officeDocument/2006/relationships/image" Target="../media/brand_photo.png"/></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2.xml"/><Relationship Id="rId3" Type="http://schemas.openxmlformats.org/officeDocument/2006/relationships/image" Target="../media/brand_photo.png"/></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3.xml"/><Relationship Id="rId3" Type="http://schemas.openxmlformats.org/officeDocument/2006/relationships/image" Target="../media/brand_photo.png"/></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4.xml"/><Relationship Id="rId3" Type="http://schemas.openxmlformats.org/officeDocument/2006/relationships/image" Target="../media/brand_photo.png"/></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5.xml"/><Relationship Id="rId3" Type="http://schemas.openxmlformats.org/officeDocument/2006/relationships/image" Target="../media/brand_photo.png"/></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6.xml"/><Relationship Id="rId3" Type="http://schemas.openxmlformats.org/officeDocument/2006/relationships/image" Target="../media/brand_photo.png"/></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7.xml"/><Relationship Id="rId3" Type="http://schemas.openxmlformats.org/officeDocument/2006/relationships/image" Target="../media/brand_photo.png"/></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8.xml"/><Relationship Id="rId3" Type="http://schemas.openxmlformats.org/officeDocument/2006/relationships/image" Target="../media/brand_photo.png"/></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9.xml"/><Relationship Id="rId3" Type="http://schemas.openxmlformats.org/officeDocument/2006/relationships/image" Target="../media/brand_photo.png"/></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0.xml"/><Relationship Id="rId3" Type="http://schemas.openxmlformats.org/officeDocument/2006/relationships/image" Target="../media/brand_photo.png"/></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1.xml"/><Relationship Id="rId3" Type="http://schemas.openxmlformats.org/officeDocument/2006/relationships/image" Target="../media/brand_photo.png"/></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2.xml"/><Relationship Id="rId3" Type="http://schemas.openxmlformats.org/officeDocument/2006/relationships/image" Target="../media/brand_photo.png"/></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3.xml"/><Relationship Id="rId3" Type="http://schemas.openxmlformats.org/officeDocument/2006/relationships/image" Target="../media/brand_photo.png"/></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4.xml"/><Relationship Id="rId3" Type="http://schemas.openxmlformats.org/officeDocument/2006/relationships/image" Target="../media/brand_photo.png"/></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5.xml"/><Relationship Id="rId3" Type="http://schemas.openxmlformats.org/officeDocument/2006/relationships/image" Target="../media/brand_photo.png"/></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6.xml"/><Relationship Id="rId3" Type="http://schemas.openxmlformats.org/officeDocument/2006/relationships/image" Target="../media/brand_photo.png"/></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7.xml"/><Relationship Id="rId3" Type="http://schemas.openxmlformats.org/officeDocument/2006/relationships/image" Target="../media/brand_photo.png"/></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8.xml"/><Relationship Id="rId3" Type="http://schemas.openxmlformats.org/officeDocument/2006/relationships/image" Target="../media/brand_photo.png"/></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9.xml"/><Relationship Id="rId3" Type="http://schemas.openxmlformats.org/officeDocument/2006/relationships/image" Target="../media/brand_photo.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0.xml"/><Relationship Id="rId3" Type="http://schemas.openxmlformats.org/officeDocument/2006/relationships/image" Target="../media/brand_photo.png"/></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1.xml"/><Relationship Id="rId3" Type="http://schemas.openxmlformats.org/officeDocument/2006/relationships/image" Target="../media/brand_photo.png"/></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2.xml"/><Relationship Id="rId3" Type="http://schemas.openxmlformats.org/officeDocument/2006/relationships/image" Target="../media/brand_photo.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3.xml"/><Relationship Id="rId3" Type="http://schemas.openxmlformats.org/officeDocument/2006/relationships/image" Target="../media/brand_photo.png"/></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4.xml"/><Relationship Id="rId3" Type="http://schemas.openxmlformats.org/officeDocument/2006/relationships/image" Target="../media/brand_photo.png"/></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5.xml"/><Relationship Id="rId3" Type="http://schemas.openxmlformats.org/officeDocument/2006/relationships/image" Target="../media/brand_photo.png"/></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6.xml"/><Relationship Id="rId3" Type="http://schemas.openxmlformats.org/officeDocument/2006/relationships/image" Target="../media/brand_photo.png"/></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7.xml"/><Relationship Id="rId3" Type="http://schemas.openxmlformats.org/officeDocument/2006/relationships/image" Target="../media/brand_photo.png"/></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8.xml"/><Relationship Id="rId3" Type="http://schemas.openxmlformats.org/officeDocument/2006/relationships/image" Target="../media/brand_photo.png"/></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9.xml"/><Relationship Id="rId3" Type="http://schemas.openxmlformats.org/officeDocument/2006/relationships/image" Target="../media/brand_photo.png"/></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0.xml"/><Relationship Id="rId3" Type="http://schemas.openxmlformats.org/officeDocument/2006/relationships/image" Target="../media/brand_photo.png"/></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1.xml"/><Relationship Id="rId3" Type="http://schemas.openxmlformats.org/officeDocument/2006/relationships/image" Target="../media/brand_photo.png"/></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2.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3.xml"/><Relationship Id="rId3" Type="http://schemas.openxmlformats.org/officeDocument/2006/relationships/image" Target="../media/brand_logo.png"/><Relationship Id="rId4" Type="http://schemas.openxmlformats.org/officeDocument/2006/relationships/image" Target="../media/brand_photo.png"/></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4.xml"/><Relationship Id="rId3" Type="http://schemas.openxmlformats.org/officeDocument/2006/relationships/image" Target="../media/brand_photo.png"/></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5.xml"/><Relationship Id="rId3" Type="http://schemas.openxmlformats.org/officeDocument/2006/relationships/image" Target="../media/brand_photo.png"/></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6.xml"/><Relationship Id="rId3" Type="http://schemas.openxmlformats.org/officeDocument/2006/relationships/image" Target="../media/brand_photo.png"/></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7.xml"/><Relationship Id="rId3" Type="http://schemas.openxmlformats.org/officeDocument/2006/relationships/image" Target="../media/brand_photo.png"/></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8.xml"/><Relationship Id="rId3" Type="http://schemas.openxmlformats.org/officeDocument/2006/relationships/image" Target="../media/brand_photo.png"/></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9.xml"/><Relationship Id="rId3" Type="http://schemas.openxmlformats.org/officeDocument/2006/relationships/image" Target="../media/brand_photo.png"/></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0.xml"/><Relationship Id="rId3" Type="http://schemas.openxmlformats.org/officeDocument/2006/relationships/image" Target="../media/brand_photo.png"/></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1.xml"/><Relationship Id="rId3" Type="http://schemas.openxmlformats.org/officeDocument/2006/relationships/image" Target="../media/brand_photo.png"/></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2.xml"/><Relationship Id="rId3" Type="http://schemas.openxmlformats.org/officeDocument/2006/relationships/image" Target="../media/brand_photo.png"/></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3.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4.xml"/><Relationship Id="rId3" Type="http://schemas.openxmlformats.org/officeDocument/2006/relationships/image" Target="../media/brand_logo.png"/><Relationship Id="rId4" Type="http://schemas.openxmlformats.org/officeDocument/2006/relationships/image" Target="../media/brand_photo.png"/></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5.xml"/><Relationship Id="rId3" Type="http://schemas.openxmlformats.org/officeDocument/2006/relationships/image" Target="../media/brand_photo.png"/></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6.xml"/><Relationship Id="rId3" Type="http://schemas.openxmlformats.org/officeDocument/2006/relationships/image" Target="../media/brand_photo.png"/></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7.xml"/><Relationship Id="rId3" Type="http://schemas.openxmlformats.org/officeDocument/2006/relationships/image" Target="../media/brand_photo.png"/></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8.xml"/><Relationship Id="rId3" Type="http://schemas.openxmlformats.org/officeDocument/2006/relationships/image" Target="../media/brand_photo.png"/></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9.xml"/><Relationship Id="rId3" Type="http://schemas.openxmlformats.org/officeDocument/2006/relationships/image" Target="../media/brand_photo.png"/></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0.xml"/><Relationship Id="rId3" Type="http://schemas.openxmlformats.org/officeDocument/2006/relationships/image" Target="../media/brand_photo.png"/></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1.xml"/><Relationship Id="rId3" Type="http://schemas.openxmlformats.org/officeDocument/2006/relationships/image" Target="../media/brand_photo.png"/></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2.xml"/><Relationship Id="rId3" Type="http://schemas.openxmlformats.org/officeDocument/2006/relationships/image" Target="../media/brand_photo.png"/></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3.xml"/><Relationship Id="rId3" Type="http://schemas.openxmlformats.org/officeDocument/2006/relationships/image" Target="../media/brand_photo.png"/></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4.xml"/><Relationship Id="rId3" Type="http://schemas.openxmlformats.org/officeDocument/2006/relationships/image" Target="../media/brand_photo.png"/></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5.xml"/><Relationship Id="rId3" Type="http://schemas.openxmlformats.org/officeDocument/2006/relationships/image" Target="../media/brand_photo.png"/></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6.xml"/><Relationship Id="rId3" Type="http://schemas.openxmlformats.org/officeDocument/2006/relationships/image" Target="../media/brand_photo.png"/></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7.xml"/><Relationship Id="rId3" Type="http://schemas.openxmlformats.org/officeDocument/2006/relationships/image" Target="../media/brand_photo.png"/></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8.xml"/><Relationship Id="rId3" Type="http://schemas.openxmlformats.org/officeDocument/2006/relationships/image" Target="../media/brand_photo.png"/></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9.xml"/><Relationship Id="rId3" Type="http://schemas.openxmlformats.org/officeDocument/2006/relationships/image" Target="../media/brand_photo.png"/></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0.xml"/><Relationship Id="rId3" Type="http://schemas.openxmlformats.org/officeDocument/2006/relationships/image" Target="../media/brand_photo.png"/></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1.xml"/><Relationship Id="rId3" Type="http://schemas.openxmlformats.org/officeDocument/2006/relationships/image" Target="../media/brand_photo.png"/></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2.xml"/><Relationship Id="rId3" Type="http://schemas.openxmlformats.org/officeDocument/2006/relationships/image" Target="../media/brand_photo.png"/></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3.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4.xml"/><Relationship Id="rId3" Type="http://schemas.openxmlformats.org/officeDocument/2006/relationships/image" Target="../media/brand_logo.png"/><Relationship Id="rId4" Type="http://schemas.openxmlformats.org/officeDocument/2006/relationships/image" Target="../media/brand_photo.png"/></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5.xml"/><Relationship Id="rId3" Type="http://schemas.openxmlformats.org/officeDocument/2006/relationships/image" Target="../media/brand_photo.png"/></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6.xml"/><Relationship Id="rId3" Type="http://schemas.openxmlformats.org/officeDocument/2006/relationships/image" Target="../media/brand_photo.png"/></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7.xml"/><Relationship Id="rId3" Type="http://schemas.openxmlformats.org/officeDocument/2006/relationships/image" Target="../media/brand_photo.png"/></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8.xml"/><Relationship Id="rId3" Type="http://schemas.openxmlformats.org/officeDocument/2006/relationships/image" Target="../media/brand_photo.png"/></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9.xml"/><Relationship Id="rId3" Type="http://schemas.openxmlformats.org/officeDocument/2006/relationships/image" Target="../media/brand_photo.png"/></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0.xml"/><Relationship Id="rId3" Type="http://schemas.openxmlformats.org/officeDocument/2006/relationships/image" Target="../media/brand_photo.png"/></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1.xml"/><Relationship Id="rId3" Type="http://schemas.openxmlformats.org/officeDocument/2006/relationships/image" Target="../media/brand_photo.png"/></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2.xml"/><Relationship Id="rId3" Type="http://schemas.openxmlformats.org/officeDocument/2006/relationships/image" Target="../media/brand_photo.png"/></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3.xml"/><Relationship Id="rId3" Type="http://schemas.openxmlformats.org/officeDocument/2006/relationships/image" Target="../media/brand_photo.png"/></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4.xml"/><Relationship Id="rId3" Type="http://schemas.openxmlformats.org/officeDocument/2006/relationships/image" Target="../media/brand_photo.png"/></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5.xml"/><Relationship Id="rId3" Type="http://schemas.openxmlformats.org/officeDocument/2006/relationships/image" Target="../media/brand_photo.png"/></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6.xml"/><Relationship Id="rId3" Type="http://schemas.openxmlformats.org/officeDocument/2006/relationships/image" Target="../media/brand_photo.png"/></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7.xml"/><Relationship Id="rId3" Type="http://schemas.openxmlformats.org/officeDocument/2006/relationships/image" Target="../media/brand_photo.png"/></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8.xml"/><Relationship Id="rId3" Type="http://schemas.openxmlformats.org/officeDocument/2006/relationships/image" Target="../media/brand_photo.png"/></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9.xml"/><Relationship Id="rId3" Type="http://schemas.openxmlformats.org/officeDocument/2006/relationships/image" Target="../media/brand_photo.png"/></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0.xml"/><Relationship Id="rId3" Type="http://schemas.openxmlformats.org/officeDocument/2006/relationships/image" Target="../media/brand_photo.png"/></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1.xml"/><Relationship Id="rId3" Type="http://schemas.openxmlformats.org/officeDocument/2006/relationships/image" Target="../media/brand_photo.png"/></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2.xml"/><Relationship Id="rId3" Type="http://schemas.openxmlformats.org/officeDocument/2006/relationships/image" Target="../media/brand_photo.png"/></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3.xml"/><Relationship Id="rId3" Type="http://schemas.openxmlformats.org/officeDocument/2006/relationships/image" Target="../media/brand_photo.png"/></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4.xml"/><Relationship Id="rId3" Type="http://schemas.openxmlformats.org/officeDocument/2006/relationships/image" Target="../media/brand_photo.png"/></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5.xml"/><Relationship Id="rId3" Type="http://schemas.openxmlformats.org/officeDocument/2006/relationships/image" Target="../media/brand_photo.png"/></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6.xml"/><Relationship Id="rId3" Type="http://schemas.openxmlformats.org/officeDocument/2006/relationships/image" Target="../media/brand_photo.png"/></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7.xml"/><Relationship Id="rId3" Type="http://schemas.openxmlformats.org/officeDocument/2006/relationships/image" Target="../media/brand_photo.pn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8.xml"/><Relationship Id="rId3" Type="http://schemas.openxmlformats.org/officeDocument/2006/relationships/image" Target="../media/brand_photo.png"/></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9.xml"/><Relationship Id="rId3" Type="http://schemas.openxmlformats.org/officeDocument/2006/relationships/image" Target="../media/brand_photo.png"/></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0.xml"/><Relationship Id="rId3" Type="http://schemas.openxmlformats.org/officeDocument/2006/relationships/image" Target="../media/brand_photo.png"/></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1.xml"/><Relationship Id="rId3" Type="http://schemas.openxmlformats.org/officeDocument/2006/relationships/image" Target="../media/brand_photo.png"/></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2.xml"/><Relationship Id="rId3" Type="http://schemas.openxmlformats.org/officeDocument/2006/relationships/image" Target="../media/brand_photo.png"/></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3.xml"/><Relationship Id="rId3" Type="http://schemas.openxmlformats.org/officeDocument/2006/relationships/image" Target="../media/brand_photo.png"/></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4.xml"/><Relationship Id="rId3" Type="http://schemas.openxmlformats.org/officeDocument/2006/relationships/image" Target="../media/brand_photo.png"/></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5.xml"/><Relationship Id="rId3" Type="http://schemas.openxmlformats.org/officeDocument/2006/relationships/image" Target="../media/brand_photo.png"/></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6.xml"/><Relationship Id="rId3" Type="http://schemas.openxmlformats.org/officeDocument/2006/relationships/image" Target="../media/brand_photo.png"/></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7.xml"/><Relationship Id="rId3" Type="http://schemas.openxmlformats.org/officeDocument/2006/relationships/image" Target="../media/brand_photo.png"/></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8.xml"/><Relationship Id="rId3" Type="http://schemas.openxmlformats.org/officeDocument/2006/relationships/image" Target="../media/brand_photo.png"/></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9.xml"/><Relationship Id="rId3" Type="http://schemas.openxmlformats.org/officeDocument/2006/relationships/image" Target="../media/brand_photo.png"/></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0.xml"/><Relationship Id="rId3" Type="http://schemas.openxmlformats.org/officeDocument/2006/relationships/image" Target="../media/brand_photo.png"/></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1.xml"/><Relationship Id="rId3" Type="http://schemas.openxmlformats.org/officeDocument/2006/relationships/image" Target="../media/brand_photo.png"/></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2.xml"/><Relationship Id="rId3" Type="http://schemas.openxmlformats.org/officeDocument/2006/relationships/image" Target="../media/brand_photo.png"/></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3.xml"/><Relationship Id="rId3" Type="http://schemas.openxmlformats.org/officeDocument/2006/relationships/image" Target="../media/brand_photo.png"/></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4.xml"/><Relationship Id="rId3" Type="http://schemas.openxmlformats.org/officeDocument/2006/relationships/image" Target="../media/brand_photo.png"/></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5.xml"/><Relationship Id="rId3" Type="http://schemas.openxmlformats.org/officeDocument/2006/relationships/image" Target="../media/brand_photo.png"/></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6.xml"/><Relationship Id="rId3" Type="http://schemas.openxmlformats.org/officeDocument/2006/relationships/image" Target="../media/brand_photo.png"/></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7.xml"/><Relationship Id="rId3" Type="http://schemas.openxmlformats.org/officeDocument/2006/relationships/image" Target="../media/brand_photo.png"/></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8.xml"/><Relationship Id="rId3" Type="http://schemas.openxmlformats.org/officeDocument/2006/relationships/image" Target="../media/brand_photo.png"/></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9.xml"/><Relationship Id="rId3" Type="http://schemas.openxmlformats.org/officeDocument/2006/relationships/image" Target="../media/brand_photo.png"/></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0.xml"/><Relationship Id="rId3" Type="http://schemas.openxmlformats.org/officeDocument/2006/relationships/image" Target="../media/brand_photo.png"/></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1.xml"/><Relationship Id="rId3" Type="http://schemas.openxmlformats.org/officeDocument/2006/relationships/image" Target="../media/brand_photo.png"/></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2.xml"/><Relationship Id="rId3" Type="http://schemas.openxmlformats.org/officeDocument/2006/relationships/image" Target="../media/brand_photo.png"/></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3.xml"/><Relationship Id="rId3" Type="http://schemas.openxmlformats.org/officeDocument/2006/relationships/image" Target="../media/brand_photo.png"/></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4.xml"/><Relationship Id="rId3" Type="http://schemas.openxmlformats.org/officeDocument/2006/relationships/image" Target="../media/brand_photo.png"/></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5.xml"/><Relationship Id="rId3" Type="http://schemas.openxmlformats.org/officeDocument/2006/relationships/image" Target="../media/brand_photo.png"/></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6.xml"/><Relationship Id="rId3" Type="http://schemas.openxmlformats.org/officeDocument/2006/relationships/image" Target="../media/brand_photo.png"/></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7.xml"/><Relationship Id="rId3" Type="http://schemas.openxmlformats.org/officeDocument/2006/relationships/image" Target="../media/brand_photo.png"/></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8.xml"/><Relationship Id="rId3" Type="http://schemas.openxmlformats.org/officeDocument/2006/relationships/image" Target="../media/brand_photo.png"/></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9.xml"/><Relationship Id="rId3" Type="http://schemas.openxmlformats.org/officeDocument/2006/relationships/image" Target="../media/brand_photo.png"/></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0.xml"/><Relationship Id="rId3" Type="http://schemas.openxmlformats.org/officeDocument/2006/relationships/image" Target="../media/brand_photo.png"/></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1.xml"/><Relationship Id="rId3" Type="http://schemas.openxmlformats.org/officeDocument/2006/relationships/image" Target="../media/brand_photo.png"/></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2.xml"/><Relationship Id="rId3" Type="http://schemas.openxmlformats.org/officeDocument/2006/relationships/image" Target="../media/brand_photo.png"/></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3.xml"/><Relationship Id="rId3" Type="http://schemas.openxmlformats.org/officeDocument/2006/relationships/image" Target="../media/brand_photo.png"/></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4.xml"/><Relationship Id="rId3" Type="http://schemas.openxmlformats.org/officeDocument/2006/relationships/image" Target="../media/brand_photo.png"/></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5.xml"/><Relationship Id="rId3" Type="http://schemas.openxmlformats.org/officeDocument/2006/relationships/image" Target="../media/brand_photo.png"/></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6.xml"/><Relationship Id="rId3" Type="http://schemas.openxmlformats.org/officeDocument/2006/relationships/image" Target="../media/brand_photo.png"/></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7.xml"/><Relationship Id="rId3" Type="http://schemas.openxmlformats.org/officeDocument/2006/relationships/image" Target="../media/brand_photo.png"/></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8.xml"/><Relationship Id="rId3" Type="http://schemas.openxmlformats.org/officeDocument/2006/relationships/image" Target="../media/brand_photo.png"/></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9.xml"/><Relationship Id="rId3" Type="http://schemas.openxmlformats.org/officeDocument/2006/relationships/image" Target="../media/brand_photo.png"/></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0.xml"/><Relationship Id="rId3" Type="http://schemas.openxmlformats.org/officeDocument/2006/relationships/image" Target="../media/brand_photo.png"/></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1.xml"/><Relationship Id="rId3" Type="http://schemas.openxmlformats.org/officeDocument/2006/relationships/image" Target="../media/brand_photo.png"/></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2.xml"/><Relationship Id="rId3" Type="http://schemas.openxmlformats.org/officeDocument/2006/relationships/image" Target="../media/brand_photo.png"/></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3.xml"/><Relationship Id="rId3" Type="http://schemas.openxmlformats.org/officeDocument/2006/relationships/image" Target="../media/brand_photo.png"/></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4.xml"/><Relationship Id="rId3" Type="http://schemas.openxmlformats.org/officeDocument/2006/relationships/image" Target="../media/brand_photo.png"/></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5.xml"/><Relationship Id="rId3" Type="http://schemas.openxmlformats.org/officeDocument/2006/relationships/image" Target="../media/brand_photo.png"/></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6.xml"/><Relationship Id="rId3" Type="http://schemas.openxmlformats.org/officeDocument/2006/relationships/image" Target="../media/brand_photo.png"/></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7.xml"/><Relationship Id="rId3" Type="http://schemas.openxmlformats.org/officeDocument/2006/relationships/image" Target="../media/brand_photo.png"/><Relationship Id="rId4" Type="http://schemas.openxmlformats.org/officeDocument/2006/relationships/image" Target="../media/brand_logo.png"/></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2-1.png"/><Relationship Id="rId3" Type="http://schemas.openxmlformats.org/officeDocument/2006/relationships/hyperlink" Target="https://4ab.in/government-jobs/" TargetMode="External"/><Relationship Id="rId4" Type="http://schemas.openxmlformats.org/officeDocument/2006/relationships/hyperlink" Target="https://4ab.in/government-jobs/" TargetMode="External"/><Relationship Id="rId5" Type="http://schemas.openxmlformats.org/officeDocument/2006/relationships/hyperlink" Target="https://4ab.in/government-jobs/" TargetMode="External"/><Relationship Id="rId6" Type="http://schemas.openxmlformats.org/officeDocument/2006/relationships/hyperlink" Target="https://4ab.in/government-jobs/exams/" TargetMode="External"/><Relationship Id="rId7" Type="http://schemas.openxmlformats.org/officeDocument/2006/relationships/hyperlink" Target="https://4ab.in/government-jobs/chemistry/" TargetMode="External"/><Relationship Id="rId8" Type="http://schemas.openxmlformats.org/officeDocument/2006/relationships/hyperlink" Target="https://4ab.in/government-jobs/blog/" TargetMode="External"/><Relationship Id="rId9" Type="http://schemas.openxmlformats.org/officeDocument/2006/relationships/hyperlink" Target="https://4ab.in/government-jobs/" TargetMode="External"/><Relationship Id="rId10" Type="http://schemas.openxmlformats.org/officeDocument/2006/relationships/hyperlink" Target="https://4ab.in/government-jobs/" TargetMode="External"/><Relationship Id="rId11" Type="http://schemas.openxmlformats.org/officeDocument/2006/relationships/hyperlink" Target="https://4ab.in/examination-news/latest/" TargetMode="External"/><Relationship Id="rId12" Type="http://schemas.openxmlformats.org/officeDocument/2006/relationships/hyperlink" Target="https://4ab.in/examination-news/calendar/" TargetMode="External"/><Relationship Id="rId13" Type="http://schemas.openxmlformats.org/officeDocument/2006/relationships/hyperlink" Target="https://4ab.in/examination-news/latest/?e=admit-card" TargetMode="External"/><Relationship Id="rId14" Type="http://schemas.openxmlformats.org/officeDocument/2006/relationships/hyperlink" Target="https://4ab.in/examination-news/latest/?e=result" TargetMode="External"/><Relationship Id="rId15" Type="http://schemas.openxmlformats.org/officeDocument/2006/relationships/hyperlink" Target="https://4ab.in/examination-news/tier/ug/" TargetMode="External"/><Relationship Id="rId16" Type="http://schemas.openxmlformats.org/officeDocument/2006/relationships/hyperlink" Target="https://4ab.in/examination-news/tier/pg/" TargetMode="External"/><Relationship Id="rId17" Type="http://schemas.openxmlformats.org/officeDocument/2006/relationships/hyperlink" Target="https://4ab.in/examination-news/tier/research/" TargetMode="External"/><Relationship Id="rId18" Type="http://schemas.openxmlformats.org/officeDocument/2006/relationships/hyperlink" Target="https://4ab.in/examination-news/tier/school/" TargetMode="External"/><Relationship Id="rId19" Type="http://schemas.openxmlformats.org/officeDocument/2006/relationships/hyperlink" Target="https://4ab.in/examination-news/blog/" TargetMode="External"/><Relationship Id="rId20" Type="http://schemas.openxmlformats.org/officeDocument/2006/relationships/hyperlink" Target="https://4ab.in/examination-news/" TargetMode="External"/><Relationship Id="rId21" Type="http://schemas.openxmlformats.org/officeDocument/2006/relationships/hyperlink" Target="https://4ab.in/examination-news/" TargetMode="External"/><Relationship Id="rId22" Type="http://schemas.openxmlformats.org/officeDocument/2006/relationships/hyperlink" Target="https://4ab.in/educators/" TargetMode="External"/><Relationship Id="rId23" Type="http://schemas.openxmlformats.org/officeDocument/2006/relationships/image" Target="../media/brand_image-3-1.png"/><Relationship Id="rId24" Type="http://schemas.openxmlformats.org/officeDocument/2006/relationships/image" Target="../media/brand_image-3-2.png"/><Relationship Id="rId25" Type="http://schemas.openxmlformats.org/officeDocument/2006/relationships/image" Target="../media/brand_image-3-2.png"/><Relationship Id="rId26" Type="http://schemas.openxmlformats.org/officeDocument/2006/relationships/image" Target="../media/brand_image-3-2.png"/><Relationship Id="rId27" Type="http://schemas.openxmlformats.org/officeDocument/2006/relationships/image" Target="../media/brand_image-3-2.png"/><Relationship Id="rId28" Type="http://schemas.openxmlformats.org/officeDocument/2006/relationships/image" Target="../media/brand_image-3-2.png"/><Relationship Id="rId29" Type="http://schemas.openxmlformats.org/officeDocument/2006/relationships/image" Target="../media/brand_image-3-2.png"/><Relationship Id="rId30" Type="http://schemas.openxmlformats.org/officeDocument/2006/relationships/image" Target="../media/brand_image-3-8.png"/><Relationship Id="rId31" Type="http://schemas.openxmlformats.org/officeDocument/2006/relationships/image" Target="../media/brand_image-3-2.png"/><Relationship Id="rId32" Type="http://schemas.openxmlformats.org/officeDocument/2006/relationships/image" Target="../media/brand_image-3-10.png"/><Relationship Id="rId33" Type="http://schemas.openxmlformats.org/officeDocument/2006/relationships/image" Target="../media/brand_image-3-2.png"/><Relationship Id="rId34" Type="http://schemas.openxmlformats.org/officeDocument/2006/relationships/image" Target="../media/brand_image-3-2.png"/><Relationship Id="rId35" Type="http://schemas.openxmlformats.org/officeDocument/2006/relationships/image" Target="../media/brand_image-3-2.png"/><Relationship Id="rId36" Type="http://schemas.openxmlformats.org/officeDocument/2006/relationships/image" Target="../media/brand_image-3-2.png"/><Relationship Id="rId37" Type="http://schemas.openxmlformats.org/officeDocument/2006/relationships/image" Target="../media/brand_image-3-2.png"/><Relationship Id="rId38" Type="http://schemas.openxmlformats.org/officeDocument/2006/relationships/image" Target="../media/brand_image-3-2.png"/><Relationship Id="rId39" Type="http://schemas.openxmlformats.org/officeDocument/2006/relationships/image" Target="../media/brand_image-3-2.png"/><Relationship Id="rId40" Type="http://schemas.openxmlformats.org/officeDocument/2006/relationships/image" Target="../media/brand_image-3-2.png"/><Relationship Id="rId41" Type="http://schemas.openxmlformats.org/officeDocument/2006/relationships/image" Target="../media/brand_image-3-2.png"/><Relationship Id="rId42" Type="http://schemas.openxmlformats.org/officeDocument/2006/relationships/image" Target="../media/brand_image-3-20.png"/><Relationship Id="rId43" Type="http://schemas.openxmlformats.org/officeDocument/2006/relationships/image" Target="../media/brand_image-3-2.png"/><Relationship Id="rId44" Type="http://schemas.openxmlformats.org/officeDocument/2006/relationships/image" Target="../media/brand_image-3-2.png"/></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2-1.png"/><Relationship Id="rId3" Type="http://schemas.openxmlformats.org/officeDocument/2006/relationships/hyperlink" Target="https://4ab.in/educators/chemistry-question-bank/" TargetMode="External"/><Relationship Id="rId4" Type="http://schemas.openxmlformats.org/officeDocument/2006/relationships/hyperlink" Target="https://4ab.in/educators/search/" TargetMode="External"/><Relationship Id="rId5" Type="http://schemas.openxmlformats.org/officeDocument/2006/relationships/hyperlink" Target="https://4ab.in/educators/topic/" TargetMode="External"/><Relationship Id="rId6" Type="http://schemas.openxmlformats.org/officeDocument/2006/relationships/hyperlink" Target="https://4ab.in/educators/?m=qb" TargetMode="External"/><Relationship Id="rId7" Type="http://schemas.openxmlformats.org/officeDocument/2006/relationships/hyperlink" Target="https://4ab.in/educators/chemistry-question-bank/#docs" TargetMode="External"/><Relationship Id="rId8" Type="http://schemas.openxmlformats.org/officeDocument/2006/relationships/hyperlink" Target="https://4ab.in/educators/chemistry-community/" TargetMode="External"/><Relationship Id="rId9" Type="http://schemas.openxmlformats.org/officeDocument/2006/relationships/hyperlink" Target="https://4ab.in/educators/analyse/" TargetMode="External"/><Relationship Id="rId10" Type="http://schemas.openxmlformats.org/officeDocument/2006/relationships/hyperlink" Target="https://4ab.in/educators/?m=qb" TargetMode="External"/><Relationship Id="rId11" Type="http://schemas.openxmlformats.org/officeDocument/2006/relationships/hyperlink" Target="https://4ab.in/educators/" TargetMode="External"/><Relationship Id="rId12" Type="http://schemas.openxmlformats.org/officeDocument/2006/relationships/image" Target="../media/brand_image-4-1.png"/><Relationship Id="rId13" Type="http://schemas.openxmlformats.org/officeDocument/2006/relationships/image" Target="../media/brand_image-4-2.png"/><Relationship Id="rId14" Type="http://schemas.openxmlformats.org/officeDocument/2006/relationships/image" Target="../media/brand_image-4-2.png"/><Relationship Id="rId15" Type="http://schemas.openxmlformats.org/officeDocument/2006/relationships/image" Target="../media/brand_image-4-2.png"/><Relationship Id="rId16" Type="http://schemas.openxmlformats.org/officeDocument/2006/relationships/image" Target="../media/brand_image-4-5.png"/><Relationship Id="rId17" Type="http://schemas.openxmlformats.org/officeDocument/2006/relationships/image" Target="../media/brand_image-4-2.png"/><Relationship Id="rId18" Type="http://schemas.openxmlformats.org/officeDocument/2006/relationships/image" Target="../media/brand_image-4-7.png"/><Relationship Id="rId19" Type="http://schemas.openxmlformats.org/officeDocument/2006/relationships/image" Target="../media/brand_image-4-8.png"/><Relationship Id="rId20" Type="http://schemas.openxmlformats.org/officeDocument/2006/relationships/image" Target="../media/brand_image-4-2.png"/><Relationship Id="rId21" Type="http://schemas.openxmlformats.org/officeDocument/2006/relationships/image" Target="../media/brand_image-4-10.png"/><Relationship Id="rId22" Type="http://schemas.openxmlformats.org/officeDocument/2006/relationships/image" Target="../media/brand_image-4-2.png"/><Relationship Id="rId23" Type="http://schemas.openxmlformats.org/officeDocument/2006/relationships/image" Target="../media/brand_image-4-12.png"/><Relationship Id="rId24" Type="http://schemas.openxmlformats.org/officeDocument/2006/relationships/image" Target="../media/brand_image-4-2.png"/><Relationship Id="rId25" Type="http://schemas.openxmlformats.org/officeDocument/2006/relationships/image" Target="../media/brand_image-4-14.png"/><Relationship Id="rId26" Type="http://schemas.openxmlformats.org/officeDocument/2006/relationships/image" Target="../media/brand_image-4-15.png"/><Relationship Id="rId27" Type="http://schemas.openxmlformats.org/officeDocument/2006/relationships/image" Target="../media/brand_image-4-2.png"/></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2-1.png"/><Relationship Id="rId3" Type="http://schemas.openxmlformats.org/officeDocument/2006/relationships/hyperlink" Target="https://4ab.in/educators/" TargetMode="External"/><Relationship Id="rId4" Type="http://schemas.openxmlformats.org/officeDocument/2006/relationships/hyperlink" Target="https://4ab.in/educators/" TargetMode="External"/><Relationship Id="rId5" Type="http://schemas.openxmlformats.org/officeDocument/2006/relationships/image" Target="../media/brand_image-5-1.png"/><Relationship Id="rId6" Type="http://schemas.openxmlformats.org/officeDocument/2006/relationships/image" Target="../media/brand_image-5-2.png"/><Relationship Id="rId7" Type="http://schemas.openxmlformats.org/officeDocument/2006/relationships/image" Target="../media/brand_image-5-3.png"/><Relationship Id="rId8" Type="http://schemas.openxmlformats.org/officeDocument/2006/relationships/image" Target="../media/brand_image-5-4.png"/><Relationship Id="rId9" Type="http://schemas.openxmlformats.org/officeDocument/2006/relationships/image" Target="../media/brand_image-5-5.png"/><Relationship Id="rId10" Type="http://schemas.openxmlformats.org/officeDocument/2006/relationships/image" Target="../media/brand_image-5-6.png"/><Relationship Id="rId11" Type="http://schemas.openxmlformats.org/officeDocument/2006/relationships/image" Target="../media/brand_image-5-7.png"/></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3-1.png"/><Relationship Id="rId3" Type="http://schemas.openxmlformats.org/officeDocument/2006/relationships/hyperlink" Target="https://4ab.in/molecular-symmetry/" TargetMode="External"/><Relationship Id="rId4" Type="http://schemas.openxmlformats.org/officeDocument/2006/relationships/hyperlink" Target="https://4ab.in/molecular-symmetry/" TargetMode="External"/><Relationship Id="rId5" Type="http://schemas.openxmlformats.org/officeDocument/2006/relationships/hyperlink" Target="https://4ab.in/molecular-point-groups/" TargetMode="External"/><Relationship Id="rId6" Type="http://schemas.openxmlformats.org/officeDocument/2006/relationships/hyperlink" Target="https://4ab.in/molecular-point-groups/" TargetMode="External"/><Relationship Id="rId7" Type="http://schemas.openxmlformats.org/officeDocument/2006/relationships/hyperlink" Target="https://4ab.in/crystal-structure/" TargetMode="External"/><Relationship Id="rId8" Type="http://schemas.openxmlformats.org/officeDocument/2006/relationships/hyperlink" Target="https://4ab.in/crystal-structure/" TargetMode="External"/><Relationship Id="rId9" Type="http://schemas.openxmlformats.org/officeDocument/2006/relationships/hyperlink" Target="https://4ab.in/crystal-space-groups/" TargetMode="External"/><Relationship Id="rId10" Type="http://schemas.openxmlformats.org/officeDocument/2006/relationships/hyperlink" Target="https://4ab.in/crystal-space-groups/" TargetMode="External"/><Relationship Id="rId11" Type="http://schemas.openxmlformats.org/officeDocument/2006/relationships/hyperlink" Target="https://4ab.in/educators/" TargetMode="External"/><Relationship Id="rId12" Type="http://schemas.openxmlformats.org/officeDocument/2006/relationships/image" Target="../media/brand_image-6-1.png"/><Relationship Id="rId13" Type="http://schemas.openxmlformats.org/officeDocument/2006/relationships/image" Target="../media/brand_image-6-2.png"/><Relationship Id="rId14" Type="http://schemas.openxmlformats.org/officeDocument/2006/relationships/image" Target="../media/brand_image-6-3.png"/><Relationship Id="rId15" Type="http://schemas.openxmlformats.org/officeDocument/2006/relationships/image" Target="../media/brand_image-6-4.png"/><Relationship Id="rId16" Type="http://schemas.openxmlformats.org/officeDocument/2006/relationships/image" Target="../media/brand_image-6-5.png"/><Relationship Id="rId17" Type="http://schemas.openxmlformats.org/officeDocument/2006/relationships/image" Target="../media/brand_image-6-3.png"/><Relationship Id="rId18" Type="http://schemas.openxmlformats.org/officeDocument/2006/relationships/image" Target="../media/brand_image-6-7.png"/><Relationship Id="rId19" Type="http://schemas.openxmlformats.org/officeDocument/2006/relationships/image" Target="../media/brand_image-6-8.png"/><Relationship Id="rId20" Type="http://schemas.openxmlformats.org/officeDocument/2006/relationships/image" Target="../media/brand_image-6-3.png"/><Relationship Id="rId21" Type="http://schemas.openxmlformats.org/officeDocument/2006/relationships/image" Target="../media/brand_image-6-10.png"/><Relationship Id="rId22" Type="http://schemas.openxmlformats.org/officeDocument/2006/relationships/image" Target="../media/brand_image-6-11.png"/><Relationship Id="rId23" Type="http://schemas.openxmlformats.org/officeDocument/2006/relationships/image" Target="../media/brand_image-6-3.png"/><Relationship Id="rId24" Type="http://schemas.openxmlformats.org/officeDocument/2006/relationships/image" Target="../media/brand_image-6-3.png"/></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3-1.png"/><Relationship Id="rId3" Type="http://schemas.openxmlformats.org/officeDocument/2006/relationships/hyperlink" Target="https://4ab.in/periodic-table/" TargetMode="External"/><Relationship Id="rId4" Type="http://schemas.openxmlformats.org/officeDocument/2006/relationships/hyperlink" Target="https://4ab.in/periodic-table/" TargetMode="External"/><Relationship Id="rId5" Type="http://schemas.openxmlformats.org/officeDocument/2006/relationships/hyperlink" Target="https://4ab.in/chemistry-calculator/" TargetMode="External"/><Relationship Id="rId6" Type="http://schemas.openxmlformats.org/officeDocument/2006/relationships/hyperlink" Target="https://4ab.in/chemistry-calculator/" TargetMode="External"/><Relationship Id="rId7" Type="http://schemas.openxmlformats.org/officeDocument/2006/relationships/hyperlink" Target="https://4ab.in/chemistry-typing/" TargetMode="External"/><Relationship Id="rId8" Type="http://schemas.openxmlformats.org/officeDocument/2006/relationships/hyperlink" Target="https://4ab.in/chemistry-typing/" TargetMode="External"/><Relationship Id="rId9" Type="http://schemas.openxmlformats.org/officeDocument/2006/relationships/hyperlink" Target="https://4ab.in/educators/draw/" TargetMode="External"/><Relationship Id="rId10" Type="http://schemas.openxmlformats.org/officeDocument/2006/relationships/hyperlink" Target="https://4ab.in/educators/draw/" TargetMode="External"/><Relationship Id="rId11" Type="http://schemas.openxmlformats.org/officeDocument/2006/relationships/hyperlink" Target="https://4ab.in/educators/" TargetMode="External"/><Relationship Id="rId12" Type="http://schemas.openxmlformats.org/officeDocument/2006/relationships/image" Target="../media/brand_image-7-1.png"/><Relationship Id="rId13" Type="http://schemas.openxmlformats.org/officeDocument/2006/relationships/image" Target="../media/brand_image-7-2.png"/><Relationship Id="rId14" Type="http://schemas.openxmlformats.org/officeDocument/2006/relationships/image" Target="../media/brand_image-7-3.png"/><Relationship Id="rId15" Type="http://schemas.openxmlformats.org/officeDocument/2006/relationships/image" Target="../media/brand_image-7-4.png"/><Relationship Id="rId16" Type="http://schemas.openxmlformats.org/officeDocument/2006/relationships/image" Target="../media/brand_image-7-5.png"/><Relationship Id="rId17" Type="http://schemas.openxmlformats.org/officeDocument/2006/relationships/image" Target="../media/brand_image-7-3.png"/><Relationship Id="rId18" Type="http://schemas.openxmlformats.org/officeDocument/2006/relationships/image" Target="../media/brand_image-7-7.png"/><Relationship Id="rId19" Type="http://schemas.openxmlformats.org/officeDocument/2006/relationships/image" Target="../media/brand_image-7-8.png"/><Relationship Id="rId20" Type="http://schemas.openxmlformats.org/officeDocument/2006/relationships/image" Target="../media/brand_image-7-3.png"/><Relationship Id="rId21" Type="http://schemas.openxmlformats.org/officeDocument/2006/relationships/image" Target="../media/brand_image-7-10.png"/><Relationship Id="rId22" Type="http://schemas.openxmlformats.org/officeDocument/2006/relationships/image" Target="../media/brand_image-7-11.png"/><Relationship Id="rId23" Type="http://schemas.openxmlformats.org/officeDocument/2006/relationships/image" Target="../media/brand_image-7-3.png"/><Relationship Id="rId24" Type="http://schemas.openxmlformats.org/officeDocument/2006/relationships/image" Target="../media/brand_image-7-3.png"/></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hyperlink" Target="tel:+919212142427" TargetMode="External"/><Relationship Id="rId3" Type="http://schemas.openxmlformats.org/officeDocument/2006/relationships/hyperlink" Target="https://4ab.in/educators/" TargetMode="External"/><Relationship Id="rId4" Type="http://schemas.openxmlformats.org/officeDocument/2006/relationships/hyperlink" Target="https://4ab.in/educators/" TargetMode="External"/><Relationship Id="rId5" Type="http://schemas.openxmlformats.org/officeDocument/2006/relationships/image" Target="../media/brand_image-8-1.png"/><Relationship Id="rId6" Type="http://schemas.openxmlformats.org/officeDocument/2006/relationships/image" Target="../media/brand_image-8-2.png"/><Relationship Id="rId7" Type="http://schemas.openxmlformats.org/officeDocument/2006/relationships/image" Target="../media/brand_image-8-2.png"/><Relationship Id="rId8" Type="http://schemas.openxmlformats.org/officeDocument/2006/relationships/image" Target="../media/brand_image-8-4.png"/><Relationship Id="rId9" Type="http://schemas.openxmlformats.org/officeDocument/2006/relationships/image" Target="../media/brand_brand_photo.png"/></Relationships>
</file>

<file path=ppt/slides/slide1.xml><?xml version="1.0" encoding="utf-8"?>
<p:sld xmlns:a="http://schemas.openxmlformats.org/drawingml/2006/main" xmlns:r="http://schemas.openxmlformats.org/officeDocument/2006/relationships" xmlns:p="http://schemas.openxmlformats.org/presentationml/2006/main">
  <p:cSld name="Slide 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6858000" y="0"/>
            <a:ext cx="2286000" cy="5143500"/>
          </a:xfrm>
          <a:prstGeom prst="rect">
            <a:avLst/>
          </a:prstGeom>
          <a:solidFill>
            <a:srgbClr val="1E3A5F"/>
          </a:solidFill>
          <a:ln w="12700">
            <a:solidFill>
              <a:srgbClr val="1E3A5F"/>
            </a:solidFill>
            <a:prstDash val="solid"/>
          </a:ln>
        </p:spPr>
      </p:sp>
      <p:sp>
        <p:nvSpPr>
          <p:cNvPr id="7" name="Text 5"/>
          <p:cNvSpPr/>
          <p:nvPr/>
        </p:nvSpPr>
        <p:spPr>
          <a:xfrm>
            <a:off x="502920" y="502920"/>
            <a:ext cx="603504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ABC CHEMISTRY</a:t>
            </a:r>
            <a:endParaRPr lang="en-US" sz="1400" dirty="0"/>
          </a:p>
        </p:txBody>
      </p:sp>
      <p:sp>
        <p:nvSpPr>
          <p:cNvPr id="8" name="Text 6"/>
          <p:cNvSpPr/>
          <p:nvPr/>
        </p:nvSpPr>
        <p:spPr>
          <a:xfrm>
            <a:off x="502920" y="868680"/>
            <a:ext cx="6035040" cy="292608"/>
          </a:xfrm>
          <a:prstGeom prst="rect">
            <a:avLst/>
          </a:prstGeom>
          <a:noFill/>
          <a:ln/>
        </p:spPr>
        <p:txBody>
          <a:bodyPr wrap="square" lIns="0" tIns="0" rIns="0" bIns="0" rtlCol="0" anchor="ctr"/>
          <a:lstStyle/>
          <a:p>
            <a:pPr algn="l" indent="0" marL="0">
              <a:buNone/>
            </a:pPr>
            <a:r>
              <a:rPr lang="en-US" sz="1150" dirty="0">
                <a:solidFill>
                  <a:srgbClr val="5A6B82"/>
                </a:solidFill>
                <a:latin typeface="Arial" pitchFamily="34" charset="0"/>
                <a:ea typeface="Arial" pitchFamily="34" charset="-122"/>
                <a:cs typeface="Arial" pitchFamily="34" charset="-120"/>
              </a:rPr>
              <a:t>Mr. Aniket Bhardwaj  ·  15+ Years Mentorship</a:t>
            </a:r>
            <a:endParaRPr lang="en-US" sz="1150" dirty="0"/>
          </a:p>
        </p:txBody>
      </p:sp>
      <p:sp>
        <p:nvSpPr>
          <p:cNvPr id="9" name="Shape 7"/>
          <p:cNvSpPr/>
          <p:nvPr/>
        </p:nvSpPr>
        <p:spPr>
          <a:xfrm>
            <a:off x="521208" y="1371600"/>
            <a:ext cx="1554480" cy="45720"/>
          </a:xfrm>
          <a:prstGeom prst="rect">
            <a:avLst/>
          </a:prstGeom>
          <a:solidFill>
            <a:srgbClr val="D4A017"/>
          </a:solidFill>
          <a:ln w="12700">
            <a:solidFill>
              <a:srgbClr val="D4A017"/>
            </a:solidFill>
            <a:prstDash val="solid"/>
          </a:ln>
        </p:spPr>
      </p:sp>
      <p:sp>
        <p:nvSpPr>
          <p:cNvPr id="10" name="Text 8"/>
          <p:cNvSpPr/>
          <p:nvPr/>
        </p:nvSpPr>
        <p:spPr>
          <a:xfrm>
            <a:off x="502920" y="1517904"/>
            <a:ext cx="6217920" cy="658368"/>
          </a:xfrm>
          <a:prstGeom prst="rect">
            <a:avLst/>
          </a:prstGeom>
          <a:noFill/>
          <a:ln/>
        </p:spPr>
        <p:txBody>
          <a:bodyPr wrap="square" lIns="0" tIns="0" rIns="0" bIns="0" rtlCol="0" anchor="ctr"/>
          <a:lstStyle/>
          <a:p>
            <a:pPr algn="l" indent="0" marL="0">
              <a:buNone/>
            </a:pPr>
            <a:r>
              <a:rPr lang="en-US" sz="2730" b="1" dirty="0">
                <a:solidFill>
                  <a:srgbClr val="1B2A41"/>
                </a:solidFill>
                <a:latin typeface="Georgia" pitchFamily="34" charset="0"/>
                <a:ea typeface="Georgia" pitchFamily="34" charset="-122"/>
                <a:cs typeface="Georgia" pitchFamily="34" charset="-120"/>
              </a:rPr>
              <a:t>Organometallic Chemistry</a:t>
            </a:r>
            <a:endParaRPr lang="en-US" sz="2730" dirty="0"/>
          </a:p>
        </p:txBody>
      </p:sp>
      <p:sp>
        <p:nvSpPr>
          <p:cNvPr id="11" name="Text 9"/>
          <p:cNvSpPr/>
          <p:nvPr/>
        </p:nvSpPr>
        <p:spPr>
          <a:xfrm>
            <a:off x="502920" y="2212848"/>
            <a:ext cx="6217920" cy="384048"/>
          </a:xfrm>
          <a:prstGeom prst="rect">
            <a:avLst/>
          </a:prstGeom>
          <a:noFill/>
          <a:ln/>
        </p:spPr>
        <p:txBody>
          <a:bodyPr wrap="square" lIns="0" tIns="0" rIns="0" bIns="0" rtlCol="0" anchor="ctr"/>
          <a:lstStyle/>
          <a:p>
            <a:pPr algn="l" indent="0" marL="0">
              <a:buNone/>
            </a:pPr>
            <a:r>
              <a:rPr lang="en-US" sz="1700" b="1" dirty="0">
                <a:solidFill>
                  <a:srgbClr val="1E3A5F"/>
                </a:solidFill>
                <a:latin typeface="Arial" pitchFamily="34" charset="0"/>
                <a:ea typeface="Arial" pitchFamily="34" charset="-122"/>
                <a:cs typeface="Arial" pitchFamily="34" charset="-120"/>
              </a:rPr>
              <a:t>Premium CSIR-NET PYQ Book</a:t>
            </a:r>
            <a:endParaRPr lang="en-US" sz="1700" dirty="0"/>
          </a:p>
        </p:txBody>
      </p:sp>
      <p:sp>
        <p:nvSpPr>
          <p:cNvPr id="12" name="Text 10"/>
          <p:cNvSpPr/>
          <p:nvPr/>
        </p:nvSpPr>
        <p:spPr>
          <a:xfrm>
            <a:off x="502920" y="2596896"/>
            <a:ext cx="6217920" cy="310896"/>
          </a:xfrm>
          <a:prstGeom prst="rect">
            <a:avLst/>
          </a:prstGeom>
          <a:noFill/>
          <a:ln/>
        </p:spPr>
        <p:txBody>
          <a:bodyPr wrap="square" lIns="0" tIns="0" rIns="0" bIns="0" rtlCol="0" anchor="ctr"/>
          <a:lstStyle/>
          <a:p>
            <a:pPr algn="l" indent="0" marL="0">
              <a:buNone/>
            </a:pPr>
            <a:r>
              <a:rPr lang="en-US" sz="1200" dirty="0">
                <a:solidFill>
                  <a:srgbClr val="5A6B82"/>
                </a:solidFill>
                <a:latin typeface="Arial" pitchFamily="34" charset="0"/>
                <a:ea typeface="Arial" pitchFamily="34" charset="-122"/>
                <a:cs typeface="Arial" pitchFamily="34" charset="-120"/>
              </a:rPr>
              <a:t>153 CSIR-NET Previous-Year Questions · Fully Solved with Distractor Analysis</a:t>
            </a:r>
            <a:endParaRPr lang="en-US" sz="1200" dirty="0"/>
          </a:p>
        </p:txBody>
      </p:sp>
      <p:sp>
        <p:nvSpPr>
          <p:cNvPr id="13" name="Shape 11"/>
          <p:cNvSpPr/>
          <p:nvPr/>
        </p:nvSpPr>
        <p:spPr>
          <a:xfrm>
            <a:off x="502920" y="3108960"/>
            <a:ext cx="1371600" cy="365760"/>
          </a:xfrm>
          <a:prstGeom prst="roundRect">
            <a:avLst>
              <a:gd name="adj" fmla="val 15000"/>
            </a:avLst>
          </a:prstGeom>
          <a:solidFill>
            <a:srgbClr val="E8F0F8"/>
          </a:solidFill>
          <a:ln w="9525">
            <a:solidFill>
              <a:srgbClr val="1E3A5F"/>
            </a:solidFill>
            <a:prstDash val="solid"/>
          </a:ln>
        </p:spPr>
      </p:sp>
      <p:sp>
        <p:nvSpPr>
          <p:cNvPr id="14" name="Text 12"/>
          <p:cNvSpPr/>
          <p:nvPr/>
        </p:nvSpPr>
        <p:spPr>
          <a:xfrm>
            <a:off x="502920" y="3108960"/>
            <a:ext cx="1371600" cy="365760"/>
          </a:xfrm>
          <a:prstGeom prst="rect">
            <a:avLst/>
          </a:prstGeom>
          <a:noFill/>
          <a:ln/>
        </p:spPr>
        <p:txBody>
          <a:bodyPr wrap="square" lIns="0" tIns="0" rIns="0" bIns="0" rtlCol="0" anchor="ctr"/>
          <a:lstStyle/>
          <a:p>
            <a:pPr algn="ctr" indent="0" marL="0">
              <a:buNone/>
            </a:pPr>
            <a:r>
              <a:rPr lang="en-US" sz="950" b="1" dirty="0">
                <a:solidFill>
                  <a:srgbClr val="1E3A5F"/>
                </a:solidFill>
                <a:latin typeface="Arial" pitchFamily="34" charset="0"/>
                <a:ea typeface="Arial" pitchFamily="34" charset="-122"/>
                <a:cs typeface="Arial" pitchFamily="34" charset="-120"/>
              </a:rPr>
              <a:t>3-Slide Solutions</a:t>
            </a:r>
            <a:endParaRPr lang="en-US" sz="950" dirty="0"/>
          </a:p>
        </p:txBody>
      </p:sp>
      <p:sp>
        <p:nvSpPr>
          <p:cNvPr id="15" name="Shape 13"/>
          <p:cNvSpPr/>
          <p:nvPr/>
        </p:nvSpPr>
        <p:spPr>
          <a:xfrm>
            <a:off x="2020824" y="3108960"/>
            <a:ext cx="1371600" cy="365760"/>
          </a:xfrm>
          <a:prstGeom prst="roundRect">
            <a:avLst>
              <a:gd name="adj" fmla="val 15000"/>
            </a:avLst>
          </a:prstGeom>
          <a:solidFill>
            <a:srgbClr val="FBEDEC"/>
          </a:solidFill>
          <a:ln w="9525">
            <a:solidFill>
              <a:srgbClr val="B83A36"/>
            </a:solidFill>
            <a:prstDash val="solid"/>
          </a:ln>
        </p:spPr>
      </p:sp>
      <p:sp>
        <p:nvSpPr>
          <p:cNvPr id="16" name="Text 14"/>
          <p:cNvSpPr/>
          <p:nvPr/>
        </p:nvSpPr>
        <p:spPr>
          <a:xfrm>
            <a:off x="2020824" y="3108960"/>
            <a:ext cx="1371600" cy="365760"/>
          </a:xfrm>
          <a:prstGeom prst="rect">
            <a:avLst/>
          </a:prstGeom>
          <a:noFill/>
          <a:ln/>
        </p:spPr>
        <p:txBody>
          <a:bodyPr wrap="square" lIns="0" tIns="0" rIns="0" bIns="0" rtlCol="0" anchor="ctr"/>
          <a:lstStyle/>
          <a:p>
            <a:pPr algn="ctr" indent="0" marL="0">
              <a:buNone/>
            </a:pPr>
            <a:r>
              <a:rPr lang="en-US" sz="950" b="1" dirty="0">
                <a:solidFill>
                  <a:srgbClr val="B83A36"/>
                </a:solidFill>
                <a:latin typeface="Arial" pitchFamily="34" charset="0"/>
                <a:ea typeface="Arial" pitchFamily="34" charset="-122"/>
                <a:cs typeface="Arial" pitchFamily="34" charset="-120"/>
              </a:rPr>
              <a:t>Distractor Analysis</a:t>
            </a:r>
            <a:endParaRPr lang="en-US" sz="950" dirty="0"/>
          </a:p>
        </p:txBody>
      </p:sp>
      <p:sp>
        <p:nvSpPr>
          <p:cNvPr id="17" name="Shape 15"/>
          <p:cNvSpPr/>
          <p:nvPr/>
        </p:nvSpPr>
        <p:spPr>
          <a:xfrm>
            <a:off x="3538728" y="3108960"/>
            <a:ext cx="1371600" cy="365760"/>
          </a:xfrm>
          <a:prstGeom prst="roundRect">
            <a:avLst>
              <a:gd name="adj" fmla="val 15000"/>
            </a:avLst>
          </a:prstGeom>
          <a:solidFill>
            <a:srgbClr val="FBF1DE"/>
          </a:solidFill>
          <a:ln w="9525">
            <a:solidFill>
              <a:srgbClr val="C9821B"/>
            </a:solidFill>
            <a:prstDash val="solid"/>
          </a:ln>
        </p:spPr>
      </p:sp>
      <p:sp>
        <p:nvSpPr>
          <p:cNvPr id="18" name="Text 16"/>
          <p:cNvSpPr/>
          <p:nvPr/>
        </p:nvSpPr>
        <p:spPr>
          <a:xfrm>
            <a:off x="3538728" y="3108960"/>
            <a:ext cx="1371600" cy="365760"/>
          </a:xfrm>
          <a:prstGeom prst="rect">
            <a:avLst/>
          </a:prstGeom>
          <a:noFill/>
          <a:ln/>
        </p:spPr>
        <p:txBody>
          <a:bodyPr wrap="square" lIns="0" tIns="0" rIns="0" bIns="0" rtlCol="0" anchor="ctr"/>
          <a:lstStyle/>
          <a:p>
            <a:pPr algn="ctr" indent="0" marL="0">
              <a:buNone/>
            </a:pPr>
            <a:r>
              <a:rPr lang="en-US" sz="950" b="1" dirty="0">
                <a:solidFill>
                  <a:srgbClr val="C9821B"/>
                </a:solidFill>
                <a:latin typeface="Arial" pitchFamily="34" charset="0"/>
                <a:ea typeface="Arial" pitchFamily="34" charset="-122"/>
                <a:cs typeface="Arial" pitchFamily="34" charset="-120"/>
              </a:rPr>
              <a:t>Exam Tricks</a:t>
            </a:r>
            <a:endParaRPr lang="en-US" sz="950" dirty="0"/>
          </a:p>
        </p:txBody>
      </p:sp>
      <p:sp>
        <p:nvSpPr>
          <p:cNvPr id="19" name="Shape 17"/>
          <p:cNvSpPr/>
          <p:nvPr/>
        </p:nvSpPr>
        <p:spPr>
          <a:xfrm>
            <a:off x="5056632" y="3108960"/>
            <a:ext cx="1371600" cy="365760"/>
          </a:xfrm>
          <a:prstGeom prst="roundRect">
            <a:avLst>
              <a:gd name="adj" fmla="val 15000"/>
            </a:avLst>
          </a:prstGeom>
          <a:solidFill>
            <a:srgbClr val="F0EAFA"/>
          </a:solidFill>
          <a:ln w="9525">
            <a:solidFill>
              <a:srgbClr val="6E45B8"/>
            </a:solidFill>
            <a:prstDash val="solid"/>
          </a:ln>
        </p:spPr>
      </p:sp>
      <p:sp>
        <p:nvSpPr>
          <p:cNvPr id="20" name="Text 18"/>
          <p:cNvSpPr/>
          <p:nvPr/>
        </p:nvSpPr>
        <p:spPr>
          <a:xfrm>
            <a:off x="5056632" y="3108960"/>
            <a:ext cx="1371600" cy="365760"/>
          </a:xfrm>
          <a:prstGeom prst="rect">
            <a:avLst/>
          </a:prstGeom>
          <a:noFill/>
          <a:ln/>
        </p:spPr>
        <p:txBody>
          <a:bodyPr wrap="square" lIns="0" tIns="0" rIns="0" bIns="0" rtlCol="0" anchor="ctr"/>
          <a:lstStyle/>
          <a:p>
            <a:pPr algn="ctr" indent="0" marL="0">
              <a:buNone/>
            </a:pPr>
            <a:r>
              <a:rPr lang="en-US" sz="950" b="1" dirty="0">
                <a:solidFill>
                  <a:srgbClr val="6E45B8"/>
                </a:solidFill>
                <a:latin typeface="Arial" pitchFamily="34" charset="0"/>
                <a:ea typeface="Arial" pitchFamily="34" charset="-122"/>
                <a:cs typeface="Arial" pitchFamily="34" charset="-120"/>
              </a:rPr>
              <a:t>Revision Sheets</a:t>
            </a:r>
            <a:endParaRPr lang="en-US" sz="950" dirty="0"/>
          </a:p>
        </p:txBody>
      </p:sp>
      <p:sp>
        <p:nvSpPr>
          <p:cNvPr id="21" name="Text 19"/>
          <p:cNvSpPr/>
          <p:nvPr/>
        </p:nvSpPr>
        <p:spPr>
          <a:xfrm>
            <a:off x="502920" y="3703320"/>
            <a:ext cx="6217920" cy="292608"/>
          </a:xfrm>
          <a:prstGeom prst="rect">
            <a:avLst/>
          </a:prstGeom>
          <a:noFill/>
          <a:ln/>
        </p:spPr>
        <p:txBody>
          <a:bodyPr wrap="square" lIns="0" tIns="0" rIns="0" bIns="0" rtlCol="0" anchor="ctr"/>
          <a:lstStyle/>
          <a:p>
            <a:pPr algn="l" indent="0" marL="0">
              <a:buNone/>
            </a:pPr>
            <a:r>
              <a:rPr lang="en-US" sz="1100" i="1" dirty="0">
                <a:solidFill>
                  <a:srgbClr val="5A6B82"/>
                </a:solidFill>
                <a:latin typeface="Arial" pitchFamily="34" charset="0"/>
                <a:ea typeface="Arial" pitchFamily="34" charset="-122"/>
                <a:cs typeface="Arial" pitchFamily="34" charset="-120"/>
              </a:rPr>
              <a:t>CSIR-NET  ·  GATE  ·  IIT-JAM  —  13 Topics · 153 Real PYQs</a:t>
            </a:r>
            <a:endParaRPr lang="en-US" sz="1100" dirty="0"/>
          </a:p>
        </p:txBody>
      </p:sp>
      <p:sp>
        <p:nvSpPr>
          <p:cNvPr id="22" name="Shape 20"/>
          <p:cNvSpPr/>
          <p:nvPr/>
        </p:nvSpPr>
        <p:spPr>
          <a:xfrm>
            <a:off x="502920" y="4480560"/>
            <a:ext cx="6035040" cy="0"/>
          </a:xfrm>
          <a:prstGeom prst="line">
            <a:avLst/>
          </a:prstGeom>
          <a:noFill/>
          <a:ln w="12700">
            <a:solidFill>
              <a:srgbClr val="E3E9F2"/>
            </a:solidFill>
            <a:prstDash val="solid"/>
          </a:ln>
        </p:spPr>
      </p:sp>
      <p:sp>
        <p:nvSpPr>
          <p:cNvPr id="23" name="Text 21"/>
          <p:cNvSpPr/>
          <p:nvPr/>
        </p:nvSpPr>
        <p:spPr>
          <a:xfrm>
            <a:off x="502920" y="4553712"/>
            <a:ext cx="6583680" cy="310896"/>
          </a:xfrm>
          <a:prstGeom prst="rect">
            <a:avLst/>
          </a:prstGeom>
          <a:noFill/>
          <a:ln/>
        </p:spPr>
        <p:txBody>
          <a:bodyPr wrap="square" lIns="0" tIns="0" rIns="0" bIns="0" rtlCol="0" anchor="ctr"/>
          <a:lstStyle/>
          <a:p>
            <a:pPr algn="l" indent="0" marL="0">
              <a:buNone/>
            </a:pPr>
            <a:r>
              <a:rPr lang="en-US" sz="1250" b="1" dirty="0">
                <a:solidFill>
                  <a:srgbClr val="1E3A5F"/>
                </a:solidFill>
                <a:latin typeface="Arial" pitchFamily="34" charset="0"/>
                <a:ea typeface="Arial" pitchFamily="34" charset="-122"/>
                <a:cs typeface="Arial" pitchFamily="34" charset="-120"/>
              </a:rPr>
              <a:t>( Mr. Aniket Bhardwaj By ABC Chemistry )  ·  www.abcchemistry.com  ·  9212142427</a:t>
            </a:r>
            <a:endParaRPr lang="en-US" sz="1250" dirty="0"/>
          </a:p>
        </p:txBody>
      </p:sp>
      <p:pic>
        <p:nvPicPr>
          <p:cNvPr id="24" name="ABC Chemistry logo" descr="ABC Chemistry logo"/>
          <p:cNvPicPr>
            <a:picLocks noChangeAspect="1"/>
          </p:cNvPicPr>
          <p:nvPr/>
        </p:nvPicPr>
        <p:blipFill>
          <a:blip r:embed="rId3"/>
          <a:stretch>
            <a:fillRect/>
          </a:stretch>
        </p:blipFill>
        <p:spPr>
          <a:xfrm>
            <a:off x="7269480" y="411480"/>
            <a:ext cx="1463040" cy="1463040"/>
          </a:xfrm>
          <a:prstGeom prst="rect">
            <a:avLst/>
          </a:prstGeom>
        </p:spPr>
      </p:pic>
      <p:pic>
        <p:nvPicPr>
          <p:cNvPr id="25" name="Mr. Aniket Bhardwaj" descr="Mr. Aniket Bhardwaj"/>
          <p:cNvPicPr>
            <a:picLocks noChangeAspect="1"/>
          </p:cNvPicPr>
          <p:nvPr/>
        </p:nvPicPr>
        <p:blipFill>
          <a:blip r:embed="rId4"/>
          <a:stretch>
            <a:fillRect/>
          </a:stretch>
        </p:blipFill>
        <p:spPr>
          <a:xfrm>
            <a:off x="7269480" y="2240280"/>
            <a:ext cx="1463040" cy="1463040"/>
          </a:xfrm>
          <a:prstGeom prst="rect">
            <a:avLst/>
          </a:prstGeom>
        </p:spPr>
      </p:pic>
      <p:sp>
        <p:nvSpPr>
          <p:cNvPr id="26" name="Brand handle"/>
          <p:cNvSpPr txBox="1"/>
          <p:nvPr/>
        </p:nvSpPr>
        <p:spPr>
          <a:xfrm>
            <a:off x="6949440" y="3840480"/>
            <a:ext cx="2103120" cy="274320"/>
          </a:xfrm>
          <a:prstGeom prst="rect">
            <a:avLst/>
          </a:prstGeom>
          <a:noFill/>
        </p:spPr>
        <p:txBody>
          <a:bodyPr wrap="square" lIns="0" rIns="0" tIns="0" bIns="0" anchor="ctr">
            <a:normAutofit/>
          </a:bodyPr>
          <a:lstStyle/>
          <a:p>
            <a:pPr algn="ctr"/>
            <a:r>
              <a:rPr lang="en-US" sz="1050" b="1" dirty="0">
                <a:solidFill>
                  <a:srgbClr val="FFFFFF"/>
                </a:solidFill>
                <a:latin typeface="Arial"/>
              </a:rPr>
              <a:t>Mr. Aniket Bhardwaj</a:t>
            </a:r>
          </a:p>
        </p:txBody>
      </p:sp>
      <p:sp>
        <p:nvSpPr>
          <p:cNvPr id="27" name="Brand handle"/>
          <p:cNvSpPr txBox="1"/>
          <p:nvPr/>
        </p:nvSpPr>
        <p:spPr>
          <a:xfrm>
            <a:off x="6949440" y="4114800"/>
            <a:ext cx="2103120" cy="274320"/>
          </a:xfrm>
          <a:prstGeom prst="rect">
            <a:avLst/>
          </a:prstGeom>
          <a:noFill/>
        </p:spPr>
        <p:txBody>
          <a:bodyPr wrap="square" lIns="0" rIns="0" tIns="0" bIns="0" anchor="ctr">
            <a:normAutofit/>
          </a:bodyPr>
          <a:lstStyle/>
          <a:p>
            <a:pPr algn="ctr"/>
            <a:r>
              <a:rPr lang="en-US" sz="1050" b="1" dirty="0">
                <a:solidFill>
                  <a:srgbClr val="E9BD6A"/>
                </a:solidFill>
                <a:latin typeface="Arial"/>
              </a:rPr>
              <a:t>@abcchemistry24</a:t>
            </a:r>
          </a:p>
        </p:txBody>
      </p:sp>
      <p:sp>
        <p:nvSpPr>
          <p:cNvPr id="28" name="Brand handle"/>
          <p:cNvSpPr txBox="1"/>
          <p:nvPr/>
        </p:nvSpPr>
        <p:spPr>
          <a:xfrm>
            <a:off x="6949440" y="4389120"/>
            <a:ext cx="2103120" cy="274320"/>
          </a:xfrm>
          <a:prstGeom prst="rect">
            <a:avLst/>
          </a:prstGeom>
          <a:noFill/>
        </p:spPr>
        <p:txBody>
          <a:bodyPr wrap="square" lIns="0" rIns="0" tIns="0" bIns="0" anchor="ctr">
            <a:normAutofit/>
          </a:bodyPr>
          <a:lstStyle/>
          <a:p>
            <a:pPr algn="ctr"/>
            <a:r>
              <a:rPr lang="en-US" sz="800" b="0" dirty="0">
                <a:solidFill>
                  <a:srgbClr val="B9C4E6"/>
                </a:solidFill>
                <a:latin typeface="Arial"/>
              </a:rPr>
              <a:t>Instagram · YouTube · Facebook</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 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40080"/>
          </a:xfrm>
          <a:prstGeom prst="rect">
            <a:avLst/>
          </a:prstGeom>
          <a:solidFill>
            <a:srgbClr val="1E3A5F"/>
          </a:solidFill>
          <a:ln w="12700">
            <a:solidFill>
              <a:srgbClr val="1E3A5F"/>
            </a:solidFill>
            <a:prstDash val="solid"/>
          </a:ln>
        </p:spPr>
      </p:sp>
      <p:sp>
        <p:nvSpPr>
          <p:cNvPr id="3" name="Shape 1"/>
          <p:cNvSpPr/>
          <p:nvPr/>
        </p:nvSpPr>
        <p:spPr>
          <a:xfrm>
            <a:off x="0" y="0"/>
            <a:ext cx="109728" cy="640080"/>
          </a:xfrm>
          <a:prstGeom prst="rect">
            <a:avLst/>
          </a:prstGeom>
          <a:solidFill>
            <a:srgbClr val="D4A017"/>
          </a:solidFill>
          <a:ln w="12700">
            <a:solidFill>
              <a:srgbClr val="D4A017"/>
            </a:solidFill>
            <a:prstDash val="solid"/>
          </a:ln>
        </p:spPr>
      </p:sp>
      <p:sp>
        <p:nvSpPr>
          <p:cNvPr id="4" name="Text 2"/>
          <p:cNvSpPr/>
          <p:nvPr/>
        </p:nvSpPr>
        <p:spPr>
          <a:xfrm>
            <a:off x="274320" y="0"/>
            <a:ext cx="5486400" cy="640080"/>
          </a:xfrm>
          <a:prstGeom prst="rect">
            <a:avLst/>
          </a:prstGeom>
          <a:noFill/>
          <a:ln/>
        </p:spPr>
        <p:txBody>
          <a:bodyPr wrap="square" lIns="0" tIns="0" rIns="0" bIns="0" rtlCol="0" anchor="ctr"/>
          <a:lstStyle/>
          <a:p>
            <a:pPr algn="l" indent="0" marL="0">
              <a:buNone/>
            </a:pPr>
            <a:r>
              <a:rPr lang="en-US" sz="1900" b="1" dirty="0">
                <a:solidFill>
                  <a:srgbClr val="FFFFFF"/>
                </a:solidFill>
                <a:latin typeface="Georgia" pitchFamily="34" charset="0"/>
                <a:ea typeface="Georgia" pitchFamily="34" charset="-122"/>
                <a:cs typeface="Georgia" pitchFamily="34" charset="-120"/>
              </a:rPr>
              <a:t>Course Contents</a:t>
            </a:r>
            <a:endParaRPr lang="en-US" sz="1900" dirty="0"/>
          </a:p>
        </p:txBody>
      </p:sp>
      <p:sp>
        <p:nvSpPr>
          <p:cNvPr id="5" name="Text 3"/>
          <p:cNvSpPr/>
          <p:nvPr/>
        </p:nvSpPr>
        <p:spPr>
          <a:xfrm>
            <a:off x="4572000" y="0"/>
            <a:ext cx="4297680" cy="640080"/>
          </a:xfrm>
          <a:prstGeom prst="rect">
            <a:avLst/>
          </a:prstGeom>
          <a:noFill/>
          <a:ln/>
        </p:spPr>
        <p:txBody>
          <a:bodyPr wrap="square" lIns="0" tIns="0" rIns="0" bIns="0" rtlCol="0" anchor="ctr"/>
          <a:lstStyle/>
          <a:p>
            <a:pPr algn="r" indent="0" marL="0">
              <a:buNone/>
            </a:pPr>
            <a:r>
              <a:rPr lang="en-US" sz="1050" dirty="0">
                <a:solidFill>
                  <a:srgbClr val="C9D7E6"/>
                </a:solidFill>
                <a:latin typeface="Arial" pitchFamily="34" charset="0"/>
                <a:ea typeface="Arial" pitchFamily="34" charset="-122"/>
                <a:cs typeface="Arial" pitchFamily="34" charset="-120"/>
              </a:rPr>
              <a:t>13 Topics · 153 PYQs · tap a topic to jump</a:t>
            </a:r>
            <a:endParaRPr lang="en-US" sz="1050" dirty="0"/>
          </a:p>
        </p:txBody>
      </p:sp>
      <p:sp>
        <p:nvSpPr>
          <p:cNvPr id="6" name="Shape 4"/>
          <p:cNvSpPr/>
          <p:nvPr/>
        </p:nvSpPr>
        <p:spPr>
          <a:xfrm>
            <a:off x="274320" y="768096"/>
            <a:ext cx="4279392" cy="480060"/>
          </a:xfrm>
          <a:prstGeom prst="roundRect">
            <a:avLst>
              <a:gd name="adj" fmla="val 7619"/>
            </a:avLst>
          </a:prstGeom>
          <a:solidFill>
            <a:srgbClr val="F8FAFD"/>
          </a:solidFill>
          <a:ln w="12700">
            <a:solidFill>
              <a:srgbClr val="E3E9F2"/>
            </a:solidFill>
            <a:prstDash val="solid"/>
          </a:ln>
        </p:spPr>
      </p:sp>
      <p:sp>
        <p:nvSpPr>
          <p:cNvPr id="7" name="Shape 5"/>
          <p:cNvSpPr/>
          <p:nvPr/>
        </p:nvSpPr>
        <p:spPr>
          <a:xfrm>
            <a:off x="347472" y="859536"/>
            <a:ext cx="310896" cy="310896"/>
          </a:xfrm>
          <a:prstGeom prst="roundRect">
            <a:avLst>
              <a:gd name="adj" fmla="val 11765"/>
            </a:avLst>
          </a:prstGeom>
          <a:solidFill>
            <a:srgbClr val="F0EAFA"/>
          </a:solidFill>
          <a:ln w="9525">
            <a:solidFill>
              <a:srgbClr val="6E45B8"/>
            </a:solidFill>
            <a:prstDash val="solid"/>
          </a:ln>
        </p:spPr>
      </p:sp>
      <p:sp>
        <p:nvSpPr>
          <p:cNvPr id="8" name="Text 6"/>
          <p:cNvSpPr/>
          <p:nvPr/>
        </p:nvSpPr>
        <p:spPr>
          <a:xfrm>
            <a:off x="347472" y="859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a:t>
            </a:r>
            <a:endParaRPr lang="en-US" sz="1100" dirty="0"/>
          </a:p>
        </p:txBody>
      </p:sp>
      <p:sp>
        <p:nvSpPr>
          <p:cNvPr id="9" name="Text 7">
            <a:hlinkClick r:id="rId1" tooltip="Go to 18-Electron Rule &amp; Electron Counting" action="ppaction://hlinksldjump"/>
          </p:cNvPr>
          <p:cNvSpPr/>
          <p:nvPr/>
        </p:nvSpPr>
        <p:spPr>
          <a:xfrm>
            <a:off x="731520" y="822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 action="ppaction://hlinksldjump" tooltip="Go to 18-Electron Rule &amp; Electron Counting">
                  <a:extLst>
                    <a:ext uri="{A12FA001-AC4F-418D-AE19-62706E023703}">
                      <ahyp:hlinkClr xmlns:ahyp="http://schemas.microsoft.com/office/drawing/2018/hyperlinkcolor" val="tx"/>
                    </a:ext>
                  </a:extLst>
                </a:hlinkClick>
              </a:rPr>
              <a:t>18-Electron Rule &amp; Electron Counting</a:t>
            </a:r>
            <a:endParaRPr lang="en-US" sz="1000" dirty="0"/>
          </a:p>
        </p:txBody>
      </p:sp>
      <p:sp>
        <p:nvSpPr>
          <p:cNvPr id="10" name="Text 8"/>
          <p:cNvSpPr/>
          <p:nvPr/>
        </p:nvSpPr>
        <p:spPr>
          <a:xfrm>
            <a:off x="731520" y="1042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6 Qs</a:t>
            </a:r>
            <a:pPr algn="l" indent="0" marL="0">
              <a:buNone/>
            </a:pPr>
            <a:r>
              <a:rPr lang="en-US" sz="850" dirty="0">
                <a:solidFill>
                  <a:srgbClr val="127A4F"/>
                </a:solidFill>
                <a:latin typeface="Arial" pitchFamily="34" charset="0"/>
                <a:ea typeface="Arial" pitchFamily="34" charset="-122"/>
                <a:cs typeface="Arial" pitchFamily="34" charset="-120"/>
              </a:rPr>
              <a:t>   E 3</a:t>
            </a:r>
            <a:pPr algn="l" indent="0" marL="0">
              <a:buNone/>
            </a:pPr>
            <a:r>
              <a:rPr lang="en-US" sz="850" dirty="0">
                <a:solidFill>
                  <a:srgbClr val="C9821B"/>
                </a:solidFill>
                <a:latin typeface="Arial" pitchFamily="34" charset="0"/>
                <a:ea typeface="Arial" pitchFamily="34" charset="-122"/>
                <a:cs typeface="Arial" pitchFamily="34" charset="-120"/>
              </a:rPr>
              <a:t> · M 3</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11" name="Text 9"/>
          <p:cNvSpPr/>
          <p:nvPr/>
        </p:nvSpPr>
        <p:spPr>
          <a:xfrm>
            <a:off x="3822192" y="822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4%</a:t>
            </a:r>
            <a:endParaRPr lang="en-US" sz="1000" dirty="0"/>
          </a:p>
        </p:txBody>
      </p:sp>
      <p:sp>
        <p:nvSpPr>
          <p:cNvPr id="12" name="Shape 10"/>
          <p:cNvSpPr/>
          <p:nvPr/>
        </p:nvSpPr>
        <p:spPr>
          <a:xfrm>
            <a:off x="3840480" y="1042416"/>
            <a:ext cx="566928" cy="91440"/>
          </a:xfrm>
          <a:prstGeom prst="roundRect">
            <a:avLst>
              <a:gd name="adj" fmla="val 30000"/>
            </a:avLst>
          </a:prstGeom>
          <a:solidFill>
            <a:srgbClr val="E3E9F2"/>
          </a:solidFill>
          <a:ln w="12700">
            <a:solidFill>
              <a:srgbClr val="E3E9F2"/>
            </a:solidFill>
            <a:prstDash val="solid"/>
          </a:ln>
        </p:spPr>
      </p:sp>
      <p:sp>
        <p:nvSpPr>
          <p:cNvPr id="13" name="Shape 11"/>
          <p:cNvSpPr/>
          <p:nvPr/>
        </p:nvSpPr>
        <p:spPr>
          <a:xfrm>
            <a:off x="3840480" y="1042416"/>
            <a:ext cx="100046" cy="91440"/>
          </a:xfrm>
          <a:prstGeom prst="roundRect">
            <a:avLst>
              <a:gd name="adj" fmla="val 30000"/>
            </a:avLst>
          </a:prstGeom>
          <a:solidFill>
            <a:srgbClr val="1C8A7C"/>
          </a:solidFill>
          <a:ln w="12700">
            <a:solidFill>
              <a:srgbClr val="1C8A7C"/>
            </a:solidFill>
            <a:prstDash val="solid"/>
          </a:ln>
        </p:spPr>
      </p:sp>
      <p:sp>
        <p:nvSpPr>
          <p:cNvPr id="14" name="Shape 12"/>
          <p:cNvSpPr/>
          <p:nvPr/>
        </p:nvSpPr>
        <p:spPr>
          <a:xfrm>
            <a:off x="4590288" y="768096"/>
            <a:ext cx="4279392" cy="480060"/>
          </a:xfrm>
          <a:prstGeom prst="roundRect">
            <a:avLst>
              <a:gd name="adj" fmla="val 7619"/>
            </a:avLst>
          </a:prstGeom>
          <a:solidFill>
            <a:srgbClr val="F8FAFD"/>
          </a:solidFill>
          <a:ln w="12700">
            <a:solidFill>
              <a:srgbClr val="E3E9F2"/>
            </a:solidFill>
            <a:prstDash val="solid"/>
          </a:ln>
        </p:spPr>
      </p:sp>
      <p:sp>
        <p:nvSpPr>
          <p:cNvPr id="15" name="Shape 13"/>
          <p:cNvSpPr/>
          <p:nvPr/>
        </p:nvSpPr>
        <p:spPr>
          <a:xfrm>
            <a:off x="4663440" y="859536"/>
            <a:ext cx="310896" cy="310896"/>
          </a:xfrm>
          <a:prstGeom prst="roundRect">
            <a:avLst>
              <a:gd name="adj" fmla="val 11765"/>
            </a:avLst>
          </a:prstGeom>
          <a:solidFill>
            <a:srgbClr val="F0EAFA"/>
          </a:solidFill>
          <a:ln w="9525">
            <a:solidFill>
              <a:srgbClr val="6E45B8"/>
            </a:solidFill>
            <a:prstDash val="solid"/>
          </a:ln>
        </p:spPr>
      </p:sp>
      <p:sp>
        <p:nvSpPr>
          <p:cNvPr id="16" name="Text 14"/>
          <p:cNvSpPr/>
          <p:nvPr/>
        </p:nvSpPr>
        <p:spPr>
          <a:xfrm>
            <a:off x="4663440" y="859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2</a:t>
            </a:r>
            <a:endParaRPr lang="en-US" sz="1100" dirty="0"/>
          </a:p>
        </p:txBody>
      </p:sp>
      <p:sp>
        <p:nvSpPr>
          <p:cNvPr id="17" name="Text 15">
            <a:hlinkClick r:id="rId2" tooltip="Go to Metal Carbonyls &amp; π-Acid Ligands" action="ppaction://hlinksldjump"/>
          </p:cNvPr>
          <p:cNvSpPr/>
          <p:nvPr/>
        </p:nvSpPr>
        <p:spPr>
          <a:xfrm>
            <a:off x="5047488" y="822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2" action="ppaction://hlinksldjump" tooltip="Go to Metal Carbonyls &amp; π-Acid Ligands">
                  <a:extLst>
                    <a:ext uri="{A12FA001-AC4F-418D-AE19-62706E023703}">
                      <ahyp:hlinkClr xmlns:ahyp="http://schemas.microsoft.com/office/drawing/2018/hyperlinkcolor" val="tx"/>
                    </a:ext>
                  </a:extLst>
                </a:hlinkClick>
              </a:rPr>
              <a:t>Metal Carbonyls &amp; π-Acid Ligands</a:t>
            </a:r>
            <a:endParaRPr lang="en-US" sz="1000" dirty="0"/>
          </a:p>
        </p:txBody>
      </p:sp>
      <p:sp>
        <p:nvSpPr>
          <p:cNvPr id="18" name="Text 16"/>
          <p:cNvSpPr/>
          <p:nvPr/>
        </p:nvSpPr>
        <p:spPr>
          <a:xfrm>
            <a:off x="5047488" y="1042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13 Qs</a:t>
            </a:r>
            <a:pPr algn="l" indent="0" marL="0">
              <a:buNone/>
            </a:pPr>
            <a:r>
              <a:rPr lang="en-US" sz="850" dirty="0">
                <a:solidFill>
                  <a:srgbClr val="127A4F"/>
                </a:solidFill>
                <a:latin typeface="Arial" pitchFamily="34" charset="0"/>
                <a:ea typeface="Arial" pitchFamily="34" charset="-122"/>
                <a:cs typeface="Arial" pitchFamily="34" charset="-120"/>
              </a:rPr>
              <a:t>   E 3</a:t>
            </a:r>
            <a:pPr algn="l" indent="0" marL="0">
              <a:buNone/>
            </a:pPr>
            <a:r>
              <a:rPr lang="en-US" sz="850" dirty="0">
                <a:solidFill>
                  <a:srgbClr val="C9821B"/>
                </a:solidFill>
                <a:latin typeface="Arial" pitchFamily="34" charset="0"/>
                <a:ea typeface="Arial" pitchFamily="34" charset="-122"/>
                <a:cs typeface="Arial" pitchFamily="34" charset="-120"/>
              </a:rPr>
              <a:t> · M 10</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19" name="Text 17"/>
          <p:cNvSpPr/>
          <p:nvPr/>
        </p:nvSpPr>
        <p:spPr>
          <a:xfrm>
            <a:off x="8138160" y="822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8%</a:t>
            </a:r>
            <a:endParaRPr lang="en-US" sz="1000" dirty="0"/>
          </a:p>
        </p:txBody>
      </p:sp>
      <p:sp>
        <p:nvSpPr>
          <p:cNvPr id="20" name="Shape 18"/>
          <p:cNvSpPr/>
          <p:nvPr/>
        </p:nvSpPr>
        <p:spPr>
          <a:xfrm>
            <a:off x="8156448" y="1042416"/>
            <a:ext cx="566928" cy="91440"/>
          </a:xfrm>
          <a:prstGeom prst="roundRect">
            <a:avLst>
              <a:gd name="adj" fmla="val 30000"/>
            </a:avLst>
          </a:prstGeom>
          <a:solidFill>
            <a:srgbClr val="E3E9F2"/>
          </a:solidFill>
          <a:ln w="12700">
            <a:solidFill>
              <a:srgbClr val="E3E9F2"/>
            </a:solidFill>
            <a:prstDash val="solid"/>
          </a:ln>
        </p:spPr>
      </p:sp>
      <p:sp>
        <p:nvSpPr>
          <p:cNvPr id="21" name="Shape 19"/>
          <p:cNvSpPr/>
          <p:nvPr/>
        </p:nvSpPr>
        <p:spPr>
          <a:xfrm>
            <a:off x="8156448" y="1042416"/>
            <a:ext cx="216767" cy="91440"/>
          </a:xfrm>
          <a:prstGeom prst="roundRect">
            <a:avLst>
              <a:gd name="adj" fmla="val 30000"/>
            </a:avLst>
          </a:prstGeom>
          <a:solidFill>
            <a:srgbClr val="1C8A7C"/>
          </a:solidFill>
          <a:ln w="12700">
            <a:solidFill>
              <a:srgbClr val="1C8A7C"/>
            </a:solidFill>
            <a:prstDash val="solid"/>
          </a:ln>
        </p:spPr>
      </p:sp>
      <p:sp>
        <p:nvSpPr>
          <p:cNvPr id="22" name="Shape 20"/>
          <p:cNvSpPr/>
          <p:nvPr/>
        </p:nvSpPr>
        <p:spPr>
          <a:xfrm>
            <a:off x="274320" y="1339596"/>
            <a:ext cx="4279392" cy="480060"/>
          </a:xfrm>
          <a:prstGeom prst="roundRect">
            <a:avLst>
              <a:gd name="adj" fmla="val 7619"/>
            </a:avLst>
          </a:prstGeom>
          <a:solidFill>
            <a:srgbClr val="F8FAFD"/>
          </a:solidFill>
          <a:ln w="12700">
            <a:solidFill>
              <a:srgbClr val="E3E9F2"/>
            </a:solidFill>
            <a:prstDash val="solid"/>
          </a:ln>
        </p:spPr>
      </p:sp>
      <p:sp>
        <p:nvSpPr>
          <p:cNvPr id="23" name="Shape 21"/>
          <p:cNvSpPr/>
          <p:nvPr/>
        </p:nvSpPr>
        <p:spPr>
          <a:xfrm>
            <a:off x="347472" y="1431036"/>
            <a:ext cx="310896" cy="310896"/>
          </a:xfrm>
          <a:prstGeom prst="roundRect">
            <a:avLst>
              <a:gd name="adj" fmla="val 11765"/>
            </a:avLst>
          </a:prstGeom>
          <a:solidFill>
            <a:srgbClr val="F0EAFA"/>
          </a:solidFill>
          <a:ln w="9525">
            <a:solidFill>
              <a:srgbClr val="6E45B8"/>
            </a:solidFill>
            <a:prstDash val="solid"/>
          </a:ln>
        </p:spPr>
      </p:sp>
      <p:sp>
        <p:nvSpPr>
          <p:cNvPr id="24" name="Text 22"/>
          <p:cNvSpPr/>
          <p:nvPr/>
        </p:nvSpPr>
        <p:spPr>
          <a:xfrm>
            <a:off x="347472" y="1431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3</a:t>
            </a:r>
            <a:endParaRPr lang="en-US" sz="1100" dirty="0"/>
          </a:p>
        </p:txBody>
      </p:sp>
      <p:sp>
        <p:nvSpPr>
          <p:cNvPr id="25" name="Text 23">
            <a:hlinkClick r:id="rId3" tooltip="Go to Metallocenes &amp; Sandwich Compounds" action="ppaction://hlinksldjump"/>
          </p:cNvPr>
          <p:cNvSpPr/>
          <p:nvPr/>
        </p:nvSpPr>
        <p:spPr>
          <a:xfrm>
            <a:off x="731520" y="1394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3" action="ppaction://hlinksldjump" tooltip="Go to Metallocenes &amp; Sandwich Compounds">
                  <a:extLst>
                    <a:ext uri="{A12FA001-AC4F-418D-AE19-62706E023703}">
                      <ahyp:hlinkClr xmlns:ahyp="http://schemas.microsoft.com/office/drawing/2018/hyperlinkcolor" val="tx"/>
                    </a:ext>
                  </a:extLst>
                </a:hlinkClick>
              </a:rPr>
              <a:t>Metallocenes &amp; Sandwich Compounds</a:t>
            </a:r>
            <a:endParaRPr lang="en-US" sz="1000" dirty="0"/>
          </a:p>
        </p:txBody>
      </p:sp>
      <p:sp>
        <p:nvSpPr>
          <p:cNvPr id="26" name="Text 24"/>
          <p:cNvSpPr/>
          <p:nvPr/>
        </p:nvSpPr>
        <p:spPr>
          <a:xfrm>
            <a:off x="731520" y="1613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16 Qs</a:t>
            </a:r>
            <a:pPr algn="l" indent="0" marL="0">
              <a:buNone/>
            </a:pPr>
            <a:r>
              <a:rPr lang="en-US" sz="850" dirty="0">
                <a:solidFill>
                  <a:srgbClr val="127A4F"/>
                </a:solidFill>
                <a:latin typeface="Arial" pitchFamily="34" charset="0"/>
                <a:ea typeface="Arial" pitchFamily="34" charset="-122"/>
                <a:cs typeface="Arial" pitchFamily="34" charset="-120"/>
              </a:rPr>
              <a:t>   E 6</a:t>
            </a:r>
            <a:pPr algn="l" indent="0" marL="0">
              <a:buNone/>
            </a:pPr>
            <a:r>
              <a:rPr lang="en-US" sz="850" dirty="0">
                <a:solidFill>
                  <a:srgbClr val="C9821B"/>
                </a:solidFill>
                <a:latin typeface="Arial" pitchFamily="34" charset="0"/>
                <a:ea typeface="Arial" pitchFamily="34" charset="-122"/>
                <a:cs typeface="Arial" pitchFamily="34" charset="-120"/>
              </a:rPr>
              <a:t> · M 10</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27" name="Text 25"/>
          <p:cNvSpPr/>
          <p:nvPr/>
        </p:nvSpPr>
        <p:spPr>
          <a:xfrm>
            <a:off x="3822192" y="1394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10%</a:t>
            </a:r>
            <a:endParaRPr lang="en-US" sz="1000" dirty="0"/>
          </a:p>
        </p:txBody>
      </p:sp>
      <p:sp>
        <p:nvSpPr>
          <p:cNvPr id="28" name="Shape 26"/>
          <p:cNvSpPr/>
          <p:nvPr/>
        </p:nvSpPr>
        <p:spPr>
          <a:xfrm>
            <a:off x="3840480" y="1613916"/>
            <a:ext cx="566928" cy="91440"/>
          </a:xfrm>
          <a:prstGeom prst="roundRect">
            <a:avLst>
              <a:gd name="adj" fmla="val 30000"/>
            </a:avLst>
          </a:prstGeom>
          <a:solidFill>
            <a:srgbClr val="E3E9F2"/>
          </a:solidFill>
          <a:ln w="12700">
            <a:solidFill>
              <a:srgbClr val="E3E9F2"/>
            </a:solidFill>
            <a:prstDash val="solid"/>
          </a:ln>
        </p:spPr>
      </p:sp>
      <p:sp>
        <p:nvSpPr>
          <p:cNvPr id="29" name="Shape 27"/>
          <p:cNvSpPr/>
          <p:nvPr/>
        </p:nvSpPr>
        <p:spPr>
          <a:xfrm>
            <a:off x="3840480" y="1613916"/>
            <a:ext cx="266790" cy="91440"/>
          </a:xfrm>
          <a:prstGeom prst="roundRect">
            <a:avLst>
              <a:gd name="adj" fmla="val 30000"/>
            </a:avLst>
          </a:prstGeom>
          <a:solidFill>
            <a:srgbClr val="1C8A7C"/>
          </a:solidFill>
          <a:ln w="12700">
            <a:solidFill>
              <a:srgbClr val="1C8A7C"/>
            </a:solidFill>
            <a:prstDash val="solid"/>
          </a:ln>
        </p:spPr>
      </p:sp>
      <p:sp>
        <p:nvSpPr>
          <p:cNvPr id="30" name="Shape 28"/>
          <p:cNvSpPr/>
          <p:nvPr/>
        </p:nvSpPr>
        <p:spPr>
          <a:xfrm>
            <a:off x="4590288" y="1339596"/>
            <a:ext cx="4279392" cy="480060"/>
          </a:xfrm>
          <a:prstGeom prst="roundRect">
            <a:avLst>
              <a:gd name="adj" fmla="val 7619"/>
            </a:avLst>
          </a:prstGeom>
          <a:solidFill>
            <a:srgbClr val="F8FAFD"/>
          </a:solidFill>
          <a:ln w="12700">
            <a:solidFill>
              <a:srgbClr val="E3E9F2"/>
            </a:solidFill>
            <a:prstDash val="solid"/>
          </a:ln>
        </p:spPr>
      </p:sp>
      <p:sp>
        <p:nvSpPr>
          <p:cNvPr id="31" name="Shape 29"/>
          <p:cNvSpPr/>
          <p:nvPr/>
        </p:nvSpPr>
        <p:spPr>
          <a:xfrm>
            <a:off x="4663440" y="1431036"/>
            <a:ext cx="310896" cy="310896"/>
          </a:xfrm>
          <a:prstGeom prst="roundRect">
            <a:avLst>
              <a:gd name="adj" fmla="val 11765"/>
            </a:avLst>
          </a:prstGeom>
          <a:solidFill>
            <a:srgbClr val="F0EAFA"/>
          </a:solidFill>
          <a:ln w="9525">
            <a:solidFill>
              <a:srgbClr val="6E45B8"/>
            </a:solidFill>
            <a:prstDash val="solid"/>
          </a:ln>
        </p:spPr>
      </p:sp>
      <p:sp>
        <p:nvSpPr>
          <p:cNvPr id="32" name="Text 30"/>
          <p:cNvSpPr/>
          <p:nvPr/>
        </p:nvSpPr>
        <p:spPr>
          <a:xfrm>
            <a:off x="4663440" y="1431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4</a:t>
            </a:r>
            <a:endParaRPr lang="en-US" sz="1100" dirty="0"/>
          </a:p>
        </p:txBody>
      </p:sp>
      <p:sp>
        <p:nvSpPr>
          <p:cNvPr id="33" name="Text 31">
            <a:hlinkClick r:id="rId4" tooltip="Go to Hapticity &amp; Bonding Modes" action="ppaction://hlinksldjump"/>
          </p:cNvPr>
          <p:cNvSpPr/>
          <p:nvPr/>
        </p:nvSpPr>
        <p:spPr>
          <a:xfrm>
            <a:off x="5047488" y="1394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4" action="ppaction://hlinksldjump" tooltip="Go to Hapticity &amp; Bonding Modes">
                  <a:extLst>
                    <a:ext uri="{A12FA001-AC4F-418D-AE19-62706E023703}">
                      <ahyp:hlinkClr xmlns:ahyp="http://schemas.microsoft.com/office/drawing/2018/hyperlinkcolor" val="tx"/>
                    </a:ext>
                  </a:extLst>
                </a:hlinkClick>
              </a:rPr>
              <a:t>Hapticity &amp; Bonding Modes</a:t>
            </a:r>
            <a:endParaRPr lang="en-US" sz="1000" dirty="0"/>
          </a:p>
        </p:txBody>
      </p:sp>
      <p:sp>
        <p:nvSpPr>
          <p:cNvPr id="34" name="Text 32"/>
          <p:cNvSpPr/>
          <p:nvPr/>
        </p:nvSpPr>
        <p:spPr>
          <a:xfrm>
            <a:off x="5047488" y="1613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14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14</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35" name="Text 33"/>
          <p:cNvSpPr/>
          <p:nvPr/>
        </p:nvSpPr>
        <p:spPr>
          <a:xfrm>
            <a:off x="8138160" y="1394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9%</a:t>
            </a:r>
            <a:endParaRPr lang="en-US" sz="1000" dirty="0"/>
          </a:p>
        </p:txBody>
      </p:sp>
      <p:sp>
        <p:nvSpPr>
          <p:cNvPr id="36" name="Shape 34"/>
          <p:cNvSpPr/>
          <p:nvPr/>
        </p:nvSpPr>
        <p:spPr>
          <a:xfrm>
            <a:off x="8156448" y="1613916"/>
            <a:ext cx="566928" cy="91440"/>
          </a:xfrm>
          <a:prstGeom prst="roundRect">
            <a:avLst>
              <a:gd name="adj" fmla="val 30000"/>
            </a:avLst>
          </a:prstGeom>
          <a:solidFill>
            <a:srgbClr val="E3E9F2"/>
          </a:solidFill>
          <a:ln w="12700">
            <a:solidFill>
              <a:srgbClr val="E3E9F2"/>
            </a:solidFill>
            <a:prstDash val="solid"/>
          </a:ln>
        </p:spPr>
      </p:sp>
      <p:sp>
        <p:nvSpPr>
          <p:cNvPr id="37" name="Shape 35"/>
          <p:cNvSpPr/>
          <p:nvPr/>
        </p:nvSpPr>
        <p:spPr>
          <a:xfrm>
            <a:off x="8156448" y="1613916"/>
            <a:ext cx="233441" cy="91440"/>
          </a:xfrm>
          <a:prstGeom prst="roundRect">
            <a:avLst>
              <a:gd name="adj" fmla="val 30000"/>
            </a:avLst>
          </a:prstGeom>
          <a:solidFill>
            <a:srgbClr val="1C8A7C"/>
          </a:solidFill>
          <a:ln w="12700">
            <a:solidFill>
              <a:srgbClr val="1C8A7C"/>
            </a:solidFill>
            <a:prstDash val="solid"/>
          </a:ln>
        </p:spPr>
      </p:sp>
      <p:sp>
        <p:nvSpPr>
          <p:cNvPr id="38" name="Shape 36"/>
          <p:cNvSpPr/>
          <p:nvPr/>
        </p:nvSpPr>
        <p:spPr>
          <a:xfrm>
            <a:off x="274320" y="1911096"/>
            <a:ext cx="4279392" cy="480060"/>
          </a:xfrm>
          <a:prstGeom prst="roundRect">
            <a:avLst>
              <a:gd name="adj" fmla="val 7619"/>
            </a:avLst>
          </a:prstGeom>
          <a:solidFill>
            <a:srgbClr val="F8FAFD"/>
          </a:solidFill>
          <a:ln w="12700">
            <a:solidFill>
              <a:srgbClr val="E3E9F2"/>
            </a:solidFill>
            <a:prstDash val="solid"/>
          </a:ln>
        </p:spPr>
      </p:sp>
      <p:sp>
        <p:nvSpPr>
          <p:cNvPr id="39" name="Shape 37"/>
          <p:cNvSpPr/>
          <p:nvPr/>
        </p:nvSpPr>
        <p:spPr>
          <a:xfrm>
            <a:off x="347472" y="2002536"/>
            <a:ext cx="310896" cy="310896"/>
          </a:xfrm>
          <a:prstGeom prst="roundRect">
            <a:avLst>
              <a:gd name="adj" fmla="val 11765"/>
            </a:avLst>
          </a:prstGeom>
          <a:solidFill>
            <a:srgbClr val="F0EAFA"/>
          </a:solidFill>
          <a:ln w="9525">
            <a:solidFill>
              <a:srgbClr val="6E45B8"/>
            </a:solidFill>
            <a:prstDash val="solid"/>
          </a:ln>
        </p:spPr>
      </p:sp>
      <p:sp>
        <p:nvSpPr>
          <p:cNvPr id="40" name="Text 38"/>
          <p:cNvSpPr/>
          <p:nvPr/>
        </p:nvSpPr>
        <p:spPr>
          <a:xfrm>
            <a:off x="347472" y="2002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5</a:t>
            </a:r>
            <a:endParaRPr lang="en-US" sz="1100" dirty="0"/>
          </a:p>
        </p:txBody>
      </p:sp>
      <p:sp>
        <p:nvSpPr>
          <p:cNvPr id="41" name="Text 39">
            <a:hlinkClick r:id="rId5" tooltip="Go to Carbenes, Carbynes &amp; M=C" action="ppaction://hlinksldjump"/>
          </p:cNvPr>
          <p:cNvSpPr/>
          <p:nvPr/>
        </p:nvSpPr>
        <p:spPr>
          <a:xfrm>
            <a:off x="731520" y="1965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5" action="ppaction://hlinksldjump" tooltip="Go to Carbenes, Carbynes &amp; M=C">
                  <a:extLst>
                    <a:ext uri="{A12FA001-AC4F-418D-AE19-62706E023703}">
                      <ahyp:hlinkClr xmlns:ahyp="http://schemas.microsoft.com/office/drawing/2018/hyperlinkcolor" val="tx"/>
                    </a:ext>
                  </a:extLst>
                </a:hlinkClick>
              </a:rPr>
              <a:t>Carbenes, Carbynes &amp; M=C</a:t>
            </a:r>
            <a:endParaRPr lang="en-US" sz="1000" dirty="0"/>
          </a:p>
        </p:txBody>
      </p:sp>
      <p:sp>
        <p:nvSpPr>
          <p:cNvPr id="42" name="Text 40"/>
          <p:cNvSpPr/>
          <p:nvPr/>
        </p:nvSpPr>
        <p:spPr>
          <a:xfrm>
            <a:off x="731520" y="2185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8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8</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43" name="Text 41"/>
          <p:cNvSpPr/>
          <p:nvPr/>
        </p:nvSpPr>
        <p:spPr>
          <a:xfrm>
            <a:off x="3822192" y="1965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5%</a:t>
            </a:r>
            <a:endParaRPr lang="en-US" sz="1000" dirty="0"/>
          </a:p>
        </p:txBody>
      </p:sp>
      <p:sp>
        <p:nvSpPr>
          <p:cNvPr id="44" name="Shape 42"/>
          <p:cNvSpPr/>
          <p:nvPr/>
        </p:nvSpPr>
        <p:spPr>
          <a:xfrm>
            <a:off x="3840480" y="2185416"/>
            <a:ext cx="566928" cy="91440"/>
          </a:xfrm>
          <a:prstGeom prst="roundRect">
            <a:avLst>
              <a:gd name="adj" fmla="val 30000"/>
            </a:avLst>
          </a:prstGeom>
          <a:solidFill>
            <a:srgbClr val="E3E9F2"/>
          </a:solidFill>
          <a:ln w="12700">
            <a:solidFill>
              <a:srgbClr val="E3E9F2"/>
            </a:solidFill>
            <a:prstDash val="solid"/>
          </a:ln>
        </p:spPr>
      </p:sp>
      <p:sp>
        <p:nvSpPr>
          <p:cNvPr id="45" name="Shape 43"/>
          <p:cNvSpPr/>
          <p:nvPr/>
        </p:nvSpPr>
        <p:spPr>
          <a:xfrm>
            <a:off x="3840480" y="2185416"/>
            <a:ext cx="133395" cy="91440"/>
          </a:xfrm>
          <a:prstGeom prst="roundRect">
            <a:avLst>
              <a:gd name="adj" fmla="val 30000"/>
            </a:avLst>
          </a:prstGeom>
          <a:solidFill>
            <a:srgbClr val="1C8A7C"/>
          </a:solidFill>
          <a:ln w="12700">
            <a:solidFill>
              <a:srgbClr val="1C8A7C"/>
            </a:solidFill>
            <a:prstDash val="solid"/>
          </a:ln>
        </p:spPr>
      </p:sp>
      <p:sp>
        <p:nvSpPr>
          <p:cNvPr id="46" name="Shape 44"/>
          <p:cNvSpPr/>
          <p:nvPr/>
        </p:nvSpPr>
        <p:spPr>
          <a:xfrm>
            <a:off x="4590288" y="1911096"/>
            <a:ext cx="4279392" cy="480060"/>
          </a:xfrm>
          <a:prstGeom prst="roundRect">
            <a:avLst>
              <a:gd name="adj" fmla="val 7619"/>
            </a:avLst>
          </a:prstGeom>
          <a:solidFill>
            <a:srgbClr val="F8FAFD"/>
          </a:solidFill>
          <a:ln w="12700">
            <a:solidFill>
              <a:srgbClr val="E3E9F2"/>
            </a:solidFill>
            <a:prstDash val="solid"/>
          </a:ln>
        </p:spPr>
      </p:sp>
      <p:sp>
        <p:nvSpPr>
          <p:cNvPr id="47" name="Shape 45"/>
          <p:cNvSpPr/>
          <p:nvPr/>
        </p:nvSpPr>
        <p:spPr>
          <a:xfrm>
            <a:off x="4663440" y="2002536"/>
            <a:ext cx="310896" cy="310896"/>
          </a:xfrm>
          <a:prstGeom prst="roundRect">
            <a:avLst>
              <a:gd name="adj" fmla="val 11765"/>
            </a:avLst>
          </a:prstGeom>
          <a:solidFill>
            <a:srgbClr val="F0EAFA"/>
          </a:solidFill>
          <a:ln w="9525">
            <a:solidFill>
              <a:srgbClr val="6E45B8"/>
            </a:solidFill>
            <a:prstDash val="solid"/>
          </a:ln>
        </p:spPr>
      </p:sp>
      <p:sp>
        <p:nvSpPr>
          <p:cNvPr id="48" name="Text 46"/>
          <p:cNvSpPr/>
          <p:nvPr/>
        </p:nvSpPr>
        <p:spPr>
          <a:xfrm>
            <a:off x="4663440" y="2002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6</a:t>
            </a:r>
            <a:endParaRPr lang="en-US" sz="1100" dirty="0"/>
          </a:p>
        </p:txBody>
      </p:sp>
      <p:sp>
        <p:nvSpPr>
          <p:cNvPr id="49" name="Text 47">
            <a:hlinkClick r:id="rId6" tooltip="Go to Oxidative Addition &amp; Reductive Elimination" action="ppaction://hlinksldjump"/>
          </p:cNvPr>
          <p:cNvSpPr/>
          <p:nvPr/>
        </p:nvSpPr>
        <p:spPr>
          <a:xfrm>
            <a:off x="5047488" y="1965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6" action="ppaction://hlinksldjump" tooltip="Go to Oxidative Addition &amp; Reductive Elimination">
                  <a:extLst>
                    <a:ext uri="{A12FA001-AC4F-418D-AE19-62706E023703}">
                      <ahyp:hlinkClr xmlns:ahyp="http://schemas.microsoft.com/office/drawing/2018/hyperlinkcolor" val="tx"/>
                    </a:ext>
                  </a:extLst>
                </a:hlinkClick>
              </a:rPr>
              <a:t>Oxidative Addition &amp; Reductive Elimination</a:t>
            </a:r>
            <a:endParaRPr lang="en-US" sz="1000" dirty="0"/>
          </a:p>
        </p:txBody>
      </p:sp>
      <p:sp>
        <p:nvSpPr>
          <p:cNvPr id="50" name="Text 48"/>
          <p:cNvSpPr/>
          <p:nvPr/>
        </p:nvSpPr>
        <p:spPr>
          <a:xfrm>
            <a:off x="5047488" y="2185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9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9</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51" name="Text 49"/>
          <p:cNvSpPr/>
          <p:nvPr/>
        </p:nvSpPr>
        <p:spPr>
          <a:xfrm>
            <a:off x="8138160" y="1965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6%</a:t>
            </a:r>
            <a:endParaRPr lang="en-US" sz="1000" dirty="0"/>
          </a:p>
        </p:txBody>
      </p:sp>
      <p:sp>
        <p:nvSpPr>
          <p:cNvPr id="52" name="Shape 50"/>
          <p:cNvSpPr/>
          <p:nvPr/>
        </p:nvSpPr>
        <p:spPr>
          <a:xfrm>
            <a:off x="8156448" y="2185416"/>
            <a:ext cx="566928" cy="91440"/>
          </a:xfrm>
          <a:prstGeom prst="roundRect">
            <a:avLst>
              <a:gd name="adj" fmla="val 30000"/>
            </a:avLst>
          </a:prstGeom>
          <a:solidFill>
            <a:srgbClr val="E3E9F2"/>
          </a:solidFill>
          <a:ln w="12700">
            <a:solidFill>
              <a:srgbClr val="E3E9F2"/>
            </a:solidFill>
            <a:prstDash val="solid"/>
          </a:ln>
        </p:spPr>
      </p:sp>
      <p:sp>
        <p:nvSpPr>
          <p:cNvPr id="53" name="Shape 51"/>
          <p:cNvSpPr/>
          <p:nvPr/>
        </p:nvSpPr>
        <p:spPr>
          <a:xfrm>
            <a:off x="8156448" y="2185416"/>
            <a:ext cx="150069" cy="91440"/>
          </a:xfrm>
          <a:prstGeom prst="roundRect">
            <a:avLst>
              <a:gd name="adj" fmla="val 30000"/>
            </a:avLst>
          </a:prstGeom>
          <a:solidFill>
            <a:srgbClr val="1C8A7C"/>
          </a:solidFill>
          <a:ln w="12700">
            <a:solidFill>
              <a:srgbClr val="1C8A7C"/>
            </a:solidFill>
            <a:prstDash val="solid"/>
          </a:ln>
        </p:spPr>
      </p:sp>
      <p:sp>
        <p:nvSpPr>
          <p:cNvPr id="54" name="Shape 52"/>
          <p:cNvSpPr/>
          <p:nvPr/>
        </p:nvSpPr>
        <p:spPr>
          <a:xfrm>
            <a:off x="274320" y="2482596"/>
            <a:ext cx="4279392" cy="480060"/>
          </a:xfrm>
          <a:prstGeom prst="roundRect">
            <a:avLst>
              <a:gd name="adj" fmla="val 7619"/>
            </a:avLst>
          </a:prstGeom>
          <a:solidFill>
            <a:srgbClr val="F8FAFD"/>
          </a:solidFill>
          <a:ln w="12700">
            <a:solidFill>
              <a:srgbClr val="E3E9F2"/>
            </a:solidFill>
            <a:prstDash val="solid"/>
          </a:ln>
        </p:spPr>
      </p:sp>
      <p:sp>
        <p:nvSpPr>
          <p:cNvPr id="55" name="Shape 53"/>
          <p:cNvSpPr/>
          <p:nvPr/>
        </p:nvSpPr>
        <p:spPr>
          <a:xfrm>
            <a:off x="347472" y="2574036"/>
            <a:ext cx="310896" cy="310896"/>
          </a:xfrm>
          <a:prstGeom prst="roundRect">
            <a:avLst>
              <a:gd name="adj" fmla="val 11765"/>
            </a:avLst>
          </a:prstGeom>
          <a:solidFill>
            <a:srgbClr val="F0EAFA"/>
          </a:solidFill>
          <a:ln w="9525">
            <a:solidFill>
              <a:srgbClr val="6E45B8"/>
            </a:solidFill>
            <a:prstDash val="solid"/>
          </a:ln>
        </p:spPr>
      </p:sp>
      <p:sp>
        <p:nvSpPr>
          <p:cNvPr id="56" name="Text 54"/>
          <p:cNvSpPr/>
          <p:nvPr/>
        </p:nvSpPr>
        <p:spPr>
          <a:xfrm>
            <a:off x="347472" y="2574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7</a:t>
            </a:r>
            <a:endParaRPr lang="en-US" sz="1100" dirty="0"/>
          </a:p>
        </p:txBody>
      </p:sp>
      <p:sp>
        <p:nvSpPr>
          <p:cNvPr id="57" name="Text 55">
            <a:hlinkClick r:id="rId7" tooltip="Go to Insertion, β-Elimination &amp; Agostic" action="ppaction://hlinksldjump"/>
          </p:cNvPr>
          <p:cNvSpPr/>
          <p:nvPr/>
        </p:nvSpPr>
        <p:spPr>
          <a:xfrm>
            <a:off x="731520" y="2537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7" action="ppaction://hlinksldjump" tooltip="Go to Insertion, β-Elimination &amp; Agostic">
                  <a:extLst>
                    <a:ext uri="{A12FA001-AC4F-418D-AE19-62706E023703}">
                      <ahyp:hlinkClr xmlns:ahyp="http://schemas.microsoft.com/office/drawing/2018/hyperlinkcolor" val="tx"/>
                    </a:ext>
                  </a:extLst>
                </a:hlinkClick>
              </a:rPr>
              <a:t>Insertion, β-Elimination &amp; Agostic</a:t>
            </a:r>
            <a:endParaRPr lang="en-US" sz="1000" dirty="0"/>
          </a:p>
        </p:txBody>
      </p:sp>
      <p:sp>
        <p:nvSpPr>
          <p:cNvPr id="58" name="Text 56"/>
          <p:cNvSpPr/>
          <p:nvPr/>
        </p:nvSpPr>
        <p:spPr>
          <a:xfrm>
            <a:off x="731520" y="2756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6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6</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59" name="Text 57"/>
          <p:cNvSpPr/>
          <p:nvPr/>
        </p:nvSpPr>
        <p:spPr>
          <a:xfrm>
            <a:off x="3822192" y="2537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4%</a:t>
            </a:r>
            <a:endParaRPr lang="en-US" sz="1000" dirty="0"/>
          </a:p>
        </p:txBody>
      </p:sp>
      <p:sp>
        <p:nvSpPr>
          <p:cNvPr id="60" name="Shape 58"/>
          <p:cNvSpPr/>
          <p:nvPr/>
        </p:nvSpPr>
        <p:spPr>
          <a:xfrm>
            <a:off x="3840480" y="2756916"/>
            <a:ext cx="566928" cy="91440"/>
          </a:xfrm>
          <a:prstGeom prst="roundRect">
            <a:avLst>
              <a:gd name="adj" fmla="val 30000"/>
            </a:avLst>
          </a:prstGeom>
          <a:solidFill>
            <a:srgbClr val="E3E9F2"/>
          </a:solidFill>
          <a:ln w="12700">
            <a:solidFill>
              <a:srgbClr val="E3E9F2"/>
            </a:solidFill>
            <a:prstDash val="solid"/>
          </a:ln>
        </p:spPr>
      </p:sp>
      <p:sp>
        <p:nvSpPr>
          <p:cNvPr id="61" name="Shape 59"/>
          <p:cNvSpPr/>
          <p:nvPr/>
        </p:nvSpPr>
        <p:spPr>
          <a:xfrm>
            <a:off x="3840480" y="2756916"/>
            <a:ext cx="100046" cy="91440"/>
          </a:xfrm>
          <a:prstGeom prst="roundRect">
            <a:avLst>
              <a:gd name="adj" fmla="val 30000"/>
            </a:avLst>
          </a:prstGeom>
          <a:solidFill>
            <a:srgbClr val="1C8A7C"/>
          </a:solidFill>
          <a:ln w="12700">
            <a:solidFill>
              <a:srgbClr val="1C8A7C"/>
            </a:solidFill>
            <a:prstDash val="solid"/>
          </a:ln>
        </p:spPr>
      </p:sp>
      <p:sp>
        <p:nvSpPr>
          <p:cNvPr id="62" name="Shape 60"/>
          <p:cNvSpPr/>
          <p:nvPr/>
        </p:nvSpPr>
        <p:spPr>
          <a:xfrm>
            <a:off x="4590288" y="2482596"/>
            <a:ext cx="4279392" cy="480060"/>
          </a:xfrm>
          <a:prstGeom prst="roundRect">
            <a:avLst>
              <a:gd name="adj" fmla="val 7619"/>
            </a:avLst>
          </a:prstGeom>
          <a:solidFill>
            <a:srgbClr val="F8FAFD"/>
          </a:solidFill>
          <a:ln w="12700">
            <a:solidFill>
              <a:srgbClr val="E3E9F2"/>
            </a:solidFill>
            <a:prstDash val="solid"/>
          </a:ln>
        </p:spPr>
      </p:sp>
      <p:sp>
        <p:nvSpPr>
          <p:cNvPr id="63" name="Shape 61"/>
          <p:cNvSpPr/>
          <p:nvPr/>
        </p:nvSpPr>
        <p:spPr>
          <a:xfrm>
            <a:off x="4663440" y="2574036"/>
            <a:ext cx="310896" cy="310896"/>
          </a:xfrm>
          <a:prstGeom prst="roundRect">
            <a:avLst>
              <a:gd name="adj" fmla="val 11765"/>
            </a:avLst>
          </a:prstGeom>
          <a:solidFill>
            <a:srgbClr val="F0EAFA"/>
          </a:solidFill>
          <a:ln w="9525">
            <a:solidFill>
              <a:srgbClr val="6E45B8"/>
            </a:solidFill>
            <a:prstDash val="solid"/>
          </a:ln>
        </p:spPr>
      </p:sp>
      <p:sp>
        <p:nvSpPr>
          <p:cNvPr id="64" name="Text 62"/>
          <p:cNvSpPr/>
          <p:nvPr/>
        </p:nvSpPr>
        <p:spPr>
          <a:xfrm>
            <a:off x="4663440" y="2574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8</a:t>
            </a:r>
            <a:endParaRPr lang="en-US" sz="1100" dirty="0"/>
          </a:p>
        </p:txBody>
      </p:sp>
      <p:sp>
        <p:nvSpPr>
          <p:cNvPr id="65" name="Text 63">
            <a:hlinkClick r:id="rId8" tooltip="Go to Homogeneous Catalysis" action="ppaction://hlinksldjump"/>
          </p:cNvPr>
          <p:cNvSpPr/>
          <p:nvPr/>
        </p:nvSpPr>
        <p:spPr>
          <a:xfrm>
            <a:off x="5047488" y="2537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8" action="ppaction://hlinksldjump" tooltip="Go to Homogeneous Catalysis">
                  <a:extLst>
                    <a:ext uri="{A12FA001-AC4F-418D-AE19-62706E023703}">
                      <ahyp:hlinkClr xmlns:ahyp="http://schemas.microsoft.com/office/drawing/2018/hyperlinkcolor" val="tx"/>
                    </a:ext>
                  </a:extLst>
                </a:hlinkClick>
              </a:rPr>
              <a:t>Homogeneous Catalysis</a:t>
            </a:r>
            <a:endParaRPr lang="en-US" sz="1000" dirty="0"/>
          </a:p>
        </p:txBody>
      </p:sp>
      <p:sp>
        <p:nvSpPr>
          <p:cNvPr id="66" name="Text 64"/>
          <p:cNvSpPr/>
          <p:nvPr/>
        </p:nvSpPr>
        <p:spPr>
          <a:xfrm>
            <a:off x="5047488" y="2756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10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10</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67" name="Text 65"/>
          <p:cNvSpPr/>
          <p:nvPr/>
        </p:nvSpPr>
        <p:spPr>
          <a:xfrm>
            <a:off x="8138160" y="2537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7%</a:t>
            </a:r>
            <a:endParaRPr lang="en-US" sz="1000" dirty="0"/>
          </a:p>
        </p:txBody>
      </p:sp>
      <p:sp>
        <p:nvSpPr>
          <p:cNvPr id="68" name="Shape 66"/>
          <p:cNvSpPr/>
          <p:nvPr/>
        </p:nvSpPr>
        <p:spPr>
          <a:xfrm>
            <a:off x="8156448" y="2756916"/>
            <a:ext cx="566928" cy="91440"/>
          </a:xfrm>
          <a:prstGeom prst="roundRect">
            <a:avLst>
              <a:gd name="adj" fmla="val 30000"/>
            </a:avLst>
          </a:prstGeom>
          <a:solidFill>
            <a:srgbClr val="E3E9F2"/>
          </a:solidFill>
          <a:ln w="12700">
            <a:solidFill>
              <a:srgbClr val="E3E9F2"/>
            </a:solidFill>
            <a:prstDash val="solid"/>
          </a:ln>
        </p:spPr>
      </p:sp>
      <p:sp>
        <p:nvSpPr>
          <p:cNvPr id="69" name="Shape 67"/>
          <p:cNvSpPr/>
          <p:nvPr/>
        </p:nvSpPr>
        <p:spPr>
          <a:xfrm>
            <a:off x="8156448" y="2756916"/>
            <a:ext cx="166744" cy="91440"/>
          </a:xfrm>
          <a:prstGeom prst="roundRect">
            <a:avLst>
              <a:gd name="adj" fmla="val 30000"/>
            </a:avLst>
          </a:prstGeom>
          <a:solidFill>
            <a:srgbClr val="1C8A7C"/>
          </a:solidFill>
          <a:ln w="12700">
            <a:solidFill>
              <a:srgbClr val="1C8A7C"/>
            </a:solidFill>
            <a:prstDash val="solid"/>
          </a:ln>
        </p:spPr>
      </p:sp>
      <p:sp>
        <p:nvSpPr>
          <p:cNvPr id="70" name="Shape 68"/>
          <p:cNvSpPr/>
          <p:nvPr/>
        </p:nvSpPr>
        <p:spPr>
          <a:xfrm>
            <a:off x="274320" y="3054096"/>
            <a:ext cx="4279392" cy="480060"/>
          </a:xfrm>
          <a:prstGeom prst="roundRect">
            <a:avLst>
              <a:gd name="adj" fmla="val 7619"/>
            </a:avLst>
          </a:prstGeom>
          <a:solidFill>
            <a:srgbClr val="F8FAFD"/>
          </a:solidFill>
          <a:ln w="12700">
            <a:solidFill>
              <a:srgbClr val="E3E9F2"/>
            </a:solidFill>
            <a:prstDash val="solid"/>
          </a:ln>
        </p:spPr>
      </p:sp>
      <p:sp>
        <p:nvSpPr>
          <p:cNvPr id="71" name="Shape 69"/>
          <p:cNvSpPr/>
          <p:nvPr/>
        </p:nvSpPr>
        <p:spPr>
          <a:xfrm>
            <a:off x="347472" y="3145536"/>
            <a:ext cx="310896" cy="310896"/>
          </a:xfrm>
          <a:prstGeom prst="roundRect">
            <a:avLst>
              <a:gd name="adj" fmla="val 11765"/>
            </a:avLst>
          </a:prstGeom>
          <a:solidFill>
            <a:srgbClr val="F0EAFA"/>
          </a:solidFill>
          <a:ln w="9525">
            <a:solidFill>
              <a:srgbClr val="6E45B8"/>
            </a:solidFill>
            <a:prstDash val="solid"/>
          </a:ln>
        </p:spPr>
      </p:sp>
      <p:sp>
        <p:nvSpPr>
          <p:cNvPr id="72" name="Text 70"/>
          <p:cNvSpPr/>
          <p:nvPr/>
        </p:nvSpPr>
        <p:spPr>
          <a:xfrm>
            <a:off x="347472" y="3145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9</a:t>
            </a:r>
            <a:endParaRPr lang="en-US" sz="1100" dirty="0"/>
          </a:p>
        </p:txBody>
      </p:sp>
      <p:sp>
        <p:nvSpPr>
          <p:cNvPr id="73" name="Text 71">
            <a:hlinkClick r:id="rId9" tooltip="Go to Olefin Metathesis &amp; Polymerisation" action="ppaction://hlinksldjump"/>
          </p:cNvPr>
          <p:cNvSpPr/>
          <p:nvPr/>
        </p:nvSpPr>
        <p:spPr>
          <a:xfrm>
            <a:off x="731520" y="3108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9" action="ppaction://hlinksldjump" tooltip="Go to Olefin Metathesis &amp; Polymerisation">
                  <a:extLst>
                    <a:ext uri="{A12FA001-AC4F-418D-AE19-62706E023703}">
                      <ahyp:hlinkClr xmlns:ahyp="http://schemas.microsoft.com/office/drawing/2018/hyperlinkcolor" val="tx"/>
                    </a:ext>
                  </a:extLst>
                </a:hlinkClick>
              </a:rPr>
              <a:t>Olefin Metathesis &amp; Polymerisation</a:t>
            </a:r>
            <a:endParaRPr lang="en-US" sz="1000" dirty="0"/>
          </a:p>
        </p:txBody>
      </p:sp>
      <p:sp>
        <p:nvSpPr>
          <p:cNvPr id="74" name="Text 72"/>
          <p:cNvSpPr/>
          <p:nvPr/>
        </p:nvSpPr>
        <p:spPr>
          <a:xfrm>
            <a:off x="731520" y="3328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2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2</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75" name="Text 73"/>
          <p:cNvSpPr/>
          <p:nvPr/>
        </p:nvSpPr>
        <p:spPr>
          <a:xfrm>
            <a:off x="3822192" y="3108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1%</a:t>
            </a:r>
            <a:endParaRPr lang="en-US" sz="1000" dirty="0"/>
          </a:p>
        </p:txBody>
      </p:sp>
      <p:sp>
        <p:nvSpPr>
          <p:cNvPr id="76" name="Shape 74"/>
          <p:cNvSpPr/>
          <p:nvPr/>
        </p:nvSpPr>
        <p:spPr>
          <a:xfrm>
            <a:off x="3840480" y="3328416"/>
            <a:ext cx="566928" cy="91440"/>
          </a:xfrm>
          <a:prstGeom prst="roundRect">
            <a:avLst>
              <a:gd name="adj" fmla="val 30000"/>
            </a:avLst>
          </a:prstGeom>
          <a:solidFill>
            <a:srgbClr val="E3E9F2"/>
          </a:solidFill>
          <a:ln w="12700">
            <a:solidFill>
              <a:srgbClr val="E3E9F2"/>
            </a:solidFill>
            <a:prstDash val="solid"/>
          </a:ln>
        </p:spPr>
      </p:sp>
      <p:sp>
        <p:nvSpPr>
          <p:cNvPr id="77" name="Shape 75"/>
          <p:cNvSpPr/>
          <p:nvPr/>
        </p:nvSpPr>
        <p:spPr>
          <a:xfrm>
            <a:off x="3840480" y="3328416"/>
            <a:ext cx="54864" cy="91440"/>
          </a:xfrm>
          <a:prstGeom prst="roundRect">
            <a:avLst>
              <a:gd name="adj" fmla="val 50000"/>
            </a:avLst>
          </a:prstGeom>
          <a:solidFill>
            <a:srgbClr val="1C8A7C"/>
          </a:solidFill>
          <a:ln w="12700">
            <a:solidFill>
              <a:srgbClr val="1C8A7C"/>
            </a:solidFill>
            <a:prstDash val="solid"/>
          </a:ln>
        </p:spPr>
      </p:sp>
      <p:sp>
        <p:nvSpPr>
          <p:cNvPr id="78" name="Shape 76"/>
          <p:cNvSpPr/>
          <p:nvPr/>
        </p:nvSpPr>
        <p:spPr>
          <a:xfrm>
            <a:off x="4590288" y="3054096"/>
            <a:ext cx="4279392" cy="480060"/>
          </a:xfrm>
          <a:prstGeom prst="roundRect">
            <a:avLst>
              <a:gd name="adj" fmla="val 7619"/>
            </a:avLst>
          </a:prstGeom>
          <a:solidFill>
            <a:srgbClr val="F8FAFD"/>
          </a:solidFill>
          <a:ln w="12700">
            <a:solidFill>
              <a:srgbClr val="E3E9F2"/>
            </a:solidFill>
            <a:prstDash val="solid"/>
          </a:ln>
        </p:spPr>
      </p:sp>
      <p:sp>
        <p:nvSpPr>
          <p:cNvPr id="79" name="Shape 77"/>
          <p:cNvSpPr/>
          <p:nvPr/>
        </p:nvSpPr>
        <p:spPr>
          <a:xfrm>
            <a:off x="4663440" y="3145536"/>
            <a:ext cx="310896" cy="310896"/>
          </a:xfrm>
          <a:prstGeom prst="roundRect">
            <a:avLst>
              <a:gd name="adj" fmla="val 11765"/>
            </a:avLst>
          </a:prstGeom>
          <a:solidFill>
            <a:srgbClr val="F0EAFA"/>
          </a:solidFill>
          <a:ln w="9525">
            <a:solidFill>
              <a:srgbClr val="6E45B8"/>
            </a:solidFill>
            <a:prstDash val="solid"/>
          </a:ln>
        </p:spPr>
      </p:sp>
      <p:sp>
        <p:nvSpPr>
          <p:cNvPr id="80" name="Text 78"/>
          <p:cNvSpPr/>
          <p:nvPr/>
        </p:nvSpPr>
        <p:spPr>
          <a:xfrm>
            <a:off x="4663440" y="3145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10</a:t>
            </a:r>
            <a:endParaRPr lang="en-US" sz="1100" dirty="0"/>
          </a:p>
        </p:txBody>
      </p:sp>
      <p:sp>
        <p:nvSpPr>
          <p:cNvPr id="81" name="Text 79">
            <a:hlinkClick r:id="rId10" tooltip="Go to Metal Clusters &amp; M–M Bonding" action="ppaction://hlinksldjump"/>
          </p:cNvPr>
          <p:cNvSpPr/>
          <p:nvPr/>
        </p:nvSpPr>
        <p:spPr>
          <a:xfrm>
            <a:off x="5047488" y="3108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0" action="ppaction://hlinksldjump" tooltip="Go to Metal Clusters &amp; M–M Bonding">
                  <a:extLst>
                    <a:ext uri="{A12FA001-AC4F-418D-AE19-62706E023703}">
                      <ahyp:hlinkClr xmlns:ahyp="http://schemas.microsoft.com/office/drawing/2018/hyperlinkcolor" val="tx"/>
                    </a:ext>
                  </a:extLst>
                </a:hlinkClick>
              </a:rPr>
              <a:t>Metal Clusters &amp; M–M Bonding</a:t>
            </a:r>
            <a:endParaRPr lang="en-US" sz="1000" dirty="0"/>
          </a:p>
        </p:txBody>
      </p:sp>
      <p:sp>
        <p:nvSpPr>
          <p:cNvPr id="82" name="Text 80"/>
          <p:cNvSpPr/>
          <p:nvPr/>
        </p:nvSpPr>
        <p:spPr>
          <a:xfrm>
            <a:off x="5047488" y="3328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36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0</a:t>
            </a:r>
            <a:pPr algn="l" indent="0" marL="0">
              <a:buNone/>
            </a:pPr>
            <a:r>
              <a:rPr lang="en-US" sz="850" dirty="0">
                <a:solidFill>
                  <a:srgbClr val="B83A36"/>
                </a:solidFill>
                <a:latin typeface="Arial" pitchFamily="34" charset="0"/>
                <a:ea typeface="Arial" pitchFamily="34" charset="-122"/>
                <a:cs typeface="Arial" pitchFamily="34" charset="-120"/>
              </a:rPr>
              <a:t> · H 36</a:t>
            </a:r>
            <a:endParaRPr lang="en-US" sz="850" dirty="0"/>
          </a:p>
        </p:txBody>
      </p:sp>
      <p:sp>
        <p:nvSpPr>
          <p:cNvPr id="83" name="Text 81"/>
          <p:cNvSpPr/>
          <p:nvPr/>
        </p:nvSpPr>
        <p:spPr>
          <a:xfrm>
            <a:off x="8138160" y="3108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24%</a:t>
            </a:r>
            <a:endParaRPr lang="en-US" sz="1000" dirty="0"/>
          </a:p>
        </p:txBody>
      </p:sp>
      <p:sp>
        <p:nvSpPr>
          <p:cNvPr id="84" name="Shape 82"/>
          <p:cNvSpPr/>
          <p:nvPr/>
        </p:nvSpPr>
        <p:spPr>
          <a:xfrm>
            <a:off x="8156448" y="3328416"/>
            <a:ext cx="566928" cy="91440"/>
          </a:xfrm>
          <a:prstGeom prst="roundRect">
            <a:avLst>
              <a:gd name="adj" fmla="val 30000"/>
            </a:avLst>
          </a:prstGeom>
          <a:solidFill>
            <a:srgbClr val="E3E9F2"/>
          </a:solidFill>
          <a:ln w="12700">
            <a:solidFill>
              <a:srgbClr val="E3E9F2"/>
            </a:solidFill>
            <a:prstDash val="solid"/>
          </a:ln>
        </p:spPr>
      </p:sp>
      <p:sp>
        <p:nvSpPr>
          <p:cNvPr id="85" name="Shape 83"/>
          <p:cNvSpPr/>
          <p:nvPr/>
        </p:nvSpPr>
        <p:spPr>
          <a:xfrm>
            <a:off x="8156448" y="3328416"/>
            <a:ext cx="600277" cy="91440"/>
          </a:xfrm>
          <a:prstGeom prst="roundRect">
            <a:avLst>
              <a:gd name="adj" fmla="val 30000"/>
            </a:avLst>
          </a:prstGeom>
          <a:solidFill>
            <a:srgbClr val="1C8A7C"/>
          </a:solidFill>
          <a:ln w="12700">
            <a:solidFill>
              <a:srgbClr val="1C8A7C"/>
            </a:solidFill>
            <a:prstDash val="solid"/>
          </a:ln>
        </p:spPr>
      </p:sp>
      <p:sp>
        <p:nvSpPr>
          <p:cNvPr id="86" name="Shape 84"/>
          <p:cNvSpPr/>
          <p:nvPr/>
        </p:nvSpPr>
        <p:spPr>
          <a:xfrm>
            <a:off x="274320" y="3625596"/>
            <a:ext cx="4279392" cy="480060"/>
          </a:xfrm>
          <a:prstGeom prst="roundRect">
            <a:avLst>
              <a:gd name="adj" fmla="val 7619"/>
            </a:avLst>
          </a:prstGeom>
          <a:solidFill>
            <a:srgbClr val="F8FAFD"/>
          </a:solidFill>
          <a:ln w="12700">
            <a:solidFill>
              <a:srgbClr val="E3E9F2"/>
            </a:solidFill>
            <a:prstDash val="solid"/>
          </a:ln>
        </p:spPr>
      </p:sp>
      <p:sp>
        <p:nvSpPr>
          <p:cNvPr id="87" name="Shape 85"/>
          <p:cNvSpPr/>
          <p:nvPr/>
        </p:nvSpPr>
        <p:spPr>
          <a:xfrm>
            <a:off x="347472" y="3717036"/>
            <a:ext cx="310896" cy="310896"/>
          </a:xfrm>
          <a:prstGeom prst="roundRect">
            <a:avLst>
              <a:gd name="adj" fmla="val 11765"/>
            </a:avLst>
          </a:prstGeom>
          <a:solidFill>
            <a:srgbClr val="F0EAFA"/>
          </a:solidFill>
          <a:ln w="9525">
            <a:solidFill>
              <a:srgbClr val="6E45B8"/>
            </a:solidFill>
            <a:prstDash val="solid"/>
          </a:ln>
        </p:spPr>
      </p:sp>
      <p:sp>
        <p:nvSpPr>
          <p:cNvPr id="88" name="Text 86"/>
          <p:cNvSpPr/>
          <p:nvPr/>
        </p:nvSpPr>
        <p:spPr>
          <a:xfrm>
            <a:off x="347472" y="3717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11</a:t>
            </a:r>
            <a:endParaRPr lang="en-US" sz="1100" dirty="0"/>
          </a:p>
        </p:txBody>
      </p:sp>
      <p:sp>
        <p:nvSpPr>
          <p:cNvPr id="89" name="Text 87">
            <a:hlinkClick r:id="rId11" tooltip="Go to Main-Group &amp; Early-Metal Organometallics" action="ppaction://hlinksldjump"/>
          </p:cNvPr>
          <p:cNvSpPr/>
          <p:nvPr/>
        </p:nvSpPr>
        <p:spPr>
          <a:xfrm>
            <a:off x="731520" y="3680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1" action="ppaction://hlinksldjump" tooltip="Go to Main-Group &amp; Early-Metal Organometallics">
                  <a:extLst>
                    <a:ext uri="{A12FA001-AC4F-418D-AE19-62706E023703}">
                      <ahyp:hlinkClr xmlns:ahyp="http://schemas.microsoft.com/office/drawing/2018/hyperlinkcolor" val="tx"/>
                    </a:ext>
                  </a:extLst>
                </a:hlinkClick>
              </a:rPr>
              <a:t>Main-Group &amp; Early-Metal Organometallics</a:t>
            </a:r>
            <a:endParaRPr lang="en-US" sz="1000" dirty="0"/>
          </a:p>
        </p:txBody>
      </p:sp>
      <p:sp>
        <p:nvSpPr>
          <p:cNvPr id="90" name="Text 88"/>
          <p:cNvSpPr/>
          <p:nvPr/>
        </p:nvSpPr>
        <p:spPr>
          <a:xfrm>
            <a:off x="731520" y="3899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3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3</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91" name="Text 89"/>
          <p:cNvSpPr/>
          <p:nvPr/>
        </p:nvSpPr>
        <p:spPr>
          <a:xfrm>
            <a:off x="3822192" y="3680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2%</a:t>
            </a:r>
            <a:endParaRPr lang="en-US" sz="1000" dirty="0"/>
          </a:p>
        </p:txBody>
      </p:sp>
      <p:sp>
        <p:nvSpPr>
          <p:cNvPr id="92" name="Shape 90"/>
          <p:cNvSpPr/>
          <p:nvPr/>
        </p:nvSpPr>
        <p:spPr>
          <a:xfrm>
            <a:off x="3840480" y="3899916"/>
            <a:ext cx="566928" cy="91440"/>
          </a:xfrm>
          <a:prstGeom prst="roundRect">
            <a:avLst>
              <a:gd name="adj" fmla="val 30000"/>
            </a:avLst>
          </a:prstGeom>
          <a:solidFill>
            <a:srgbClr val="E3E9F2"/>
          </a:solidFill>
          <a:ln w="12700">
            <a:solidFill>
              <a:srgbClr val="E3E9F2"/>
            </a:solidFill>
            <a:prstDash val="solid"/>
          </a:ln>
        </p:spPr>
      </p:sp>
      <p:sp>
        <p:nvSpPr>
          <p:cNvPr id="93" name="Shape 91"/>
          <p:cNvSpPr/>
          <p:nvPr/>
        </p:nvSpPr>
        <p:spPr>
          <a:xfrm>
            <a:off x="3840480" y="3899916"/>
            <a:ext cx="54864" cy="91440"/>
          </a:xfrm>
          <a:prstGeom prst="roundRect">
            <a:avLst>
              <a:gd name="adj" fmla="val 50000"/>
            </a:avLst>
          </a:prstGeom>
          <a:solidFill>
            <a:srgbClr val="1C8A7C"/>
          </a:solidFill>
          <a:ln w="12700">
            <a:solidFill>
              <a:srgbClr val="1C8A7C"/>
            </a:solidFill>
            <a:prstDash val="solid"/>
          </a:ln>
        </p:spPr>
      </p:sp>
      <p:sp>
        <p:nvSpPr>
          <p:cNvPr id="94" name="Shape 92"/>
          <p:cNvSpPr/>
          <p:nvPr/>
        </p:nvSpPr>
        <p:spPr>
          <a:xfrm>
            <a:off x="4590288" y="3625596"/>
            <a:ext cx="4279392" cy="480060"/>
          </a:xfrm>
          <a:prstGeom prst="roundRect">
            <a:avLst>
              <a:gd name="adj" fmla="val 7619"/>
            </a:avLst>
          </a:prstGeom>
          <a:solidFill>
            <a:srgbClr val="F8FAFD"/>
          </a:solidFill>
          <a:ln w="12700">
            <a:solidFill>
              <a:srgbClr val="E3E9F2"/>
            </a:solidFill>
            <a:prstDash val="solid"/>
          </a:ln>
        </p:spPr>
      </p:sp>
      <p:sp>
        <p:nvSpPr>
          <p:cNvPr id="95" name="Shape 93"/>
          <p:cNvSpPr/>
          <p:nvPr/>
        </p:nvSpPr>
        <p:spPr>
          <a:xfrm>
            <a:off x="4663440" y="3717036"/>
            <a:ext cx="310896" cy="310896"/>
          </a:xfrm>
          <a:prstGeom prst="roundRect">
            <a:avLst>
              <a:gd name="adj" fmla="val 11765"/>
            </a:avLst>
          </a:prstGeom>
          <a:solidFill>
            <a:srgbClr val="F0EAFA"/>
          </a:solidFill>
          <a:ln w="9525">
            <a:solidFill>
              <a:srgbClr val="6E45B8"/>
            </a:solidFill>
            <a:prstDash val="solid"/>
          </a:ln>
        </p:spPr>
      </p:sp>
      <p:sp>
        <p:nvSpPr>
          <p:cNvPr id="96" name="Text 94"/>
          <p:cNvSpPr/>
          <p:nvPr/>
        </p:nvSpPr>
        <p:spPr>
          <a:xfrm>
            <a:off x="4663440" y="3717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12</a:t>
            </a:r>
            <a:endParaRPr lang="en-US" sz="1100" dirty="0"/>
          </a:p>
        </p:txBody>
      </p:sp>
      <p:sp>
        <p:nvSpPr>
          <p:cNvPr id="97" name="Text 95">
            <a:hlinkClick r:id="rId12" tooltip="Go to Bonding, Isolobal &amp; Frontier Orbitals" action="ppaction://hlinksldjump"/>
          </p:cNvPr>
          <p:cNvSpPr/>
          <p:nvPr/>
        </p:nvSpPr>
        <p:spPr>
          <a:xfrm>
            <a:off x="5047488" y="3680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2" action="ppaction://hlinksldjump" tooltip="Go to Bonding, Isolobal &amp; Frontier Orbitals">
                  <a:extLst>
                    <a:ext uri="{A12FA001-AC4F-418D-AE19-62706E023703}">
                      <ahyp:hlinkClr xmlns:ahyp="http://schemas.microsoft.com/office/drawing/2018/hyperlinkcolor" val="tx"/>
                    </a:ext>
                  </a:extLst>
                </a:hlinkClick>
              </a:rPr>
              <a:t>Bonding, Isolobal &amp; Frontier Orbitals</a:t>
            </a:r>
            <a:endParaRPr lang="en-US" sz="1000" dirty="0"/>
          </a:p>
        </p:txBody>
      </p:sp>
      <p:sp>
        <p:nvSpPr>
          <p:cNvPr id="98" name="Text 96"/>
          <p:cNvSpPr/>
          <p:nvPr/>
        </p:nvSpPr>
        <p:spPr>
          <a:xfrm>
            <a:off x="5047488" y="3899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6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0</a:t>
            </a:r>
            <a:pPr algn="l" indent="0" marL="0">
              <a:buNone/>
            </a:pPr>
            <a:r>
              <a:rPr lang="en-US" sz="850" dirty="0">
                <a:solidFill>
                  <a:srgbClr val="B83A36"/>
                </a:solidFill>
                <a:latin typeface="Arial" pitchFamily="34" charset="0"/>
                <a:ea typeface="Arial" pitchFamily="34" charset="-122"/>
                <a:cs typeface="Arial" pitchFamily="34" charset="-120"/>
              </a:rPr>
              <a:t> · H 6</a:t>
            </a:r>
            <a:endParaRPr lang="en-US" sz="850" dirty="0"/>
          </a:p>
        </p:txBody>
      </p:sp>
      <p:sp>
        <p:nvSpPr>
          <p:cNvPr id="99" name="Text 97"/>
          <p:cNvSpPr/>
          <p:nvPr/>
        </p:nvSpPr>
        <p:spPr>
          <a:xfrm>
            <a:off x="8138160" y="3680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4%</a:t>
            </a:r>
            <a:endParaRPr lang="en-US" sz="1000" dirty="0"/>
          </a:p>
        </p:txBody>
      </p:sp>
      <p:sp>
        <p:nvSpPr>
          <p:cNvPr id="100" name="Shape 98"/>
          <p:cNvSpPr/>
          <p:nvPr/>
        </p:nvSpPr>
        <p:spPr>
          <a:xfrm>
            <a:off x="8156448" y="3899916"/>
            <a:ext cx="566928" cy="91440"/>
          </a:xfrm>
          <a:prstGeom prst="roundRect">
            <a:avLst>
              <a:gd name="adj" fmla="val 30000"/>
            </a:avLst>
          </a:prstGeom>
          <a:solidFill>
            <a:srgbClr val="E3E9F2"/>
          </a:solidFill>
          <a:ln w="12700">
            <a:solidFill>
              <a:srgbClr val="E3E9F2"/>
            </a:solidFill>
            <a:prstDash val="solid"/>
          </a:ln>
        </p:spPr>
      </p:sp>
      <p:sp>
        <p:nvSpPr>
          <p:cNvPr id="101" name="Shape 99"/>
          <p:cNvSpPr/>
          <p:nvPr/>
        </p:nvSpPr>
        <p:spPr>
          <a:xfrm>
            <a:off x="8156448" y="3899916"/>
            <a:ext cx="100046" cy="91440"/>
          </a:xfrm>
          <a:prstGeom prst="roundRect">
            <a:avLst>
              <a:gd name="adj" fmla="val 30000"/>
            </a:avLst>
          </a:prstGeom>
          <a:solidFill>
            <a:srgbClr val="1C8A7C"/>
          </a:solidFill>
          <a:ln w="12700">
            <a:solidFill>
              <a:srgbClr val="1C8A7C"/>
            </a:solidFill>
            <a:prstDash val="solid"/>
          </a:ln>
        </p:spPr>
      </p:sp>
      <p:sp>
        <p:nvSpPr>
          <p:cNvPr id="102" name="Shape 100"/>
          <p:cNvSpPr/>
          <p:nvPr/>
        </p:nvSpPr>
        <p:spPr>
          <a:xfrm>
            <a:off x="274320" y="4197096"/>
            <a:ext cx="4279392" cy="480060"/>
          </a:xfrm>
          <a:prstGeom prst="roundRect">
            <a:avLst>
              <a:gd name="adj" fmla="val 7619"/>
            </a:avLst>
          </a:prstGeom>
          <a:solidFill>
            <a:srgbClr val="F8FAFD"/>
          </a:solidFill>
          <a:ln w="12700">
            <a:solidFill>
              <a:srgbClr val="E3E9F2"/>
            </a:solidFill>
            <a:prstDash val="solid"/>
          </a:ln>
        </p:spPr>
      </p:sp>
      <p:sp>
        <p:nvSpPr>
          <p:cNvPr id="103" name="Shape 101"/>
          <p:cNvSpPr/>
          <p:nvPr/>
        </p:nvSpPr>
        <p:spPr>
          <a:xfrm>
            <a:off x="347472" y="4288536"/>
            <a:ext cx="310896" cy="310896"/>
          </a:xfrm>
          <a:prstGeom prst="roundRect">
            <a:avLst>
              <a:gd name="adj" fmla="val 11765"/>
            </a:avLst>
          </a:prstGeom>
          <a:solidFill>
            <a:srgbClr val="F0EAFA"/>
          </a:solidFill>
          <a:ln w="9525">
            <a:solidFill>
              <a:srgbClr val="6E45B8"/>
            </a:solidFill>
            <a:prstDash val="solid"/>
          </a:ln>
        </p:spPr>
      </p:sp>
      <p:sp>
        <p:nvSpPr>
          <p:cNvPr id="104" name="Text 102"/>
          <p:cNvSpPr/>
          <p:nvPr/>
        </p:nvSpPr>
        <p:spPr>
          <a:xfrm>
            <a:off x="347472" y="4288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13</a:t>
            </a:r>
            <a:endParaRPr lang="en-US" sz="1100" dirty="0"/>
          </a:p>
        </p:txBody>
      </p:sp>
      <p:sp>
        <p:nvSpPr>
          <p:cNvPr id="105" name="Text 103">
            <a:hlinkClick r:id="rId13" tooltip="Go to Organometallic Reactions – General" action="ppaction://hlinksldjump"/>
          </p:cNvPr>
          <p:cNvSpPr/>
          <p:nvPr/>
        </p:nvSpPr>
        <p:spPr>
          <a:xfrm>
            <a:off x="731520" y="4251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3" action="ppaction://hlinksldjump" tooltip="Go to Organometallic Reactions – General">
                  <a:extLst>
                    <a:ext uri="{A12FA001-AC4F-418D-AE19-62706E023703}">
                      <ahyp:hlinkClr xmlns:ahyp="http://schemas.microsoft.com/office/drawing/2018/hyperlinkcolor" val="tx"/>
                    </a:ext>
                  </a:extLst>
                </a:hlinkClick>
              </a:rPr>
              <a:t>Organometallic Reactions – General</a:t>
            </a:r>
            <a:endParaRPr lang="en-US" sz="1000" dirty="0"/>
          </a:p>
        </p:txBody>
      </p:sp>
      <p:sp>
        <p:nvSpPr>
          <p:cNvPr id="106" name="Text 104"/>
          <p:cNvSpPr/>
          <p:nvPr/>
        </p:nvSpPr>
        <p:spPr>
          <a:xfrm>
            <a:off x="731520" y="4471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24 Qs</a:t>
            </a:r>
            <a:pPr algn="l" indent="0" marL="0">
              <a:buNone/>
            </a:pPr>
            <a:r>
              <a:rPr lang="en-US" sz="850" dirty="0">
                <a:solidFill>
                  <a:srgbClr val="127A4F"/>
                </a:solidFill>
                <a:latin typeface="Arial" pitchFamily="34" charset="0"/>
                <a:ea typeface="Arial" pitchFamily="34" charset="-122"/>
                <a:cs typeface="Arial" pitchFamily="34" charset="-120"/>
              </a:rPr>
              <a:t>   E 0</a:t>
            </a:r>
            <a:pPr algn="l" indent="0" marL="0">
              <a:buNone/>
            </a:pPr>
            <a:r>
              <a:rPr lang="en-US" sz="850" dirty="0">
                <a:solidFill>
                  <a:srgbClr val="C9821B"/>
                </a:solidFill>
                <a:latin typeface="Arial" pitchFamily="34" charset="0"/>
                <a:ea typeface="Arial" pitchFamily="34" charset="-122"/>
                <a:cs typeface="Arial" pitchFamily="34" charset="-120"/>
              </a:rPr>
              <a:t> · M 24</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107" name="Text 105"/>
          <p:cNvSpPr/>
          <p:nvPr/>
        </p:nvSpPr>
        <p:spPr>
          <a:xfrm>
            <a:off x="3822192" y="4251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16%</a:t>
            </a:r>
            <a:endParaRPr lang="en-US" sz="1000" dirty="0"/>
          </a:p>
        </p:txBody>
      </p:sp>
      <p:sp>
        <p:nvSpPr>
          <p:cNvPr id="108" name="Shape 106"/>
          <p:cNvSpPr/>
          <p:nvPr/>
        </p:nvSpPr>
        <p:spPr>
          <a:xfrm>
            <a:off x="3840480" y="4471416"/>
            <a:ext cx="566928" cy="91440"/>
          </a:xfrm>
          <a:prstGeom prst="roundRect">
            <a:avLst>
              <a:gd name="adj" fmla="val 30000"/>
            </a:avLst>
          </a:prstGeom>
          <a:solidFill>
            <a:srgbClr val="E3E9F2"/>
          </a:solidFill>
          <a:ln w="12700">
            <a:solidFill>
              <a:srgbClr val="E3E9F2"/>
            </a:solidFill>
            <a:prstDash val="solid"/>
          </a:ln>
        </p:spPr>
      </p:sp>
      <p:sp>
        <p:nvSpPr>
          <p:cNvPr id="109" name="Shape 107"/>
          <p:cNvSpPr/>
          <p:nvPr/>
        </p:nvSpPr>
        <p:spPr>
          <a:xfrm>
            <a:off x="3840480" y="4471416"/>
            <a:ext cx="400184" cy="91440"/>
          </a:xfrm>
          <a:prstGeom prst="roundRect">
            <a:avLst>
              <a:gd name="adj" fmla="val 30000"/>
            </a:avLst>
          </a:prstGeom>
          <a:solidFill>
            <a:srgbClr val="1C8A7C"/>
          </a:solidFill>
          <a:ln w="12700">
            <a:solidFill>
              <a:srgbClr val="1C8A7C"/>
            </a:solidFill>
            <a:prstDash val="solid"/>
          </a:ln>
        </p:spPr>
      </p:sp>
      <p:sp>
        <p:nvSpPr>
          <p:cNvPr id="110" name="Text 108"/>
          <p:cNvSpPr/>
          <p:nvPr/>
        </p:nvSpPr>
        <p:spPr>
          <a:xfrm>
            <a:off x="274320" y="4736592"/>
            <a:ext cx="8595360" cy="256032"/>
          </a:xfrm>
          <a:prstGeom prst="rect">
            <a:avLst/>
          </a:prstGeom>
          <a:noFill/>
          <a:ln/>
        </p:spPr>
        <p:txBody>
          <a:bodyPr wrap="square" lIns="0" tIns="0" rIns="0" bIns="0" rtlCol="0" anchor="ctr"/>
          <a:lstStyle/>
          <a:p>
            <a:pPr algn="l" indent="0" marL="0">
              <a:buNone/>
            </a:pPr>
            <a:r>
              <a:rPr lang="en-US" sz="900" b="1" dirty="0">
                <a:solidFill>
                  <a:srgbClr val="1B2A41"/>
                </a:solidFill>
                <a:latin typeface="Arial" pitchFamily="34" charset="0"/>
                <a:ea typeface="Arial" pitchFamily="34" charset="-122"/>
                <a:cs typeface="Arial" pitchFamily="34" charset="-120"/>
              </a:rPr>
              <a:t>Legend:  </a:t>
            </a:r>
            <a:pPr algn="l" indent="0" marL="0">
              <a:buNone/>
            </a:pPr>
            <a:r>
              <a:rPr lang="en-US" sz="900" b="1" dirty="0">
                <a:solidFill>
                  <a:srgbClr val="127A4F"/>
                </a:solidFill>
                <a:latin typeface="Arial" pitchFamily="34" charset="0"/>
                <a:ea typeface="Arial" pitchFamily="34" charset="-122"/>
                <a:cs typeface="Arial" pitchFamily="34" charset="-120"/>
              </a:rPr>
              <a:t>E </a:t>
            </a:r>
            <a:pPr algn="l" indent="0" marL="0">
              <a:buNone/>
            </a:pPr>
            <a:r>
              <a:rPr lang="en-US" sz="900" dirty="0">
                <a:solidFill>
                  <a:srgbClr val="5A6B82"/>
                </a:solidFill>
                <a:latin typeface="Arial" pitchFamily="34" charset="0"/>
                <a:ea typeface="Arial" pitchFamily="34" charset="-122"/>
                <a:cs typeface="Arial" pitchFamily="34" charset="-120"/>
              </a:rPr>
              <a:t>Easy   </a:t>
            </a:r>
            <a:pPr algn="l" indent="0" marL="0">
              <a:buNone/>
            </a:pPr>
            <a:r>
              <a:rPr lang="en-US" sz="900" b="1" dirty="0">
                <a:solidFill>
                  <a:srgbClr val="C9821B"/>
                </a:solidFill>
                <a:latin typeface="Arial" pitchFamily="34" charset="0"/>
                <a:ea typeface="Arial" pitchFamily="34" charset="-122"/>
                <a:cs typeface="Arial" pitchFamily="34" charset="-120"/>
              </a:rPr>
              <a:t>M </a:t>
            </a:r>
            <a:pPr algn="l" indent="0" marL="0">
              <a:buNone/>
            </a:pPr>
            <a:r>
              <a:rPr lang="en-US" sz="900" dirty="0">
                <a:solidFill>
                  <a:srgbClr val="5A6B82"/>
                </a:solidFill>
                <a:latin typeface="Arial" pitchFamily="34" charset="0"/>
                <a:ea typeface="Arial" pitchFamily="34" charset="-122"/>
                <a:cs typeface="Arial" pitchFamily="34" charset="-120"/>
              </a:rPr>
              <a:t>Medium   </a:t>
            </a:r>
            <a:pPr algn="l" indent="0" marL="0">
              <a:buNone/>
            </a:pPr>
            <a:r>
              <a:rPr lang="en-US" sz="900" b="1" dirty="0">
                <a:solidFill>
                  <a:srgbClr val="B83A36"/>
                </a:solidFill>
                <a:latin typeface="Arial" pitchFamily="34" charset="0"/>
                <a:ea typeface="Arial" pitchFamily="34" charset="-122"/>
                <a:cs typeface="Arial" pitchFamily="34" charset="-120"/>
              </a:rPr>
              <a:t>H </a:t>
            </a:r>
            <a:pPr algn="l" indent="0" marL="0">
              <a:buNone/>
            </a:pPr>
            <a:r>
              <a:rPr lang="en-US" sz="900" dirty="0">
                <a:solidFill>
                  <a:srgbClr val="5A6B82"/>
                </a:solidFill>
                <a:latin typeface="Arial" pitchFamily="34" charset="0"/>
                <a:ea typeface="Arial" pitchFamily="34" charset="-122"/>
                <a:cs typeface="Arial" pitchFamily="34" charset="-120"/>
              </a:rPr>
              <a:t>Hard   ·   </a:t>
            </a:r>
            <a:pPr algn="l" indent="0" marL="0">
              <a:buNone/>
            </a:pPr>
            <a:r>
              <a:rPr lang="en-US" sz="900" b="1" dirty="0">
                <a:solidFill>
                  <a:srgbClr val="1C8A7C"/>
                </a:solidFill>
                <a:latin typeface="Arial" pitchFamily="34" charset="0"/>
                <a:ea typeface="Arial" pitchFamily="34" charset="-122"/>
                <a:cs typeface="Arial" pitchFamily="34" charset="-120"/>
              </a:rPr>
              <a:t>% </a:t>
            </a:r>
            <a:pPr algn="l" indent="0" marL="0">
              <a:buNone/>
            </a:pPr>
            <a:r>
              <a:rPr lang="en-US" sz="900" dirty="0">
                <a:solidFill>
                  <a:srgbClr val="5A6B82"/>
                </a:solidFill>
                <a:latin typeface="Arial" pitchFamily="34" charset="0"/>
                <a:ea typeface="Arial" pitchFamily="34" charset="-122"/>
                <a:cs typeface="Arial" pitchFamily="34" charset="-120"/>
              </a:rPr>
              <a:t>= exam weightage (share of the chapter)</a:t>
            </a:r>
            <a:endParaRPr lang="en-US" sz="900" dirty="0"/>
          </a:p>
        </p:txBody>
      </p:sp>
      <p:sp>
        <p:nvSpPr>
          <p:cNvPr id="111" name="Shape 109"/>
          <p:cNvSpPr/>
          <p:nvPr/>
        </p:nvSpPr>
        <p:spPr>
          <a:xfrm>
            <a:off x="274320" y="4992624"/>
            <a:ext cx="8595360" cy="0"/>
          </a:xfrm>
          <a:prstGeom prst="line">
            <a:avLst/>
          </a:prstGeom>
          <a:noFill/>
          <a:ln w="12700">
            <a:solidFill>
              <a:srgbClr val="E3E9F2"/>
            </a:solidFill>
            <a:prstDash val="solid"/>
          </a:ln>
        </p:spPr>
      </p:sp>
      <p:sp>
        <p:nvSpPr>
          <p:cNvPr id="112" name="Brand handle"/>
          <p:cNvSpPr txBox="1"/>
          <p:nvPr/>
        </p:nvSpPr>
        <p:spPr>
          <a:xfrm>
            <a:off x="274320" y="4846320"/>
            <a:ext cx="5943600" cy="237744"/>
          </a:xfrm>
          <a:prstGeom prst="rect">
            <a:avLst/>
          </a:prstGeom>
          <a:noFill/>
        </p:spPr>
        <p:txBody>
          <a:bodyPr wrap="square" lIns="0" rIns="0" tIns="0" bIns="0" anchor="ctr">
            <a:normAutofit/>
          </a:bodyPr>
          <a:lstStyle/>
          <a:p>
            <a:pPr algn="l"/>
            <a:r>
              <a:rPr lang="en-US" sz="900" b="1" dirty="0">
                <a:solidFill>
                  <a:srgbClr val="1B2A41"/>
                </a:solidFill>
                <a:latin typeface="Arial"/>
              </a:rPr>
              <a:t>( Mr. Aniket Bhardwaj By ABC Chemistry )</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name="Slide 3">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18-Electron Rule &amp; Electron Counting</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6 questions   ·   Easy 3  |  Medium 3  |  Hard 0   ·   PYQ frequency: Moderate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name="Slide 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17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reactions of Ni(CO)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with the ligand (L= PMe</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or P(OMe)</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 L yields Ni(CO)</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L. The reaction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Associative</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Dissociative</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Interchange (Ia)</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Interchange (Id)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Electron counting, EAN/18-electron rule, 16e exceptions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“18 = the inert-gas shell.” Odd-electron metals dimerise to pair up (Mn</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(CO)</a:t>
            </a:r>
            <a:pPr algn="l" indent="0" marL="0">
              <a:buNone/>
            </a:pPr>
            <a:r>
              <a:rPr lang="en-US" sz="850" i="1" baseline="-40000" dirty="0">
                <a:solidFill>
                  <a:srgbClr val="5A6B82"/>
                </a:solidFill>
                <a:latin typeface="Arial" pitchFamily="34" charset="0"/>
                <a:ea typeface="Arial" pitchFamily="34" charset="-122"/>
                <a:cs typeface="Arial" pitchFamily="34" charset="-120"/>
              </a:rPr>
              <a:t>10</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a:t>
            </a:fld>
            <a:endParaRPr 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name="Slide 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Dissociative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diamagnetic organometallics tend to reach 18 valence electrons (the next noble-gas shell). Count by the neutral method (metal = group number; CO=2, H=1,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Cp=5, NO(linear)=3) or the ionic method — both give the same total.</a:t>
            </a:r>
            <a:endParaRPr lang="en-US" sz="9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Total valence electron around Ni 10+ 4×2=18 electron Substitution reactions at coordinatively saturated tetrahedral complexes with a 18 electron count like 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or 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follows a simple first order kinetics.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Since rate does not depend upon the concentration and nature of the ligand suggesting a dissociative mechanism.</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Dissociative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Simple carbonyl [M(CO)</a:t>
            </a:r>
            <a:pPr algn="l" indent="0" marL="0">
              <a:buNone/>
            </a:pPr>
            <a:r>
              <a:rPr lang="en-US" sz="900" baseline="-40000" dirty="0">
                <a:solidFill>
                  <a:srgbClr val="1B2A41"/>
                </a:solidFill>
                <a:latin typeface="Arial" pitchFamily="34" charset="0"/>
                <a:ea typeface="Arial" pitchFamily="34" charset="-122"/>
                <a:cs typeface="Arial" pitchFamily="34" charset="-120"/>
              </a:rPr>
              <a:t>x</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z</a:t>
            </a:r>
            <a:pPr algn="l" indent="0" marL="0">
              <a:buNone/>
            </a:pPr>
            <a:r>
              <a:rPr lang="en-US" sz="900" dirty="0">
                <a:solidFill>
                  <a:srgbClr val="1B2A41"/>
                </a:solidFill>
                <a:latin typeface="Arial" pitchFamily="34" charset="0"/>
                <a:ea typeface="Arial" pitchFamily="34" charset="-122"/>
                <a:cs typeface="Arial" pitchFamily="34" charset="-120"/>
              </a:rPr>
              <a:t>: (group e) + 2x + z = 18. A metal–metal bond adds 1 e to each metal.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that each CO donates 2e, or that an M–M bond contributes 1e to each metal.</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Square-planar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(Rh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Ir</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Pd</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Pt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are stable at 16e — the famous catalytic exceptions.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“18 = the inert-gas shell.” Odd-electron metals dimerise to pair up (Mn</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a:t>
            </a:r>
            <a:pPr algn="l" indent="0" marL="0">
              <a:buNone/>
            </a:pPr>
            <a:r>
              <a:rPr lang="en-US" sz="900" baseline="-4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a:t>
            </a:fld>
            <a:endParaRPr lang="en-US"/>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name="Slide 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Associative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Ni(CO)₄ is 18-electron and coordinatively saturated: substitution is dissociative, rate = k[Ni(CO)₄], independent of L.</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Interchange (Ia)</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Ni(CO)₄ is 18-electron and coordinatively saturated: substitution is dissociative, rate = k[Ni(CO)₄], independent of</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Interchange (Id)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Ni(CO)₄ is 18-electron and coordinatively saturated: substitution is dissociative, rate = k[Ni(CO)₄], independent of</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a:t>
            </a:fld>
            <a:endParaRPr lang="en-US"/>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name="Slide 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26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molecule Follow 18 electron rule. The two 'M' satisfying the condition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 Re</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Mo, V</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 Re+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 V</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Electron counting, EAN/18-electron rule, 16e exceptions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“18 = the inert-gas shell.” Odd-electron metals dimerise to pair up (Mn</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(CO)</a:t>
            </a:r>
            <a:pPr algn="l" indent="0" marL="0">
              <a:buNone/>
            </a:pPr>
            <a:r>
              <a:rPr lang="en-US" sz="850" i="1" baseline="-40000" dirty="0">
                <a:solidFill>
                  <a:srgbClr val="5A6B82"/>
                </a:solidFill>
                <a:latin typeface="Arial" pitchFamily="34" charset="0"/>
                <a:ea typeface="Arial" pitchFamily="34" charset="-122"/>
                <a:cs typeface="Arial" pitchFamily="34" charset="-120"/>
              </a:rPr>
              <a:t>10</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a:t>
            </a:fld>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name="Slide 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Cr, Re</a:t>
            </a:r>
            <a:pPr algn="l" indent="0" marL="0">
              <a:buNone/>
            </a:pPr>
            <a:r>
              <a:rPr lang="en-US" sz="1250" baseline="3000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diamagnetic organometallics tend to reach 18 valence electrons (the next noble-gas shell). Count by the neutral method (metal = group number; CO=2, H=1,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Cp=5, NO(linear)=3) or the ionic method — both give the same total.</a:t>
            </a:r>
            <a:endParaRPr lang="en-US" sz="9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indent="0" marL="0">
              <a:lnSpc>
                <a:spcPct val="100000"/>
              </a:lnSpc>
              <a:buNone/>
            </a:pP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Cr, Re</a:t>
            </a:r>
            <a:pPr algn="l" indent="0" marL="0">
              <a:buNone/>
            </a:pPr>
            <a:r>
              <a:rPr lang="en-US" sz="900" b="1" baseline="30000"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Simple carbonyl [M(CO)</a:t>
            </a:r>
            <a:pPr algn="l" indent="0" marL="0">
              <a:buNone/>
            </a:pPr>
            <a:r>
              <a:rPr lang="en-US" sz="900" baseline="-40000" dirty="0">
                <a:solidFill>
                  <a:srgbClr val="1B2A41"/>
                </a:solidFill>
                <a:latin typeface="Arial" pitchFamily="34" charset="0"/>
                <a:ea typeface="Arial" pitchFamily="34" charset="-122"/>
                <a:cs typeface="Arial" pitchFamily="34" charset="-120"/>
              </a:rPr>
              <a:t>x</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z</a:t>
            </a:r>
            <a:pPr algn="l" indent="0" marL="0">
              <a:buNone/>
            </a:pPr>
            <a:r>
              <a:rPr lang="en-US" sz="900" dirty="0">
                <a:solidFill>
                  <a:srgbClr val="1B2A41"/>
                </a:solidFill>
                <a:latin typeface="Arial" pitchFamily="34" charset="0"/>
                <a:ea typeface="Arial" pitchFamily="34" charset="-122"/>
                <a:cs typeface="Arial" pitchFamily="34" charset="-120"/>
              </a:rPr>
              <a:t>: (group e) + 2x + z = 18. A metal–metal bond adds 1 e to each metal.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that each CO donates 2e, or that an M–M bond contributes 1e to each metal.</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Square-planar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(Rh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Ir</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Pd</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Pt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are stable at 16e — the famous catalytic exceptions.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“18 = the inert-gas shell.” Odd-electron metals dimerise to pair up (Mn</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a:t>
            </a:r>
            <a:pPr algn="l" indent="0" marL="0">
              <a:buNone/>
            </a:pPr>
            <a:r>
              <a:rPr lang="en-US" sz="900" baseline="-4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a:t>
            </a:fld>
            <a:endParaRPr lang="en-US"/>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name="Slide 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Mo, V</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 Re+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 V</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a:t>
            </a:fld>
            <a:endParaRPr lang="en-US"/>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name="Slide 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total valence electron count and the structure type adopted by the complex [Fe</a:t>
            </a:r>
            <a:pPr algn="l" indent="0" marL="0">
              <a:buNone/>
            </a:pPr>
            <a:r>
              <a:rPr lang="en-US" sz="1150" b="1" baseline="-4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 (CO)</a:t>
            </a:r>
            <a:pPr algn="l" indent="0" marL="0">
              <a:buNone/>
            </a:pPr>
            <a:r>
              <a:rPr lang="en-US" sz="1150" b="1" baseline="-40000" dirty="0">
                <a:solidFill>
                  <a:srgbClr val="1B2A41"/>
                </a:solidFill>
                <a:latin typeface="Georgia" pitchFamily="34" charset="0"/>
                <a:ea typeface="Georgia" pitchFamily="34" charset="-122"/>
                <a:cs typeface="Georgia" pitchFamily="34" charset="-120"/>
              </a:rPr>
              <a:t>15</a:t>
            </a:r>
            <a:pPr algn="l" indent="0" marL="0">
              <a:buNone/>
            </a:pPr>
            <a:r>
              <a:rPr lang="en-US" sz="1150" b="1" dirty="0">
                <a:solidFill>
                  <a:srgbClr val="1B2A41"/>
                </a:solidFill>
                <a:latin typeface="Georgia" pitchFamily="34" charset="0"/>
                <a:ea typeface="Georgia" pitchFamily="34" charset="-122"/>
                <a:cs typeface="Georgia" pitchFamily="34" charset="-120"/>
              </a:rPr>
              <a:t>C)] respectively, are</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74 and nido</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60 and closo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84 and arachno</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74 and nido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Electron counting, EAN/18-electron rule, 16e exceptions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“18 = the inert-gas shell.” Odd-electron metals dimerise to pair up (Mn</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(CO)</a:t>
            </a:r>
            <a:pPr algn="l" indent="0" marL="0">
              <a:buNone/>
            </a:pPr>
            <a:r>
              <a:rPr lang="en-US" sz="850" i="1" baseline="-40000" dirty="0">
                <a:solidFill>
                  <a:srgbClr val="5A6B82"/>
                </a:solidFill>
                <a:latin typeface="Arial" pitchFamily="34" charset="0"/>
                <a:ea typeface="Arial" pitchFamily="34" charset="-122"/>
                <a:cs typeface="Arial" pitchFamily="34" charset="-120"/>
              </a:rPr>
              <a:t>10</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a:t>
            </a:fld>
            <a:endParaRPr lang="en-US"/>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name="Slide 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74 and nido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diamagnetic organometallics tend to reach 18 valence electrons (the next noble-gas shell). Count by the neutral method (metal = group number; CO=2, H=1,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Cp=5, NO(linear)=3) or the ionic method — both give the same total.</a:t>
            </a:r>
            <a:endParaRPr lang="en-US" sz="9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indent="0" marL="0">
              <a:lnSpc>
                <a:spcPct val="100000"/>
              </a:lnSpc>
              <a:buNone/>
            </a:pP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74 and nido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Simple carbonyl [M(CO)</a:t>
            </a:r>
            <a:pPr algn="l" indent="0" marL="0">
              <a:buNone/>
            </a:pPr>
            <a:r>
              <a:rPr lang="en-US" sz="900" baseline="-40000" dirty="0">
                <a:solidFill>
                  <a:srgbClr val="1B2A41"/>
                </a:solidFill>
                <a:latin typeface="Arial" pitchFamily="34" charset="0"/>
                <a:ea typeface="Arial" pitchFamily="34" charset="-122"/>
                <a:cs typeface="Arial" pitchFamily="34" charset="-120"/>
              </a:rPr>
              <a:t>x</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z</a:t>
            </a:r>
            <a:pPr algn="l" indent="0" marL="0">
              <a:buNone/>
            </a:pPr>
            <a:r>
              <a:rPr lang="en-US" sz="900" dirty="0">
                <a:solidFill>
                  <a:srgbClr val="1B2A41"/>
                </a:solidFill>
                <a:latin typeface="Arial" pitchFamily="34" charset="0"/>
                <a:ea typeface="Arial" pitchFamily="34" charset="-122"/>
                <a:cs typeface="Arial" pitchFamily="34" charset="-120"/>
              </a:rPr>
              <a:t>: (group e) + 2x + z = 18. A metal–metal bond adds 1 e to each metal.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that each CO donates 2e, or that an M–M bond contributes 1e to each metal.</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Square-planar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(Rh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Ir</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Pd</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Pt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are stable at 16e — the famous catalytic exceptions.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“18 = the inert-gas shell.” Odd-electron metals dimerise to pair up (Mn</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a:t>
            </a:r>
            <a:pPr algn="l" indent="0" marL="0">
              <a:buNone/>
            </a:pPr>
            <a:r>
              <a:rPr lang="en-US" sz="900" baseline="-4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a:t>
            </a:fld>
            <a:endParaRPr lang="en-US"/>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name="Slide 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74 and nido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(D).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60 and closo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(D).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84 and arachno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(D).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a:t>
            </a:fld>
            <a:endParaRPr lang="en-US"/>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name="Slide 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73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Q73</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refluxing of RhCl</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.3H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 with an excess of PPh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in ethanol gives a complex A. Complex A and the valence electron count on rhodium are, respectively.</a:t>
            </a:r>
            <a:endParaRPr lang="en-US" sz="12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[RhCl(PPh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16</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[RhCl(PPh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16</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RhH(CO)(PPh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(Wilkinson)</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[RhCK(PPh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18 The refluxing of RhCl</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.3H,O with an excess of 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in ethanol gives a complex RhCl(PPh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is Wilkinson catalyst and common method for preparation of RhCl(PPh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is refluxing of RhCl</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.3H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 with 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.Moreover, on counting the total valence electrons, RhCl(PPh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[9+3×2+1] = 16e.{Cl atom cannot be bridging, its contribution is 1}. Wilkinson catalyst is 16e- species. It is a square planer 16-electron complex. Valence electron counting on rhodium metal centre. (i) there is no overall charge on complex (ii) there is one anionic ligand (Cl-) (iii) Rh metal atom must have +1 charge to compensate for the one negatively charged ligand. So, the oxidation state of Rh is +1.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Electron counting, EAN/18-electron rule, 16e exceptions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“18 = the inert-gas shell.” Odd-electron metals dimerise to pair up (Mn</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(CO)</a:t>
            </a:r>
            <a:pPr algn="l" indent="0" marL="0">
              <a:buNone/>
            </a:pPr>
            <a:r>
              <a:rPr lang="en-US" sz="850" i="1" baseline="-40000" dirty="0">
                <a:solidFill>
                  <a:srgbClr val="5A6B82"/>
                </a:solidFill>
                <a:latin typeface="Arial" pitchFamily="34" charset="0"/>
                <a:ea typeface="Arial" pitchFamily="34" charset="-122"/>
                <a:cs typeface="Arial" pitchFamily="34" charset="-120"/>
              </a:rPr>
              <a:t>10</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a:t>
            </a:fld>
            <a:endParaRPr lang="en-US"/>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name="Slide 1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RhH(CO)(PPh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(Wilkinson)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diamagnetic organometallics tend to reach 18 valence electrons (the next noble-gas shell). Count by the neutral method (metal = group number; CO=2, H=1,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Cp=5, NO(linear)=3) or the ionic method — both give the same total.</a:t>
            </a:r>
            <a:endParaRPr lang="en-US" sz="9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indent="0" marL="0">
              <a:lnSpc>
                <a:spcPct val="100000"/>
              </a:lnSpc>
              <a:buNone/>
            </a:pP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RhH(CO)(PPh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(Wilkinson)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Simple carbonyl [M(CO)</a:t>
            </a:r>
            <a:pPr algn="l" indent="0" marL="0">
              <a:buNone/>
            </a:pPr>
            <a:r>
              <a:rPr lang="en-US" sz="900" baseline="-40000" dirty="0">
                <a:solidFill>
                  <a:srgbClr val="1B2A41"/>
                </a:solidFill>
                <a:latin typeface="Arial" pitchFamily="34" charset="0"/>
                <a:ea typeface="Arial" pitchFamily="34" charset="-122"/>
                <a:cs typeface="Arial" pitchFamily="34" charset="-120"/>
              </a:rPr>
              <a:t>x</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z</a:t>
            </a:r>
            <a:pPr algn="l" indent="0" marL="0">
              <a:buNone/>
            </a:pPr>
            <a:r>
              <a:rPr lang="en-US" sz="900" dirty="0">
                <a:solidFill>
                  <a:srgbClr val="1B2A41"/>
                </a:solidFill>
                <a:latin typeface="Arial" pitchFamily="34" charset="0"/>
                <a:ea typeface="Arial" pitchFamily="34" charset="-122"/>
                <a:cs typeface="Arial" pitchFamily="34" charset="-120"/>
              </a:rPr>
              <a:t>: (group e) + 2x + z = 18. A metal–metal bond adds 1 e to each metal.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that each CO donates 2e, or that an M–M bond contributes 1e to each metal.</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Square-planar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(Rh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Ir</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Pd</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Pt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are stable at 16e — the famous catalytic exceptions.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“18 = the inert-gas shell.” Odd-electron metals dimerise to pair up (Mn</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a:t>
            </a:r>
            <a:pPr algn="l" indent="0" marL="0">
              <a:buNone/>
            </a:pPr>
            <a:r>
              <a:rPr lang="en-US" sz="900" baseline="-4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a:t>
            </a:fld>
            <a:endParaRPr lang="en-US"/>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name="Slide 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[RhCl(PPh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16</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(C).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[RhCl(PPh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16</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(C).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[RhCK(PPh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18 The refluxing of RhCl</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.3H,O with an excess of 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in ethanol gives a complex RhCl(PPh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is Wilkinson catalyst and common method for preparation of RhCl(PPh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is refluxing of RhCl</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.3H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 with 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.Moreover, on counting the total valence electrons, RhCl(PPh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 [9+3×2+1] = 16e.{Cl atom cannot be bridging, its contribution is 1}. Wilkinson catalyst is 16e- species. It is a square planer 16-electron complex. Valence electron counting on rhodium metal centre. (i) there is no overall charge on complex (ii) there is one anionic ligand (Cl-) (iii) Rh metal atom must have +1 charge to compensate for the one negatively charged ligand. So, the oxidation state of Rh is +1.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(C).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a:t>
            </a:fld>
            <a:endParaRPr lang="en-US"/>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name="Slide 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Identify the species, those obey the 18 electron rule, from the following:</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and D</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Electron counting, EAN/18-electron rule, 16e exceptions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“18 = the inert-gas shell.” Odd-electron metals dimerise to pair up (Mn</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(CO)</a:t>
            </a:r>
            <a:pPr algn="l" indent="0" marL="0">
              <a:buNone/>
            </a:pPr>
            <a:r>
              <a:rPr lang="en-US" sz="850" i="1" baseline="-40000" dirty="0">
                <a:solidFill>
                  <a:srgbClr val="5A6B82"/>
                </a:solidFill>
                <a:latin typeface="Arial" pitchFamily="34" charset="0"/>
                <a:ea typeface="Arial" pitchFamily="34" charset="-122"/>
                <a:cs typeface="Arial" pitchFamily="34" charset="-120"/>
              </a:rPr>
              <a:t>10</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a:t>
            </a:fld>
            <a:endParaRPr lang="en-US"/>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name="Slide 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A and 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diamagnetic organometallics tend to reach 18 valence electrons (the next noble-gas shell). Count by the neutral method (metal = group number; CO=2, H=1,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Cp=5, NO(linear)=3) or the ionic method — both give the same total.</a:t>
            </a:r>
            <a:endParaRPr lang="en-US" sz="9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Refer to the governing principle for this topic; the correct option follows directly from it.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A and 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Simple carbonyl [M(CO)</a:t>
            </a:r>
            <a:pPr algn="l" indent="0" marL="0">
              <a:buNone/>
            </a:pPr>
            <a:r>
              <a:rPr lang="en-US" sz="900" baseline="-40000" dirty="0">
                <a:solidFill>
                  <a:srgbClr val="1B2A41"/>
                </a:solidFill>
                <a:latin typeface="Arial" pitchFamily="34" charset="0"/>
                <a:ea typeface="Arial" pitchFamily="34" charset="-122"/>
                <a:cs typeface="Arial" pitchFamily="34" charset="-120"/>
              </a:rPr>
              <a:t>x</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z</a:t>
            </a:r>
            <a:pPr algn="l" indent="0" marL="0">
              <a:buNone/>
            </a:pPr>
            <a:r>
              <a:rPr lang="en-US" sz="900" dirty="0">
                <a:solidFill>
                  <a:srgbClr val="1B2A41"/>
                </a:solidFill>
                <a:latin typeface="Arial" pitchFamily="34" charset="0"/>
                <a:ea typeface="Arial" pitchFamily="34" charset="-122"/>
                <a:cs typeface="Arial" pitchFamily="34" charset="-120"/>
              </a:rPr>
              <a:t>: (group e) + 2x + z = 18. A metal–metal bond adds 1 e to each metal.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that each CO donates 2e, or that an M–M bond contributes 1e to each metal.</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Square-planar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(Rh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Ir</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Pd</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Pt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are stable at 16e — the famous catalytic exceptions.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“18 = the inert-gas shell.” Odd-electron metals dimerise to pair up (Mn</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a:t>
            </a:r>
            <a:pPr algn="l" indent="0" marL="0">
              <a:buNone/>
            </a:pPr>
            <a:r>
              <a:rPr lang="en-US" sz="900" baseline="-4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a:t>
            </a:fld>
            <a:endParaRPr lang="en-US"/>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name="Slide 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and 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a:t>
            </a:fld>
            <a:endParaRPr lang="en-US"/>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name="Slide 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154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Q154</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correct order of metal–carbon distance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Co(η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Ni(η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Co(η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Fe(η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Fe(η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Ni(η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Ni(η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Co(η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Electron counting, EAN/18-electron rule, 16e exceptions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“18 = the inert-gas shell.” Odd-electron metals dimerise to pair up (Mn</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(CO)</a:t>
            </a:r>
            <a:pPr algn="l" indent="0" marL="0">
              <a:buNone/>
            </a:pPr>
            <a:r>
              <a:rPr lang="en-US" sz="850" i="1" baseline="-40000" dirty="0">
                <a:solidFill>
                  <a:srgbClr val="5A6B82"/>
                </a:solidFill>
                <a:latin typeface="Arial" pitchFamily="34" charset="0"/>
                <a:ea typeface="Arial" pitchFamily="34" charset="-122"/>
                <a:cs typeface="Arial" pitchFamily="34" charset="-120"/>
              </a:rPr>
              <a:t>10</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a:t>
            </a:fld>
            <a:endParaRPr lang="en-US"/>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name="Slide 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Ni(η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Cp)</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&gt; Co(η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Cp)</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&gt; Fe(η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Cp)</a:t>
            </a:r>
            <a:pPr algn="l" indent="0" marL="0">
              <a:buNone/>
            </a:pPr>
            <a:r>
              <a:rPr lang="en-US" sz="1250" baseline="-4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diamagnetic organometallics tend to reach 18 valence electrons (the next noble-gas shell). Count by the neutral method (metal = group number; CO=2, H=1,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Cp=5, NO(linear)=3) or the ionic method — both give the same total.</a:t>
            </a:r>
            <a:endParaRPr lang="en-US" sz="9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Adding electrons to antibonding orbitals increases the M–C distance. Fe(18e) &lt; Co(19e) &lt; Ni(20e) in electron count. More antibonding electrons → longer M–C. Order: Fe &lt; Co &lt; Ni, so Ni &gt; Co &gt; Fe.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Ni(η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Cp)</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&gt; Co(η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Cp)</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&gt; Fe(η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Cp)</a:t>
            </a:r>
            <a:pPr algn="l" indent="0" marL="0">
              <a:buNone/>
            </a:pPr>
            <a:r>
              <a:rPr lang="en-US" sz="900" b="1" baseline="-4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Simple carbonyl [M(CO)</a:t>
            </a:r>
            <a:pPr algn="l" indent="0" marL="0">
              <a:buNone/>
            </a:pPr>
            <a:r>
              <a:rPr lang="en-US" sz="900" baseline="-40000" dirty="0">
                <a:solidFill>
                  <a:srgbClr val="1B2A41"/>
                </a:solidFill>
                <a:latin typeface="Arial" pitchFamily="34" charset="0"/>
                <a:ea typeface="Arial" pitchFamily="34" charset="-122"/>
                <a:cs typeface="Arial" pitchFamily="34" charset="-120"/>
              </a:rPr>
              <a:t>x</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z</a:t>
            </a:r>
            <a:pPr algn="l" indent="0" marL="0">
              <a:buNone/>
            </a:pPr>
            <a:r>
              <a:rPr lang="en-US" sz="900" dirty="0">
                <a:solidFill>
                  <a:srgbClr val="1B2A41"/>
                </a:solidFill>
                <a:latin typeface="Arial" pitchFamily="34" charset="0"/>
                <a:ea typeface="Arial" pitchFamily="34" charset="-122"/>
                <a:cs typeface="Arial" pitchFamily="34" charset="-120"/>
              </a:rPr>
              <a:t>: (group e) + 2x + z = 18. A metal–metal bond adds 1 e to each metal.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that each CO donates 2e, or that an M–M bond contributes 1e to each metal.</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Square-planar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(Rh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Ir</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Pd</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Pt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are stable at 16e — the famous catalytic exceptions.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“18 = the inert-gas shell.” Odd-electron metals dimerise to pair up (Mn</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a:t>
            </a:r>
            <a:pPr algn="l" indent="0" marL="0">
              <a:buNone/>
            </a:pPr>
            <a:r>
              <a:rPr lang="en-US" sz="900" baseline="-4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a:t>
            </a:fld>
            <a:endParaRPr lang="en-US"/>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name="Slide 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18-Electron Rule &amp; Electron Counting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Co(η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Ni(η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(B).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Fe(η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Ni(η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(B).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Ni(η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Co(η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18-electron (EAN) count; the correct choice is (B).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a:t>
            </a:fld>
            <a:endParaRPr lang="en-US"/>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name="Slide 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18-Electron Rule &amp; Electron Counting</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6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Stable, diamagnetic organometallics tend to reach 18 valence electrons (the next noble-gas shell). Count by the neutral method (metal = group number; CO=2, H=1, η</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Cp=5, NO(linear)=3) or the ionic method — both give the same total.</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Neutral: e(M-group) + Σ ligand e + charge = 18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x</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z</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group + 2x + z = 18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M–M bond → +1 e to each metal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Cp = 5e (neutral) / 6e (ionic)</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18-electron rule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neutral vs ionic counting</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16e square-planar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M–M bonds in EAN</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Forgetting that each CO donates 2e, or that an M–M bond contributes 1e to each metal.</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Simple carbonyl [M(CO)</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x</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z</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(group e) + 2x + z = 18. A metal–metal bond adds 1 e to each metal.</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Q17   Q26   Q55   Q73   Q95   Q154</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Electron counting, EAN/18-electron rule, 16e exceptions.</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name="Slide 23">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2</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Metal Carbonyls &amp; π-Acid Ligands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13 questions   ·   Easy 3  |  Medium 10  |  Hard 0   ·   PYQ frequency: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name="Slide 2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Among the metals Mn, Fe, Co and Ni, the ones those would react in its native form directly with CO giving metal carbonyl compounds are:</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 and Mn</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 and Fe</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 and Ni</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 and Co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a:t>
            </a:fld>
            <a:endParaRPr lang="en-US"/>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name="Slide 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Fe and Ni</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Ni+ 4CO →Ni(CO)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Fe+5CO→ 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Both Ni and Fe reacts directly with CO to give carbonyl compounds.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Fe and Ni</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a:t>
            </a:fld>
            <a:endParaRPr lang="en-US"/>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name="Slide 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 and Mn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Only Ni (Ni(CO)₄, room temperature) and Fe (Fe(CO) , heat and pressure) react directly with CO as the metal (c).</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 and Fe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Only Ni (Ni(CO)₄, room temperature) and Fe (Fe(CO) , heat and pressure) react directly with CO as the metal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 and Co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Only Ni (Ni(CO)₄, room temperature) and Fe (Fe(CO) , heat and pressure) react directly with CO as the metal</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a:t>
            </a:fld>
            <a:endParaRPr lang="en-US"/>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name="Slide 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correct combination of metal, number of carbonyl ligands and the charge for a metal z- carbonyl complex [M(CO)x] that satisfies the 18 electron rule is</a:t>
            </a:r>
            <a:endParaRPr lang="en-US" sz="12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 Ti, x=6, z=1</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 V,x=6, z=1</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M=Co, x=4, z=2</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 Mo, x=5, z=1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a:t>
            </a:fld>
            <a:endParaRPr lang="en-US"/>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name="Slide 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M= V,x=6, z=1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M=V, x=6, z=1 i.e. [V(CO)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5+2×6+1=18</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M= V,x=6, z=1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a:t>
            </a:fld>
            <a:endParaRPr lang="en-US"/>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name="Slide 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 Ti, x=6, z=1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[V(CO)₆]⁻: 5 + 12 + 1 = 18. Ti: 4 + 12 + 1 = 17; [Co(CO)₄]⁻ = 19; [Mo(CO) ]⁻ = 17.</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M=Co, x=4, z=2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[V(CO)₆]⁻: 5 + 12 + 1 = 18. Ti: 4 + 12 + 1 = 17; [Co(CO)₄]⁻ = 19; [Mo(CO) ]⁻ =</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 Mo, x=5, z=1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[V(CO)₆]⁻: 5 + 12 + 1 = 18. Ti: 4 + 12 + 1 = 17; [Co(CO)₄]⁻ = 19; [Mo(CO) ]⁻ =</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a:t>
            </a:fld>
            <a:endParaRPr lang="en-US"/>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name="Slide 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In the trans-PtCl</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L(CO) complex, the CO stretching frequency for L=NH</a:t>
            </a:r>
            <a:pPr algn="l" indent="0" marL="0">
              <a:buNone/>
            </a:pPr>
            <a:r>
              <a:rPr lang="en-US" sz="1150" b="1" baseline="-4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 , pyridine, NMe</a:t>
            </a:r>
            <a:pPr algn="l" indent="0" marL="0">
              <a:buNone/>
            </a:pPr>
            <a:r>
              <a:rPr lang="en-US" sz="1150" b="1" baseline="-4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 decreases in the order.</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pyridine&gt; 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NMe</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pyridine &gt; NMe</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pyridine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pyridine &gt; NMe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NH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a:t>
            </a:fld>
            <a:endParaRPr lang="en-US"/>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name="Slide 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pyridine&gt; 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&gt; NMe</a:t>
            </a:r>
            <a:pPr algn="l" indent="0" marL="0">
              <a:buNone/>
            </a:pPr>
            <a:r>
              <a:rPr lang="en-US" sz="1250" baseline="-4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Order of donor ability NMe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&gt; pyridine Order of CO stretching frequency pyridine &gt;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NMe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pyridine&gt; 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&gt; NMe</a:t>
            </a:r>
            <a:pPr algn="l" indent="0" marL="0">
              <a:buNone/>
            </a:pPr>
            <a:r>
              <a:rPr lang="en-US" sz="900" b="1" baseline="-4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a:t>
            </a:fld>
            <a:endParaRPr lang="en-US"/>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name="Slide 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pyridine &gt; NMe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ν(CO): pyridine &gt; NH₃ &gt; NMe₃ (a).</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pyridine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ν(CO): pyridine &gt; NH₃ &gt; NMe₃</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pyridine &gt; NMe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ν(CO): pyridine &gt; NH₃ &gt; NMe₃</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a:t>
            </a:fld>
            <a:endParaRPr lang="en-US"/>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name="Slide 3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19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For the reaction, trans-[IrCl(CO)(PPh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Cl 2 → trans - [IrCl 3(CO)(PPh 3)</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]the correct observation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ῡ co (product) &gt; ῡ co (reactant)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ῡ co (product)&lt; ῡ co (reactant)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ῡ co (product) = ῡ co (reactant)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ῡ co (product) = ῡ co (free CO)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a:t>
            </a:fld>
            <a:endParaRPr lang="en-US"/>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name="Slide 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ῡ co (product) &gt; ῡ co (reactant)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Since in product metal Ir is present in the higher oxidation state. So, there is less back bonding to orbital of CO.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Hence, ῡ (CO) product &gt; ῡ (CO) reactant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ῡ co (product) &gt; ῡ co (reactant)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a:t>
            </a:fld>
            <a:endParaRPr lang="en-US"/>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name="Slide 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ῡ co (product)&lt; ῡ co (reactant)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Oxidative addition of Cl₂ converts Ir(I) to Ir(III), which back-donates less to CO, so ν(CO) rises (≈1965 → 2070 cm⁻¹).</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ῡ co (product) = ῡ co (reactant)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Oxidative addition of Cl₂ converts Ir(I) to Ir(III), which back-donates less to CO, so ν(CO) rises (≈1965 → 2070</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ῡ co (product) = ῡ co (free CO)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Oxidative addition of Cl₂ converts Ir(I) to Ir(III), which back-donates less to CO, so ν(CO) rises (≈1965 → 2070</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a:t>
            </a:fld>
            <a:endParaRPr lang="en-US"/>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name="Slide 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27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Q27</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Complexes of general formula, fac-[Mo(CO)</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(phosphite)</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have the C-O stretching bands given below. Phosphines: PF</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 ; PCl</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(B); P(Cl)Ph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(C); PMe</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(D) ῡ (CO), cm-1: 2090(i) ; 2040(i); 1977(iii); 1945(iv) The correct combination of the phosphine and the stretching frequency is,</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 (B-ii), (C-iii), (D-iv)</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(A-ii), (B-i), (C-iv), (D-iii)</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(A-iv), (B-iii), (C-ii), (D-i)</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(A-iii), (B-iv), (C-i), (D-ii)</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a:t>
            </a:fld>
            <a:endParaRPr 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name="Slide 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(A-i), (B-ii), (C-iii), (D-iv)</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As the π-accepting abilities of phosphine increases vC- O stretching frequency of the complex increases.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So, the order of n-accepting abilities among the given phosphine is: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PCl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PClPh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i.e. A&gt;B&gt;C&gt;D.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So, the correct combination for vC- O stretching is: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A→2090 B→ 2040 C→ 1977 D→ 1945</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(A-i), (B-ii), (C-iii), (D-iv)</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a:t>
            </a:fld>
            <a:endParaRPr lang="en-US"/>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name="Slide 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(A-ii), (B-i), (C-iv), (D-iii)</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(A-iv), (B-iii), (C-ii), (D-i)</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(A-iii), (B-iv), (C-i), (D-ii)</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a:t>
            </a:fld>
            <a:endParaRPr lang="en-US"/>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name="Slide 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50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On reducing Fe</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(CO)</a:t>
            </a:r>
            <a:pPr algn="l" indent="0" marL="0">
              <a:buNone/>
            </a:pPr>
            <a:r>
              <a:rPr lang="en-US" sz="1200" b="1" baseline="-40000" dirty="0">
                <a:solidFill>
                  <a:srgbClr val="1B2A41"/>
                </a:solidFill>
                <a:latin typeface="Georgia" pitchFamily="34" charset="0"/>
                <a:ea typeface="Georgia" pitchFamily="34" charset="-122"/>
                <a:cs typeface="Georgia" pitchFamily="34" charset="-120"/>
              </a:rPr>
              <a:t>12</a:t>
            </a:r>
            <a:pPr algn="l" indent="0" marL="0">
              <a:buNone/>
            </a:pPr>
            <a:r>
              <a:rPr lang="en-US" sz="1200" b="1" dirty="0">
                <a:solidFill>
                  <a:srgbClr val="1B2A41"/>
                </a:solidFill>
                <a:latin typeface="Georgia" pitchFamily="34" charset="0"/>
                <a:ea typeface="Georgia" pitchFamily="34" charset="-122"/>
                <a:cs typeface="Georgia" pitchFamily="34" charset="-120"/>
              </a:rPr>
              <a:t> with an excess of sodium, a carbonylate ion is formed. The iron is isoelectronic with -</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a:t>
            </a:fld>
            <a:endParaRPr lang="en-US"/>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name="Slide 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[Ni(CO)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#&amp; 106. Fe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 8+8+2=18 electron [Fe(CO)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 is isoelectronic with 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[CSIR JUNE 2014]</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[Ni(CO)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a:t>
            </a:fld>
            <a:endParaRPr lang="en-US"/>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name="Slide 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Reduction gives [Fe(CO)₄]²⁻ (Collman's reagent), an 18-electron d¹⁰ species isoelectronic with Ni(CO)₄.</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Reduction gives [Fe(CO)₄]²⁻ (Collman's reagent), an 18-electron d¹⁰ species isoelectronic with</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Reduction gives [Fe(CO)₄]²⁻ (Collman's reagent), an 18-electron d¹⁰ species isoelectronic with</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a:t>
            </a:fld>
            <a:endParaRPr lang="en-US"/>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name="Slide 4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90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final products of the reaction of carbonyl metalates [V(CO)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 and [Co(CO)</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 with H</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PO</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 respectively, are</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and HCo(CO)</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HV(CO)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and 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(CO)</a:t>
            </a:r>
            <a:pPr algn="l" indent="0" marL="0">
              <a:buNone/>
            </a:pPr>
            <a:r>
              <a:rPr lang="en-US" sz="850" baseline="-40000" dirty="0">
                <a:solidFill>
                  <a:srgbClr val="1B2A41"/>
                </a:solidFill>
                <a:latin typeface="Arial" pitchFamily="34" charset="0"/>
                <a:ea typeface="Arial" pitchFamily="34" charset="-122"/>
                <a:cs typeface="Arial" pitchFamily="34" charset="-120"/>
              </a:rPr>
              <a:t>8</a:t>
            </a:r>
            <a:pPr algn="l" indent="0" marL="0">
              <a:buNone/>
            </a:pPr>
            <a:r>
              <a:rPr lang="en-US" sz="850" dirty="0">
                <a:solidFill>
                  <a:srgbClr val="1B2A41"/>
                </a:solidFill>
                <a:latin typeface="Arial" pitchFamily="34" charset="0"/>
                <a:ea typeface="Arial" pitchFamily="34" charset="-122"/>
                <a:cs typeface="Arial" pitchFamily="34" charset="-120"/>
              </a:rPr>
              <a:t> +</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V(CO)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and HCo(CO)</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and 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8</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a:t>
            </a:fld>
            <a:endParaRPr lang="en-US"/>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name="Slide 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V(CO)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 and HCo(CO)</a:t>
            </a:r>
            <a:pPr algn="l" indent="0" marL="0">
              <a:buNone/>
            </a:pPr>
            <a:r>
              <a:rPr lang="en-US" sz="1250" baseline="-40000" dirty="0">
                <a:solidFill>
                  <a:srgbClr val="1B2A41"/>
                </a:solidFill>
                <a:latin typeface="Arial" pitchFamily="34" charset="0"/>
                <a:ea typeface="Arial" pitchFamily="34" charset="-122"/>
                <a:cs typeface="Arial" pitchFamily="34" charset="-120"/>
              </a:rPr>
              <a:t>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 [V (Co)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→[V(CO)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in presence of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in presence of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V(CO)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 and HCo(CO)</a:t>
            </a:r>
            <a:pPr algn="l" indent="0" marL="0">
              <a:buNone/>
            </a:pPr>
            <a:r>
              <a:rPr lang="en-US" sz="900" b="1" baseline="-40000" dirty="0">
                <a:solidFill>
                  <a:srgbClr val="1B2A41"/>
                </a:solidFill>
                <a:latin typeface="Arial" pitchFamily="34" charset="0"/>
                <a:ea typeface="Arial" pitchFamily="34" charset="-122"/>
                <a:cs typeface="Arial" pitchFamily="34" charset="-120"/>
              </a:rPr>
              <a:t>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a:t>
            </a:fld>
            <a:endParaRPr lang="en-US"/>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name="Slide 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HV(CO)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and 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(CO)</a:t>
            </a:r>
            <a:pPr algn="l" indent="0" marL="0">
              <a:buNone/>
            </a:pPr>
            <a:r>
              <a:rPr lang="en-US" sz="1050" b="1" baseline="-40000" dirty="0">
                <a:solidFill>
                  <a:srgbClr val="1B2A41"/>
                </a:solidFill>
                <a:latin typeface="Arial" pitchFamily="34" charset="0"/>
                <a:ea typeface="Arial" pitchFamily="34" charset="-122"/>
                <a:cs typeface="Arial" pitchFamily="34" charset="-120"/>
              </a:rPr>
              <a:t>8</a:t>
            </a:r>
            <a:pPr algn="l" indent="0" marL="0">
              <a:buNone/>
            </a:pPr>
            <a:r>
              <a:rPr lang="en-US" sz="1050" b="1" dirty="0">
                <a:solidFill>
                  <a:srgbClr val="1B2A41"/>
                </a:solidFill>
                <a:latin typeface="Arial" pitchFamily="34" charset="0"/>
                <a:ea typeface="Arial" pitchFamily="34" charset="-122"/>
                <a:cs typeface="Arial" pitchFamily="34" charset="-120"/>
              </a:rPr>
              <a:t> +</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V(CO)₆ (after H₂ loss from HV(CO)₆) and HCo(CO)₄ (a).</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V(CO)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and HCo(CO)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V(CO)₆ (after H₂ loss from HV(CO)₆) and HCo(CO)₄</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and 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8</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V(CO)₆ (after H₂ loss from HV(CO)₆) and HCo(CO)₄</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a:t>
            </a:fld>
            <a:endParaRPr lang="en-US"/>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name="Slide 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93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Q93</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Reaction of [Mn</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(CO)</a:t>
            </a:r>
            <a:pPr algn="l" indent="0" marL="0">
              <a:buNone/>
            </a:pPr>
            <a:r>
              <a:rPr lang="en-US" sz="1000" b="1" baseline="-40000" dirty="0">
                <a:solidFill>
                  <a:srgbClr val="1B2A41"/>
                </a:solidFill>
                <a:latin typeface="Georgia" pitchFamily="34" charset="0"/>
                <a:ea typeface="Georgia" pitchFamily="34" charset="-122"/>
                <a:cs typeface="Georgia" pitchFamily="34" charset="-120"/>
              </a:rPr>
              <a:t>10</a:t>
            </a:r>
            <a:pPr algn="l" indent="0" marL="0">
              <a:buNone/>
            </a:pPr>
            <a:r>
              <a:rPr lang="en-US" sz="1000" b="1" dirty="0">
                <a:solidFill>
                  <a:srgbClr val="1B2A41"/>
                </a:solidFill>
                <a:latin typeface="Georgia" pitchFamily="34" charset="0"/>
                <a:ea typeface="Georgia" pitchFamily="34" charset="-122"/>
                <a:cs typeface="Georgia" pitchFamily="34" charset="-120"/>
              </a:rPr>
              <a:t>], with I</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results in A without loss of CO. Compound A, on heating of 120°C loses a CO ligand to give B, which does not have a Mn-Mn bond. Compound B reacts with pyridine to give 2 equivalents of C. Compounds A, B and C from the following respec tively, are</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II, V and IV</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II, III AND IV</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 III and IV</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II. V and III</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a:t>
            </a:fld>
            <a:endParaRPr lang="en-US"/>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name="Slide 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II, V and IV</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Mechanism -1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II, V and IV</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a:t>
            </a:fld>
            <a:endParaRPr lang="en-US"/>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name="Slide 4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II, III AND IV</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 III and IV</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II. V and III</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a:t>
            </a:fld>
            <a:endParaRPr lang="en-US"/>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name="Slide 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99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Choose the correct option for carbonyl fluoride with respect to bond angle and bond length</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∠F-C-F &gt; ∠F-C-O and C-F &gt; C-O</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∠F-C-F &gt; ∠F-C-O and C-F &lt; C-O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∠F-C-F &lt; ∠F-C-O and C-F &gt; C-O</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∠F-C-F &lt; ∠F-C-O and C-F &lt; C-O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a:t>
            </a:fld>
            <a:endParaRPr lang="en-US"/>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name="Slide 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∠F-C-F &lt; ∠F-C-O and C-F &gt; C-O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Structure of CoF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due to more space requirement for double bond the bond angle ∠F-C-O will be higher that of ∠F-C-F and also C-O bond order is larger than C-F hence, C-O bond length will be smaller than C-F.</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∠F-C-F &lt; ∠F-C-O and C-F &gt; C-O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a:t>
            </a:fld>
            <a:endParaRPr lang="en-US"/>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name="Slide 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∠F-C-F &gt; ∠F-C-O and C-F &gt; C-O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(C).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∠F-C-F &gt; ∠F-C-O and C-F &lt; C-O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(C).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∠F-C-F &lt; ∠F-C-O and C-F &lt; C-O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(C).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a:t>
            </a:fld>
            <a:endParaRPr lang="en-US"/>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name="Slide 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109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Q109</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rate of alkene coordination to [PtCl</a:t>
            </a:r>
            <a:pPr algn="l" indent="0" marL="0">
              <a:buNone/>
            </a:pPr>
            <a:r>
              <a:rPr lang="en-US" sz="1100" b="1" baseline="-40000" dirty="0">
                <a:solidFill>
                  <a:srgbClr val="1B2A41"/>
                </a:solidFill>
                <a:latin typeface="Georgia" pitchFamily="34" charset="0"/>
                <a:ea typeface="Georgia" pitchFamily="34" charset="-122"/>
                <a:cs typeface="Georgia" pitchFamily="34" charset="-120"/>
              </a:rPr>
              <a:t>4</a:t>
            </a:r>
            <a:pPr algn="l" indent="0" marL="0">
              <a:buNone/>
            </a:pPr>
            <a:r>
              <a:rPr lang="en-US" sz="1100" b="1" dirty="0">
                <a:solidFill>
                  <a:srgbClr val="1B2A41"/>
                </a:solidFill>
                <a:latin typeface="Georgia" pitchFamily="34" charset="0"/>
                <a:ea typeface="Georgia" pitchFamily="34" charset="-122"/>
                <a:cs typeface="Georgia" pitchFamily="34" charset="-120"/>
              </a:rPr>
              <a:t>]-2 is </a:t>
            </a:r>
            <a:pPr algn="l" indent="0" marL="0">
              <a:buNone/>
            </a:pPr>
            <a:r>
              <a:rPr lang="en-US" sz="1100" b="1" dirty="0">
                <a:solidFill>
                  <a:srgbClr val="C9821B"/>
                </a:solidFill>
                <a:latin typeface="Georgia" pitchFamily="34" charset="0"/>
                <a:ea typeface="Georgia" pitchFamily="34" charset="-122"/>
                <a:cs typeface="Georgia" pitchFamily="34" charset="-120"/>
              </a:rPr>
              <a:t>highest</a:t>
            </a:r>
            <a:pPr algn="l" indent="0" marL="0">
              <a:buNone/>
            </a:pPr>
            <a:r>
              <a:rPr lang="en-US" sz="1100" b="1" dirty="0">
                <a:solidFill>
                  <a:srgbClr val="1B2A41"/>
                </a:solidFill>
                <a:latin typeface="Georgia" pitchFamily="34" charset="0"/>
                <a:ea typeface="Georgia" pitchFamily="34" charset="-122"/>
                <a:cs typeface="Georgia" pitchFamily="34" charset="-120"/>
              </a:rPr>
              <a:t> for</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norbornene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ethylene</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cyclohexene</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1-butene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51</a:t>
            </a:fld>
            <a:endParaRPr lang="en-US"/>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name="Slide 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norbornene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When the norbornene is strained molecule because the hybridization is sp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when the metal attached with norbornene back-bonding takes place and due to this back-bonding the hybridization changes to sp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hence relief to strain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norbornene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52</a:t>
            </a:fld>
            <a:endParaRPr 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name="Slide 5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ethylene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Strained alkenes coordinate fastest: norbornene's ring strain is relieved on binding, so it displaces chloride from [PtCl₄]²⁻ much faster than ethylene, 1-butene or cyclohexene.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cyclohexene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Strained alkenes coordinate fastest: norbornene's ring strain is relieved on binding, so it displaces chloride from [PtCl₄]²⁻ much faster than ethylene,…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1-butene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Strained alkenes coordinate fastest: norbornene's ring strain is relieved on binding, so it displaces chloride from [PtCl₄]²⁻ much faster than ethylene,…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53</a:t>
            </a:fld>
            <a:endParaRPr lang="en-US"/>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name="Slide 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123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Q123</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Identify the product in the reaction: [CpFe(CO)</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a:t>
            </a:r>
            <a:pPr algn="l" indent="0" marL="0">
              <a:buNone/>
            </a:pPr>
            <a:r>
              <a:rPr lang="en-US" sz="1050" b="1" dirty="0">
                <a:solidFill>
                  <a:srgbClr val="1B2A41"/>
                </a:solidFill>
                <a:latin typeface="Georgia" pitchFamily="34" charset="0"/>
                <a:ea typeface="Georgia" pitchFamily="34" charset="-122"/>
                <a:cs typeface="Georgia" pitchFamily="34" charset="-120"/>
              </a:rPr>
              <a:t> + PhCHO → ?</a:t>
            </a:r>
            <a:endParaRPr lang="en-US" sz="10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CH(OH)Ph</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CHO + PhH</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 + CO + H</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CpFe(CO)</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 PhH</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54</a:t>
            </a:fld>
            <a:endParaRPr 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name="Slide 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CpFe(CO)</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CH(OH)Ph</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ferrate anion [CpFe(CO)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acts as a nucleophile attacking the carbonyl carbon of PhCHO to give the alkoxide adduct, which protonates to yield the hydroxy-alkyl complex CpFe(CO)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CH(OH)Ph.</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CpFe(CO)</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CH(OH)Ph</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55</a:t>
            </a:fld>
            <a:endParaRPr lang="en-US"/>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name="Slide 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CpFe(CO)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CHO + PhH</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CpFe(CO)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 + CO + H</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CpFe(CO)</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 PhH</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56</a:t>
            </a:fld>
            <a:endParaRPr lang="en-US"/>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name="Slide 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140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Q140</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Match the following complexes with their ν(CO) stretching frequency (in cm</a:t>
            </a:r>
            <a:pPr algn="l" indent="0" marL="0">
              <a:buNone/>
            </a:pPr>
            <a:r>
              <a:rPr lang="en-US" sz="1300" b="1" baseline="30000" dirty="0">
                <a:solidFill>
                  <a:srgbClr val="1B2A41"/>
                </a:solidFill>
                <a:latin typeface="Georgia" pitchFamily="34" charset="0"/>
                <a:ea typeface="Georgia" pitchFamily="34" charset="-122"/>
                <a:cs typeface="Georgia" pitchFamily="34" charset="-120"/>
              </a:rPr>
              <a:t>-1</a:t>
            </a:r>
            <a:pPr algn="l" indent="0" marL="0">
              <a:buNone/>
            </a:pPr>
            <a:r>
              <a:rPr lang="en-US" sz="1300" b="1" dirty="0">
                <a:solidFill>
                  <a:srgbClr val="1B2A41"/>
                </a:solidFill>
                <a:latin typeface="Georgia" pitchFamily="34" charset="0"/>
                <a:ea typeface="Georgia" pitchFamily="34" charset="-122"/>
                <a:cs typeface="Georgia" pitchFamily="34" charset="-120"/>
              </a:rPr>
              <a:t>): [V(CO)</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a:t>
            </a:r>
            <a:pPr algn="l" indent="0" marL="0">
              <a:buNone/>
            </a:pPr>
            <a:r>
              <a:rPr lang="en-US" sz="1300" b="1" baseline="30000" dirty="0">
                <a:solidFill>
                  <a:srgbClr val="1B2A41"/>
                </a:solidFill>
                <a:latin typeface="Georgia" pitchFamily="34" charset="0"/>
                <a:ea typeface="Georgia" pitchFamily="34" charset="-122"/>
                <a:cs typeface="Georgia" pitchFamily="34" charset="-120"/>
              </a:rPr>
              <a:t>-</a:t>
            </a:r>
            <a:pPr algn="l" indent="0" marL="0">
              <a:buNone/>
            </a:pPr>
            <a:r>
              <a:rPr lang="en-US" sz="1300" b="1" dirty="0">
                <a:solidFill>
                  <a:srgbClr val="1B2A41"/>
                </a:solidFill>
                <a:latin typeface="Georgia" pitchFamily="34" charset="0"/>
                <a:ea typeface="Georgia" pitchFamily="34" charset="-122"/>
                <a:cs typeface="Georgia" pitchFamily="34" charset="-120"/>
              </a:rPr>
              <a:t> (P), [Cr(CO)</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 (Q), [Mn(CO)</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a:t>
            </a:r>
            <a:pPr algn="l" indent="0" marL="0">
              <a:buNone/>
            </a:pPr>
            <a:r>
              <a:rPr lang="en-US" sz="1300" b="1" baseline="30000" dirty="0">
                <a:solidFill>
                  <a:srgbClr val="1B2A41"/>
                </a:solidFill>
                <a:latin typeface="Georgia" pitchFamily="34" charset="0"/>
                <a:ea typeface="Georgia" pitchFamily="34" charset="-122"/>
                <a:cs typeface="Georgia" pitchFamily="34" charset="-120"/>
              </a:rPr>
              <a:t>+</a:t>
            </a:r>
            <a:pPr algn="l" indent="0" marL="0">
              <a:buNone/>
            </a:pPr>
            <a:r>
              <a:rPr lang="en-US" sz="1300" b="1" dirty="0">
                <a:solidFill>
                  <a:srgbClr val="1B2A41"/>
                </a:solidFill>
                <a:latin typeface="Georgia" pitchFamily="34" charset="0"/>
                <a:ea typeface="Georgia" pitchFamily="34" charset="-122"/>
                <a:cs typeface="Georgia" pitchFamily="34" charset="-120"/>
              </a:rPr>
              <a:t> (R)</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P–1860, Q–2000, R–2098</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P–2098, Q–2000, R–1860</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P–2000, Q–1860, R–2098</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P–1860, Q–2098, R–2000</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57</a:t>
            </a:fld>
            <a:endParaRPr lang="en-US"/>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name="Slide 5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P–1860, Q–2000, R–2098</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More electron density on metal → more back-donation into CO π* → lower ν(CO). [V(CO)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(anionic, most e-rich): 1860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(neutral): 2000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(cationic, least e-rich): 2098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P–1860, Q–2000, R–2098</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58</a:t>
            </a:fld>
            <a:endParaRPr lang="en-US"/>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name="Slide 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P–2098, Q–2000, R–1860</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P–2000, Q–1860, R–2098</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P–1860, Q–2098, R–2000</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59</a:t>
            </a:fld>
            <a:endParaRPr lang="en-US"/>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name="Slide 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165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Q165</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IR spectrum of product A for the reaction Cr(CO)</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 + excess PPh</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 → A shows ν(CO) bands. The number of ν(CO) IR bands for A is</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Synergic bonding, π-acidity, IR ν(CO) trends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Metal fills CO's π* — anionic carbonyls have the lowest ν(CO); cationic the highest.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60</a:t>
            </a:fld>
            <a:endParaRPr lang="en-US"/>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name="Slide 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Excess 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with 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gives mer- or fac-Cr(CO)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 fac isomer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v symmetry) has one ν(CO) IR-active band (A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 product with excess 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fac-[Cr(CO)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giving 1 band.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ν(CO): free 2143 &gt; terminal &gt; μ</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bridging &gt; μ</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Better σ-donor (PMe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CO) lowers the remaining ν(CO).</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Metal fills CO's π* — anionic carbonyls have the lowest ν(CO); cationic the highest.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61</a:t>
            </a:fld>
            <a:endParaRPr lang="en-US"/>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name="Slide 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Carbonyls &amp; π-Acid Ligands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synergic σ-donation / π-back-bonding trend;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62</a:t>
            </a:fld>
            <a:endParaRPr lang="en-US"/>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name="Slide 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Metal Carbonyls &amp; π-Acid Ligands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13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M–CO bonding is synergic: σ-donation from C into the metal plus π-back-donation from filled metal d into CO π*. Back-donation strengthens M–C and weakens C–O, lowering ν(CO) below free CO (2143 cm</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ν(CO): [Ti(CO)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 [V(CO)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 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 [Mn(CO)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Terminal CO ≈ 1850–2120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μ</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 ≈ 1700–1860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π-acidity: NO &gt; CO ≈ PF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PR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synergic σ/π bonding</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IR ν(CO) diagnostics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back-donation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Tolman parameter &amp; cone angle</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Reversing the charge/ν(CO) trend, or sending back-donation into σ* instead of π*.</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More electron density on the metal (anionic, good σ-donor co-ligands) → more back-donation → LOWER ν(CO).</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Q5   Q9   Q13   Q19   Q27   Q50   Q90   Q93   Q99   Q109   Q123   Q140   Q165</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Synergic bonding, π-acidity, IR ν(CO) trends.</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name="Slide 64">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3</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Metallocenes &amp; Sandwich Compounds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16 questions   ·   Easy 6  |  Medium 10  |  Hard 0   ·   PYQ frequency: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name="Slide 6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Oxidation occurs very easily in case of</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Fe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Co</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Ru</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65</a:t>
            </a:fld>
            <a:endParaRPr lang="en-US"/>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name="Slide 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Co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Compound Number of electron in outer shell of central atom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 18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 19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Ru 18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Co+ 18 Oxidation (loss of electrons) of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 to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 gives an 18 electron compound, (more stable) therefore easy to oxidise.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Co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66</a:t>
            </a:fld>
            <a:endParaRPr lang="en-US"/>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name="Slide 6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Fe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Ru</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67</a:t>
            </a:fld>
            <a:endParaRPr lang="en-US"/>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name="Slide 6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stable cyclopentadienyl complex of beryllium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[Be(η</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[Be(η</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(η</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[Be(η</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(η</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[Be(η</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68</a:t>
            </a:fld>
            <a:endParaRPr lang="en-US"/>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name="Slide 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[Be(η</a:t>
            </a:r>
            <a:pPr algn="l" indent="0" marL="0">
              <a:buNone/>
            </a:pPr>
            <a:r>
              <a:rPr lang="en-US" sz="1250" baseline="3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-C</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 (η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Because main group element follows octet rule. [Be(η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,2+5+1=8</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[Be(η</a:t>
            </a:r>
            <a:pPr algn="l" indent="0" marL="0">
              <a:buNone/>
            </a:pPr>
            <a:r>
              <a:rPr lang="en-US" sz="900" b="1" baseline="3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-C</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 (η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69</a:t>
            </a:fld>
            <a:endParaRPr lang="en-US"/>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name="Slide 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[Be(η</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[Be(η</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(η</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[Be(η</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(η</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70</a:t>
            </a:fld>
            <a:endParaRPr lang="en-US"/>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name="Slide 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20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Q20</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carbonyl resonance in 13C NMR spectrum of [(η</a:t>
            </a:r>
            <a:pPr algn="l" indent="0" marL="0">
              <a:buNone/>
            </a:pPr>
            <a:r>
              <a:rPr lang="en-US" sz="1250" b="1" baseline="3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-C</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H</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)]Rh(CO)]</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(103Rh, nuclear spin, I=1/2, 100 %) shows a triplet at -65° C owing to the presence of</a:t>
            </a:r>
            <a:endParaRPr lang="en-US" sz="12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Terminal CO</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μ</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μ</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Triplet of carbonyl carbon indicates the each CO is attached with chemically equivalent two Rh atoms that means μ</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 complex. Actual structure is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71</a:t>
            </a:fld>
            <a:endParaRPr lang="en-US"/>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name="Slide 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μ</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indent="0" marL="0">
              <a:lnSpc>
                <a:spcPct val="100000"/>
              </a:lnSpc>
              <a:buNone/>
            </a:pP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μ</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72</a:t>
            </a:fld>
            <a:endParaRPr lang="en-US"/>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name="Slide 7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Terminal CO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μ</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Triplet of carbonyl carbon indicates the each CO is attached with chemically equivalent two Rh atoms that means μ</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 complex. Actual structure is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73</a:t>
            </a:fld>
            <a:endParaRPr lang="en-US"/>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name="Slide 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24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Q24</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complex that DOES </a:t>
            </a:r>
            <a:pPr algn="l" indent="0" marL="0">
              <a:buNone/>
            </a:pPr>
            <a:r>
              <a:rPr lang="en-US" sz="1150" b="1" dirty="0">
                <a:solidFill>
                  <a:srgbClr val="C9821B"/>
                </a:solidFill>
                <a:latin typeface="Georgia" pitchFamily="34" charset="0"/>
                <a:ea typeface="Georgia" pitchFamily="34" charset="-122"/>
                <a:cs typeface="Georgia" pitchFamily="34" charset="-120"/>
              </a:rPr>
              <a:t>NOT</a:t>
            </a:r>
            <a:pPr algn="l" indent="0" marL="0">
              <a:buNone/>
            </a:pPr>
            <a:r>
              <a:rPr lang="en-US" sz="1150" b="1" dirty="0">
                <a:solidFill>
                  <a:srgbClr val="1B2A41"/>
                </a:solidFill>
                <a:latin typeface="Georgia" pitchFamily="34" charset="0"/>
                <a:ea typeface="Georgia" pitchFamily="34" charset="-122"/>
                <a:cs typeface="Georgia" pitchFamily="34" charset="-120"/>
              </a:rPr>
              <a:t> obey 18- electron rule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)RuCl(CO)(PPh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[W(CO)</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(SiMe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)(Cl)(NCMe)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[IrCl</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(AsPh)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[Os(N)Br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)(NMe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74</a:t>
            </a:fld>
            <a:endParaRPr lang="en-US"/>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name="Slide 7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[Os(N)Br</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(PMe</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)(NMe</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)RuCl(CO)(PPh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T.V.E = 5+8+1+2+2=18e- [W(CO)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(SiMe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)(Cl)(NCMe)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T.V.E= 6+ 6+1+1+ 2×2 =18e- [IrCl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(AsPh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T.V.E= 9+ 3 +4+1+ 1 =18e- [Os(N)Br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T.V.E= 8+ 5 +2+1+ 1 =17e DEC 2012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[Os(N)Br</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(PMe</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)(NMe</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75</a:t>
            </a:fld>
            <a:endParaRPr lang="en-US"/>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name="Slide 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)RuCl(CO)(PPh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[W(CO)</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(SiMe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)(Cl)(NCMe)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[IrCl</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(AsPh)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76</a:t>
            </a:fld>
            <a:endParaRPr lang="en-US"/>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name="Slide 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46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electrophile Ph</a:t>
            </a:r>
            <a:pPr algn="l" indent="0" marL="0">
              <a:buNone/>
            </a:pPr>
            <a:r>
              <a:rPr lang="en-US" sz="1100" b="1" baseline="-4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C reacts with [(η</a:t>
            </a:r>
            <a:pPr algn="l" indent="0" marL="0">
              <a:buNone/>
            </a:pPr>
            <a:r>
              <a:rPr lang="en-US" sz="1100" b="1" baseline="3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-C</a:t>
            </a:r>
            <a:pPr algn="l" indent="0" marL="0">
              <a:buNone/>
            </a:pPr>
            <a:r>
              <a:rPr lang="en-US" sz="1100" b="1" baseline="-4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H</a:t>
            </a:r>
            <a:pPr algn="l" indent="0" marL="0">
              <a:buNone/>
            </a:pPr>
            <a:r>
              <a:rPr lang="en-US" sz="1100" b="1" baseline="-4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 ) Fe(CO)</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(CDMe</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to give a product A. The product A is formed because</a:t>
            </a:r>
            <a:endParaRPr lang="en-US" sz="11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 is oxidized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alkyl is susbtituted with 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Fe-Ph bond is formed</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Alkyl is converted to alkene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77</a:t>
            </a:fld>
            <a:endParaRPr lang="en-US"/>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name="Slide 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Alkyl is converted to alkene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electrophilic attack of 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 on the given compound, results in removal of one Methyl group from CDMe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ligand, thus forming an alkene. Since the reacting species is 18 electron compound, after reaction, the final product A is also an 18e species.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5+8+4+1 = 18</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Alkyl is converted to alkene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78</a:t>
            </a:fld>
            <a:endParaRPr lang="en-US"/>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name="Slide 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 is oxidized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Î²-hydride abstraction converts the alkyl to an Î·Â²-alkene (d).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alkyl is susbtituted with 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Î²-hydride abstraction converts the alkyl to an Î·Â²-alkene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Fe-Ph bond is formed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Î²-hydride abstraction converts the alkyl to an Î·Â²-alkene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79</a:t>
            </a:fld>
            <a:endParaRPr lang="en-US"/>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name="Slide 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51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ligand(s) that is (are) fluxional in [(η</a:t>
            </a:r>
            <a:pPr algn="l" indent="0" marL="0">
              <a:buNone/>
            </a:pPr>
            <a:r>
              <a:rPr lang="en-US" sz="1150" b="1" baseline="3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-C</a:t>
            </a:r>
            <a:pPr algn="l" indent="0" marL="0">
              <a:buNone/>
            </a:pPr>
            <a:r>
              <a:rPr lang="en-US" sz="1150" b="1" baseline="-4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H</a:t>
            </a:r>
            <a:pPr algn="l" indent="0" marL="0">
              <a:buNone/>
            </a:pPr>
            <a:r>
              <a:rPr lang="en-US" sz="1150" b="1" baseline="-4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)(η-C</a:t>
            </a:r>
            <a:pPr algn="l" indent="0" marL="0">
              <a:buNone/>
            </a:pPr>
            <a:r>
              <a:rPr lang="en-US" sz="1150" b="1" baseline="-4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H</a:t>
            </a:r>
            <a:pPr algn="l" indent="0" marL="0">
              <a:buNone/>
            </a:pPr>
            <a:r>
              <a:rPr lang="en-US" sz="1150" b="1" baseline="-4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)Fe(CO)</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in the temperature range 221-298K, is (are)</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and CO</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and CO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80</a:t>
            </a:fld>
            <a:endParaRPr 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name="Slide 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η</a:t>
            </a:r>
            <a:pPr algn="l" indent="0" marL="0">
              <a:buNone/>
            </a:pPr>
            <a:r>
              <a:rPr lang="en-US" sz="1250" baseline="3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-C</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5</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)Fe] ( at temp range = 221-298K)</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η</a:t>
            </a:r>
            <a:pPr algn="l" indent="0" marL="0">
              <a:buNone/>
            </a:pPr>
            <a:r>
              <a:rPr lang="en-US" sz="900" b="1" baseline="3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-C</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5</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81</a:t>
            </a:fld>
            <a:endParaRPr lang="en-US"/>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name="Slide 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and CO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and CO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82</a:t>
            </a:fld>
            <a:endParaRPr lang="en-US"/>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name="Slide 8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64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Q64</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NaI(η</a:t>
            </a:r>
            <a:pPr algn="l" indent="0" marL="0">
              <a:buNone/>
            </a:pPr>
            <a:r>
              <a:rPr lang="en-US" sz="1200" b="1" baseline="3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-C</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)Fe(CO)</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reacts with Br</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to give A. Reaction of A with LiAlH</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 results in B. The proton NMR spectrum of B consists of two singlets of relative intensity 5:1. Compounds A and B respectively, are</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 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Br, and (η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Br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(η</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HBr</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 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Br and (η</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Br and (η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)Fe(CO)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HBr</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83</a:t>
            </a:fld>
            <a:endParaRPr lang="en-US"/>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name="Slide 8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 ) Fe(CO)</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Br, and (η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 C</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 )Fe(CO)</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H</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So, in the product (B) it shows two signals in 1H NMR one for 5H of Cp ring and one for Fe-H proton with intensity ratio 5: 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 ) Fe(CO)</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Br, and (η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 C</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 )Fe(CO)</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H</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84</a:t>
            </a:fld>
            <a:endParaRPr lang="en-US"/>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name="Slide 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)Fe(CO)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Br</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(η</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)Fe(CO)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HBr</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Br₂ cleaves Na[CpFe(CO)₂] to CpFe(CO)₂Br (A). LiAlH₄ gives the hydride CpFe(CO)₂H (B), whose Cp : H singlets are 5 : 1 (a).</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 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)Fe(CO)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Br and (η</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)Fe(CO)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Br₂ cleaves Na[CpFe(CO)₂] to CpFe(CO)₂Br (A). LiAlH₄ gives the hydride CpFe(CO)₂H (B), whose Cp : H singlets are 5 : 1</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)Fe(CO)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Br and (η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)Fe(CO)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HBr</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Br₂ cleaves Na[CpFe(CO)₂] to CpFe(CO)₂Br (A). LiAlH₄ gives the hydride CpFe(CO)₂H (B), whose Cp : H singlets are 5 : 1</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85</a:t>
            </a:fld>
            <a:endParaRPr lang="en-US"/>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name="Slide 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70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binding modes of NO in 18 electron compounds [Co(CO)</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(NO)] and [Ni(η</a:t>
            </a:r>
            <a:pPr algn="l" indent="0" marL="0">
              <a:buNone/>
            </a:pPr>
            <a:r>
              <a:rPr lang="en-US" sz="1250" b="1" baseline="3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-Cp) (NO)], respectively,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linear and bent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bent and linear</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linear and linear</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bent and bent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86</a:t>
            </a:fld>
            <a:endParaRPr lang="en-US"/>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name="Slide 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linear and linear</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(NO)] NO in linear form donate (3 electron.) ↓ ↓ ↓ 9 + (2×3) +3= 18 electron [Ni(η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-Cp) (NO)] ↓ ↓ ↓ 10 + 5 + 3 = 18 electron In both complexes NO donating three electron. So, NO is in linear form.</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linear and linear</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87</a:t>
            </a:fld>
            <a:endParaRPr lang="en-US"/>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name="Slide 8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linear and bent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Both counts need NO as a 3-electron donor: Co(CO)₃(NO) 9 + 6 + 3 = 18 and CpNi(NO) 10 + 5 + 3 = 18, so both nitrosyls are linear.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bent and linear</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Both counts need NO as a 3-electron donor: Co(CO)₃(NO) 9 + 6 + 3 = 18 and CpNi(NO) 10 + 5 + 3 = 18, so both nitrosyls are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bent and bent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Both counts need NO as a 3-electron donor: Co(CO)₃(NO) 9 + 6 + 3 = 18 and CpNi(NO) 10 + 5 + 3 = 18, so both nitrosyls are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88</a:t>
            </a:fld>
            <a:endParaRPr lang="en-US"/>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name="Slide 8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80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Q80</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Amongst the following (A) [Mn(η</a:t>
            </a:r>
            <a:pPr algn="l" indent="0" marL="0">
              <a:buNone/>
            </a:pPr>
            <a:r>
              <a:rPr lang="en-US" sz="1100" b="1" baseline="3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-Cp)(CO)</a:t>
            </a:r>
            <a:pPr algn="l" indent="0" marL="0">
              <a:buNone/>
            </a:pPr>
            <a:r>
              <a:rPr lang="en-US" sz="1100" b="1" baseline="-4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 (B) [Os (η</a:t>
            </a:r>
            <a:pPr algn="l" indent="0" marL="0">
              <a:buNone/>
            </a:pPr>
            <a:r>
              <a:rPr lang="en-US" sz="1100" b="1" baseline="3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-Cp)</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(C) [Ru (η</a:t>
            </a:r>
            <a:pPr algn="l" indent="0" marL="0">
              <a:buNone/>
            </a:pPr>
            <a:r>
              <a:rPr lang="en-US" sz="1100" b="1" baseline="3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-Cp)</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and (D) [Fe(η</a:t>
            </a:r>
            <a:pPr algn="l" indent="0" marL="0">
              <a:buNone/>
            </a:pPr>
            <a:r>
              <a:rPr lang="en-US" sz="1100" b="1" baseline="3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-Cp)</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the compounds with most shielded and deshielded Cp protons respectively, are</a:t>
            </a:r>
            <a:endParaRPr lang="en-US" sz="11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 and A</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 and B</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and A</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and B</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89</a:t>
            </a:fld>
            <a:endParaRPr lang="en-US"/>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name="Slide 9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D and A</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800" dirty="0">
                <a:solidFill>
                  <a:srgbClr val="1B2A41"/>
                </a:solidFill>
                <a:latin typeface="Arial" pitchFamily="34" charset="0"/>
                <a:ea typeface="Arial" pitchFamily="34" charset="-122"/>
                <a:cs typeface="Arial" pitchFamily="34" charset="-120"/>
              </a:rPr>
              <a:t>Here, Cp is cyclopentadienyl ligand is one of the most common and popular ligands in organometallic chemistry.</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00" dirty="0">
                <a:solidFill>
                  <a:srgbClr val="1B2A41"/>
                </a:solidFill>
                <a:latin typeface="Arial" pitchFamily="34" charset="0"/>
                <a:ea typeface="Arial" pitchFamily="34" charset="-122"/>
                <a:cs typeface="Arial" pitchFamily="34" charset="-120"/>
              </a:rPr>
              <a:t>It is an anionic ligand that normally coordinates in an η</a:t>
            </a:r>
            <a:pPr algn="l" indent="0" marL="0">
              <a:lnSpc>
                <a:spcPct val="100000"/>
              </a:lnSpc>
              <a:buNone/>
            </a:pPr>
            <a:r>
              <a:rPr lang="en-US" sz="80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mode as a 6 electron donor.</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00" dirty="0">
                <a:solidFill>
                  <a:srgbClr val="1B2A41"/>
                </a:solidFill>
                <a:latin typeface="Arial" pitchFamily="34" charset="0"/>
                <a:ea typeface="Arial" pitchFamily="34" charset="-122"/>
                <a:cs typeface="Arial" pitchFamily="34" charset="-120"/>
              </a:rPr>
              <a:t>Now, 18-electron rule apply on the complexes [Mn(η</a:t>
            </a:r>
            <a:pPr algn="l" indent="0" marL="0">
              <a:lnSpc>
                <a:spcPct val="100000"/>
              </a:lnSpc>
              <a:buNone/>
            </a:pPr>
            <a:r>
              <a:rPr lang="en-US" sz="80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-Cp)(CO)</a:t>
            </a:r>
            <a:pPr algn="l" indent="0" marL="0">
              <a:lnSpc>
                <a:spcPct val="100000"/>
              </a:lnSpc>
              <a:buNone/>
            </a:pPr>
            <a:r>
              <a:rPr lang="en-US" sz="8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does not follow 18-electron rule. So, this complex is most deshielded compound when we are going 3d to 4d and 4d to 5d series in the transition element the shielding effect decrease because of the electron density or the distance between metal to ligand, increases. So, [Fe(η</a:t>
            </a:r>
            <a:pPr algn="l" indent="0" marL="0">
              <a:lnSpc>
                <a:spcPct val="100000"/>
              </a:lnSpc>
              <a:buNone/>
            </a:pPr>
            <a:r>
              <a:rPr lang="en-US" sz="80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-Cp)</a:t>
            </a:r>
            <a:pPr algn="l" indent="0" marL="0">
              <a:lnSpc>
                <a:spcPct val="100000"/>
              </a:lnSpc>
              <a:buNone/>
            </a:pPr>
            <a:r>
              <a:rPr lang="en-US" sz="8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is more shielded than other.</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00" dirty="0">
                <a:solidFill>
                  <a:srgbClr val="1B2A41"/>
                </a:solidFill>
                <a:latin typeface="Arial" pitchFamily="34" charset="0"/>
                <a:ea typeface="Arial" pitchFamily="34" charset="-122"/>
                <a:cs typeface="Arial" pitchFamily="34" charset="-120"/>
              </a:rPr>
              <a:t>Thus, the compound D is most shielded and compound A is most deshielded.</a:t>
            </a:r>
            <a:endParaRPr lang="en-US" sz="80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D and A</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90</a:t>
            </a:fld>
            <a:endParaRPr lang="en-US"/>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name="Slide 9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 and B</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Cp ¹H shifts: Cp₂Fe ≈ 4.04, Cp₂Ru ≈ 4.42, Cp₂Os ≈ 4.71, CpMn(CO)₃ ≈ 4.8 ppm (the CO groups withdraw electron density). So ferrocene is the most shielded and cymantrene the most deshielded (a).</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and A</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Cp ¹H shifts: Cp₂Fe ≈ 4.04, Cp₂Ru ≈ 4.42, Cp₂Os ≈ 4.71, CpMn(CO)₃ ≈ 4.8 ppm (the CO groups withdraw electron density). So ferrocene is the most shielded and…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and B</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Cp ¹H shifts: Cp₂Fe ≈ 4.04, Cp₂Ru ≈ 4.42, Cp₂Os ≈ 4.71, CpMn(CO)₃ ≈ 4.8 ppm (the CO groups withdraw electron density). So ferrocene is the most shielded and…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91</a:t>
            </a:fld>
            <a:endParaRPr lang="en-US"/>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name="Slide 9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85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Q85</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W-W bond order in [W(η</a:t>
            </a:r>
            <a:pPr algn="l" indent="0" marL="0">
              <a:buNone/>
            </a:pPr>
            <a:r>
              <a:rPr lang="en-US" sz="1150" b="1" baseline="3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-C</a:t>
            </a:r>
            <a:pPr algn="l" indent="0" marL="0">
              <a:buNone/>
            </a:pPr>
            <a:r>
              <a:rPr lang="en-US" sz="1150" b="1" baseline="-4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H</a:t>
            </a:r>
            <a:pPr algn="l" indent="0" marL="0">
              <a:buNone/>
            </a:pPr>
            <a:r>
              <a:rPr lang="en-US" sz="1150" b="1" baseline="-4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)(μ-Cl)(CO)</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three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zero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92</a:t>
            </a:fld>
            <a:endParaRPr lang="en-US"/>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name="Slide 9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zero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-Cl)(CO)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TVE(A)= (6+5+3+4)×2=36 B = nx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 = 2×18-36=0 Hence, number of M-M= B/2=0/2 =0</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zero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93</a:t>
            </a:fld>
            <a:endParaRPr lang="en-US"/>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name="Slide 9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three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Each W: 6 + Cp 5 + 2 CO 4 + its own μ-Cl 1 + the lone pair of the other bridging Cl 2 = 18. No W–W bond is needed: bond order zero.</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Each W: 6 + Cp 5 + 2 CO 4 + its own μ-Cl 1 + the lone pair of the other bridging Cl 2 = 18. No W–W bond is needed: bond order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Each W: 6 + Cp 5 + 2 CO 4 + its own μ-Cl 1 + the lone pair of the other bridging Cl 2 = 18. No W–W bond is needed: bond order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94</a:t>
            </a:fld>
            <a:endParaRPr lang="en-US"/>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name="Slide 9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89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Q89</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For uranocene, the correct statement(s) is/are: (A) oxidation state of uranium is +4 (B) it has cyclooctatetraenide ligands (C) it is a bent sandwich compound (D) it has −2 charge</a:t>
            </a:r>
            <a:endParaRPr lang="en-US" sz="11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D</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only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95</a:t>
            </a:fld>
            <a:endParaRPr lang="en-US"/>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name="Slide 9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A and B</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Uranocene U(η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U is in the +4 oxidation state; each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(cyclooctatetraenide) ligand has −2 charge. The complex is a linear sandwich (not bent). Statements A and B are correct.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A and B</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96</a:t>
            </a:fld>
            <a:endParaRPr lang="en-US"/>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name="Slide 9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only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97</a:t>
            </a:fld>
            <a:endParaRPr lang="en-US"/>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name="Slide 9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97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CpM [Cp is (η</a:t>
            </a:r>
            <a:pPr algn="l" indent="0" marL="0">
              <a:buNone/>
            </a:pPr>
            <a:r>
              <a:rPr lang="en-US" sz="1050" b="1" baseline="3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-C</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H</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 fragment isolobal with a BH fragment is</a:t>
            </a:r>
            <a:endParaRPr lang="en-US" sz="10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CpGe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CpMn</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CpRu</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CpCo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98</a:t>
            </a:fld>
            <a:endParaRPr lang="en-US"/>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name="Slide 9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CpCo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B-H= 4e- fragment isolobal fragment should have 14 electron.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Cp + Co=5+9=14 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CpCo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99</a:t>
            </a:fld>
            <a:endParaRPr lang="en-US"/>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name="Slide 10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CpGe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CpMn</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CpRu</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100</a:t>
            </a:fld>
            <a:endParaRPr lang="en-US"/>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name="Slide 10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100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Correct order of M-C bond length of metallocenes (a-c)</a:t>
            </a:r>
            <a:pPr algn="l" indent="0" marL="0">
              <a:buNone/>
            </a:pPr>
            <a:r>
              <a:rPr lang="en-US" sz="1200" b="1" baseline="-40000" dirty="0">
                <a:solidFill>
                  <a:srgbClr val="1B2A41"/>
                </a:solidFill>
                <a:latin typeface="Georgia" pitchFamily="34" charset="0"/>
                <a:ea typeface="Georgia" pitchFamily="34" charset="-122"/>
                <a:cs typeface="Georgia" pitchFamily="34" charset="-120"/>
              </a:rPr>
              <a:t>1</a:t>
            </a:r>
            <a:pPr algn="l" indent="0" marL="0">
              <a:buNone/>
            </a:pPr>
            <a:r>
              <a:rPr lang="en-US" sz="1200" b="1" dirty="0">
                <a:solidFill>
                  <a:srgbClr val="1B2A41"/>
                </a:solidFill>
                <a:latin typeface="Georgia" pitchFamily="34" charset="0"/>
                <a:ea typeface="Georgia" pitchFamily="34" charset="-122"/>
                <a:cs typeface="Georgia" pitchFamily="34" charset="-120"/>
              </a:rPr>
              <a:t>. [Fe(η</a:t>
            </a:r>
            <a:pPr algn="l" indent="0" marL="0">
              <a:buNone/>
            </a:pPr>
            <a:r>
              <a:rPr lang="en-US" sz="1200" b="1" baseline="3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-Cp)</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[Ni(η</a:t>
            </a:r>
            <a:pPr algn="l" indent="0" marL="0">
              <a:buNone/>
            </a:pPr>
            <a:r>
              <a:rPr lang="en-US" sz="1200" b="1" baseline="3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-Cp)</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[Co(η</a:t>
            </a:r>
            <a:pPr algn="l" indent="0" marL="0">
              <a:buNone/>
            </a:pPr>
            <a:r>
              <a:rPr lang="en-US" sz="1200" b="1" baseline="3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-Cp)</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is—</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A&gt; B &gt;C</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&gt; C &gt;A</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C&gt; B &gt;A</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A&gt; C &gt; B</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101</a:t>
            </a:fld>
            <a:endParaRPr lang="en-US"/>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name="Slide 10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B &gt; C &gt;A</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As the electron goes to e*1g (dxz , dyz), orbital of metallocene bond length increases as they are anologous eg set orbital of an octahedral complex Thus, in Ni(Cp)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there are highest number of electrons in e*1g . Hence, it has highest M-C bond length.</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Ni(Cp)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Co(Cp)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Fe(Cp)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B &gt; C &gt;A</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102</a:t>
            </a:fld>
            <a:endParaRPr lang="en-US"/>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name="Slide 10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A&gt; B &gt;C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C&gt; B &gt;A</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A&gt; C &gt; B</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103</a:t>
            </a:fld>
            <a:endParaRPr lang="en-US"/>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name="Slide 10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117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Choose the isoelectronic pair among the following: A. [V(CO)</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 B. [Cu(η</a:t>
            </a:r>
            <a:pPr algn="l" indent="0" marL="0">
              <a:buNone/>
            </a:pPr>
            <a:r>
              <a:rPr lang="en-US" sz="1050" b="1" baseline="3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 C</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H</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 (CO)] C. [Co(CO)</a:t>
            </a:r>
            <a:pPr algn="l" indent="0" marL="0">
              <a:buNone/>
            </a:pPr>
            <a:r>
              <a:rPr lang="en-US" sz="1050" b="1" baseline="-40000" dirty="0">
                <a:solidFill>
                  <a:srgbClr val="1B2A41"/>
                </a:solidFill>
                <a:latin typeface="Georgia" pitchFamily="34" charset="0"/>
                <a:ea typeface="Georgia" pitchFamily="34" charset="-122"/>
                <a:cs typeface="Georgia" pitchFamily="34" charset="-120"/>
              </a:rPr>
              <a:t>4</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a:t>
            </a:r>
            <a:pPr algn="l" indent="0" marL="0">
              <a:buNone/>
            </a:pPr>
            <a:r>
              <a:rPr lang="en-US" sz="1050" b="1" dirty="0">
                <a:solidFill>
                  <a:srgbClr val="1B2A41"/>
                </a:solidFill>
                <a:latin typeface="Georgia" pitchFamily="34" charset="0"/>
                <a:ea typeface="Georgia" pitchFamily="34" charset="-122"/>
                <a:cs typeface="Georgia" pitchFamily="34" charset="-120"/>
              </a:rPr>
              <a:t> D. [IrCl (CO)(PPh</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endParaRPr lang="en-US" sz="10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and D</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104</a:t>
            </a:fld>
            <a:endParaRPr lang="en-US"/>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name="Slide 10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B and C</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species having same number of electrons are called isoelectronic.</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 =[V(CO)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]=5+12=17e- B =[Cu(η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 ]=11+5+2=18e- C =[Co(CO)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=9+8+1=18e- D=[IrCl(CO)(PPh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9+1+2+4=16e- Therefore B and D are isoelectronic species .</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B and C</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105</a:t>
            </a:fld>
            <a:endParaRPr lang="en-US"/>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name="Slide 10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CpCu(CO) and [Co(CO)₄]⁻ are both 18-electron species (b).</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and 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CpCu(CO) and [Co(CO)₄]⁻ are both 18-electron species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CpCu(CO) and [Co(CO)₄]⁻ are both 18-electron species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106</a:t>
            </a:fld>
            <a:endParaRPr lang="en-US"/>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name="Slide 10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121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Q121</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Addition of NaBH</a:t>
            </a:r>
            <a:pPr algn="l" indent="0" marL="0">
              <a:buNone/>
            </a:pPr>
            <a:r>
              <a:rPr lang="en-US" sz="1150" b="1" baseline="-40000" dirty="0">
                <a:solidFill>
                  <a:srgbClr val="1B2A41"/>
                </a:solidFill>
                <a:latin typeface="Georgia" pitchFamily="34" charset="0"/>
                <a:ea typeface="Georgia" pitchFamily="34" charset="-122"/>
                <a:cs typeface="Georgia" pitchFamily="34" charset="-120"/>
              </a:rPr>
              <a:t>4</a:t>
            </a:r>
            <a:pPr algn="l" indent="0" marL="0">
              <a:buNone/>
            </a:pPr>
            <a:r>
              <a:rPr lang="en-US" sz="1150" b="1" dirty="0">
                <a:solidFill>
                  <a:srgbClr val="1B2A41"/>
                </a:solidFill>
                <a:latin typeface="Georgia" pitchFamily="34" charset="0"/>
                <a:ea typeface="Georgia" pitchFamily="34" charset="-122"/>
                <a:cs typeface="Georgia" pitchFamily="34" charset="-120"/>
              </a:rPr>
              <a:t> to [(η</a:t>
            </a:r>
            <a:pPr algn="l" indent="0" marL="0">
              <a:buNone/>
            </a:pPr>
            <a:r>
              <a:rPr lang="en-US" sz="1150" b="1" baseline="3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-Cp)Fe(η</a:t>
            </a:r>
            <a:pPr algn="l" indent="0" marL="0">
              <a:buNone/>
            </a:pPr>
            <a:r>
              <a:rPr lang="en-US" sz="1150" b="1" baseline="3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-C</a:t>
            </a:r>
            <a:pPr algn="l" indent="0" marL="0">
              <a:buNone/>
            </a:pPr>
            <a:r>
              <a:rPr lang="en-US" sz="1150" b="1" baseline="-4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H</a:t>
            </a:r>
            <a:pPr algn="l" indent="0" marL="0">
              <a:buNone/>
            </a:pPr>
            <a:r>
              <a:rPr lang="en-US" sz="1150" b="1" baseline="-4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30000" dirty="0">
                <a:solidFill>
                  <a:srgbClr val="1B2A41"/>
                </a:solidFill>
                <a:latin typeface="Georgia" pitchFamily="34" charset="0"/>
                <a:ea typeface="Georgia" pitchFamily="34" charset="-122"/>
                <a:cs typeface="Georgia" pitchFamily="34" charset="-120"/>
              </a:rPr>
              <a:t>+</a:t>
            </a:r>
            <a:pPr algn="l" indent="0" marL="0">
              <a:buNone/>
            </a:pPr>
            <a:r>
              <a:rPr lang="en-US" sz="1150" b="1" dirty="0">
                <a:solidFill>
                  <a:srgbClr val="1B2A41"/>
                </a:solidFill>
                <a:latin typeface="Georgia" pitchFamily="34" charset="0"/>
                <a:ea typeface="Georgia" pitchFamily="34" charset="-122"/>
                <a:cs typeface="Georgia" pitchFamily="34" charset="-120"/>
              </a:rPr>
              <a:t> will give</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-Cp)Fe(H)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 Fe(H)( η</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 Fe(η</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 Fe(η</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7</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107</a:t>
            </a:fld>
            <a:endParaRPr lang="en-US"/>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name="Slide 10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-Cp) Fe(η</a:t>
            </a:r>
            <a:pPr algn="l" indent="0" marL="0">
              <a:buNone/>
            </a:pPr>
            <a:r>
              <a:rPr lang="en-US" sz="1250" baseline="3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-C</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7</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-Cp) Fe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-Cp) Fe(η</a:t>
            </a:r>
            <a:pPr algn="l" indent="0" marL="0">
              <a:buNone/>
            </a:pPr>
            <a:r>
              <a:rPr lang="en-US" sz="900" b="1" baseline="3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-C</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7</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108</a:t>
            </a:fld>
            <a:endParaRPr lang="en-US"/>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name="Slide 10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-Cp)Fe(H)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Hydride adds to the arene to give [CpFe(η⁵-C₆H₇)] (d).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 Fe(H)( η</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Hydride adds to the arene to give [CpFe(η⁵-C₆H₇)]</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 Fe(η</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Hydride adds to the arene to give [CpFe(η⁵-C₆H₇)]</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109</a:t>
            </a:fld>
            <a:endParaRPr lang="en-US"/>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name="Slide 1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134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Q134</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The reaction of [(η</a:t>
            </a:r>
            <a:pPr algn="l" indent="0" marL="0">
              <a:buNone/>
            </a:pPr>
            <a:r>
              <a:rPr lang="en-US" sz="1000" b="1" baseline="30000" dirty="0">
                <a:solidFill>
                  <a:srgbClr val="1B2A41"/>
                </a:solidFill>
                <a:latin typeface="Georgia" pitchFamily="34" charset="0"/>
                <a:ea typeface="Georgia" pitchFamily="34" charset="-122"/>
                <a:cs typeface="Georgia" pitchFamily="34" charset="-120"/>
              </a:rPr>
              <a:t>5</a:t>
            </a:r>
            <a:pPr algn="l" indent="0" marL="0">
              <a:buNone/>
            </a:pPr>
            <a:r>
              <a:rPr lang="en-US" sz="1000" b="1" dirty="0">
                <a:solidFill>
                  <a:srgbClr val="1B2A41"/>
                </a:solidFill>
                <a:latin typeface="Georgia" pitchFamily="34" charset="0"/>
                <a:ea typeface="Georgia" pitchFamily="34" charset="-122"/>
                <a:cs typeface="Georgia" pitchFamily="34" charset="-120"/>
              </a:rPr>
              <a:t> – C</a:t>
            </a:r>
            <a:pPr algn="l" indent="0" marL="0">
              <a:buNone/>
            </a:pPr>
            <a:r>
              <a:rPr lang="en-US" sz="1000" b="1" baseline="-40000" dirty="0">
                <a:solidFill>
                  <a:srgbClr val="1B2A41"/>
                </a:solidFill>
                <a:latin typeface="Georgia" pitchFamily="34" charset="0"/>
                <a:ea typeface="Georgia" pitchFamily="34" charset="-122"/>
                <a:cs typeface="Georgia" pitchFamily="34" charset="-120"/>
              </a:rPr>
              <a:t>5</a:t>
            </a:r>
            <a:pPr algn="l" indent="0" marL="0">
              <a:buNone/>
            </a:pPr>
            <a:r>
              <a:rPr lang="en-US" sz="1000" b="1" dirty="0">
                <a:solidFill>
                  <a:srgbClr val="1B2A41"/>
                </a:solidFill>
                <a:latin typeface="Georgia" pitchFamily="34" charset="0"/>
                <a:ea typeface="Georgia" pitchFamily="34" charset="-122"/>
                <a:cs typeface="Georgia" pitchFamily="34" charset="-120"/>
              </a:rPr>
              <a:t>H</a:t>
            </a:r>
            <a:pPr algn="l" indent="0" marL="0">
              <a:buNone/>
            </a:pPr>
            <a:r>
              <a:rPr lang="en-US" sz="1000" b="1" baseline="-40000" dirty="0">
                <a:solidFill>
                  <a:srgbClr val="1B2A41"/>
                </a:solidFill>
                <a:latin typeface="Georgia" pitchFamily="34" charset="0"/>
                <a:ea typeface="Georgia" pitchFamily="34" charset="-122"/>
                <a:cs typeface="Georgia" pitchFamily="34" charset="-120"/>
              </a:rPr>
              <a:t>5</a:t>
            </a:r>
            <a:pPr algn="l" indent="0" marL="0">
              <a:buNone/>
            </a:pPr>
            <a:r>
              <a:rPr lang="en-US" sz="1000" b="1" dirty="0">
                <a:solidFill>
                  <a:srgbClr val="1B2A41"/>
                </a:solidFill>
                <a:latin typeface="Georgia" pitchFamily="34" charset="0"/>
                <a:ea typeface="Georgia" pitchFamily="34" charset="-122"/>
                <a:cs typeface="Georgia" pitchFamily="34" charset="-120"/>
              </a:rPr>
              <a:t> (Fe(CO)</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a:t>
            </a:r>
            <a:pPr algn="l" indent="0" marL="0">
              <a:buNone/>
            </a:pPr>
            <a:r>
              <a:rPr lang="en-US" sz="1000" b="1" dirty="0">
                <a:solidFill>
                  <a:srgbClr val="1B2A41"/>
                </a:solidFill>
                <a:latin typeface="Georgia" pitchFamily="34" charset="0"/>
                <a:ea typeface="Georgia" pitchFamily="34" charset="-122"/>
                <a:cs typeface="Georgia" pitchFamily="34" charset="-120"/>
              </a:rPr>
              <a:t> with CH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I gives compound A. The 1H NMR spectrum of A show two singlets in an integrated intensity ratio of 3:5. Compound A upon reaction with PPh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give compound B. The 1H NMR spectrum of B shows 3 sets of signals in an integrated intensity ratio of 3:5:15. Compounds A and B respectively, are</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Sandwich electron counts, ferrocene reactivity and redox</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Ferrocene = 18e rock; cobaltocene gives up its 19th electron to become an 18e cation.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110</a:t>
            </a:fld>
            <a:endParaRPr lang="en-US"/>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name="Slide 1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Cyclopentadienyl (η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buNone/>
            </a:pPr>
            <a:r>
              <a:rPr lang="en-US" sz="1000" baseline="3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Cp)</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18 e- (A) (18e -) (B) (18e-)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Two signals with three signal with 3:5:15 3:5 intensity ratio intensity ratio Correct option is (b)</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Co) and 20e (Cp</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Mixing the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does electrophilic substitution (Friedel–Crafts) but is OXIDISED by strong acids (HNO</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to ferrocenium.</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Ferrocene = 18e rock; cobaltocene gives up its 19th electron to become an 18e cation.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111</a:t>
            </a:fld>
            <a:endParaRPr lang="en-US"/>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name="Slide 1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Metallocenes &amp; Sandwich Compounds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electron count and stability of the sandwich;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112</a:t>
            </a:fld>
            <a:endParaRPr lang="en-US"/>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name="Slide 1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Metallocenes &amp; Sandwich Compounds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16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Cyclopentadienyl (η</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Cp) sandwiches: ferrocene Fe(η</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Cp)</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is an 18e, aromatic, very stable molecule. Cp donates 5e (neutral) or 6e (Cp</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ionic).</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Ferrocene Fe(η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8 + 2×5 = 18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 = 19e (reductant)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Ni = 20e (reactive)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ferrocenium = 17e</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Cp donation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ferrocene EAS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metallocene redox</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bent metallocenes</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Mixing the η</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Cp neutral (5e) and ionic (6e) donor numbers; trying to nitrate ferrocene.</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Count: Fe(8)+2×Cp(5)=18 ⇒ ferrocene. 19e (Cp</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Co) and 20e (Cp</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Ni) species readily oxidise toward 18e.</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800" b="1" dirty="0">
                <a:solidFill>
                  <a:srgbClr val="1E3A5F"/>
                </a:solidFill>
                <a:latin typeface="Arial" pitchFamily="34" charset="0"/>
                <a:ea typeface="Arial" pitchFamily="34" charset="-122"/>
                <a:cs typeface="Arial" pitchFamily="34" charset="-120"/>
              </a:rPr>
              <a:t>PYQs in this topic:  </a:t>
            </a:r>
            <a:pPr algn="l" indent="0" marL="0">
              <a:buNone/>
            </a:pPr>
            <a:r>
              <a:rPr lang="en-US" sz="800" dirty="0">
                <a:solidFill>
                  <a:srgbClr val="1B2A41"/>
                </a:solidFill>
                <a:latin typeface="Arial" pitchFamily="34" charset="0"/>
                <a:ea typeface="Arial" pitchFamily="34" charset="-122"/>
                <a:cs typeface="Arial" pitchFamily="34" charset="-120"/>
              </a:rPr>
              <a:t>Q3   Q10   Q20   Q24   Q46   Q51   Q64   Q70   Q80   Q85   Q89   Q97   Q100   Q117   Q121   Q134</a:t>
            </a:r>
            <a:endParaRPr lang="en-US" sz="8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Sandwich electron counts, ferrocene reactivity and redox.</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name="Slide 114">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4</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Hapticity &amp; Bonding Modes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14 questions   ·   Easy 0  |  Medium 14  |  Hard 0   ·   PYQ frequency: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name="Slide 1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A compound A having the composition FeC</a:t>
            </a:r>
            <a:pPr algn="l" indent="0" marL="0">
              <a:buNone/>
            </a:pPr>
            <a:r>
              <a:rPr lang="en-US" sz="1000" b="1" baseline="-40000" dirty="0">
                <a:solidFill>
                  <a:srgbClr val="1B2A41"/>
                </a:solidFill>
                <a:latin typeface="Georgia" pitchFamily="34" charset="0"/>
                <a:ea typeface="Georgia" pitchFamily="34" charset="-122"/>
                <a:cs typeface="Georgia" pitchFamily="34" charset="-120"/>
              </a:rPr>
              <a:t>9</a:t>
            </a:r>
            <a:pPr algn="l" indent="0" marL="0">
              <a:buNone/>
            </a:pPr>
            <a:r>
              <a:rPr lang="en-US" sz="1000" b="1" dirty="0">
                <a:solidFill>
                  <a:srgbClr val="1B2A41"/>
                </a:solidFill>
                <a:latin typeface="Georgia" pitchFamily="34" charset="0"/>
                <a:ea typeface="Georgia" pitchFamily="34" charset="-122"/>
                <a:cs typeface="Georgia" pitchFamily="34" charset="-120"/>
              </a:rPr>
              <a:t>H</a:t>
            </a:r>
            <a:pPr algn="l" indent="0" marL="0">
              <a:buNone/>
            </a:pPr>
            <a:r>
              <a:rPr lang="en-US" sz="1000" b="1" baseline="-40000" dirty="0">
                <a:solidFill>
                  <a:srgbClr val="1B2A41"/>
                </a:solidFill>
                <a:latin typeface="Georgia" pitchFamily="34" charset="0"/>
                <a:ea typeface="Georgia" pitchFamily="34" charset="-122"/>
                <a:cs typeface="Georgia" pitchFamily="34" charset="-120"/>
              </a:rPr>
              <a:t>8</a:t>
            </a:r>
            <a:pPr algn="l" indent="0" marL="0">
              <a:buNone/>
            </a:pPr>
            <a:r>
              <a:rPr lang="en-US" sz="1000" b="1" dirty="0">
                <a:solidFill>
                  <a:srgbClr val="1B2A41"/>
                </a:solidFill>
                <a:latin typeface="Georgia" pitchFamily="34" charset="0"/>
                <a:ea typeface="Georgia" pitchFamily="34" charset="-122"/>
                <a:cs typeface="Georgia" pitchFamily="34" charset="-120"/>
              </a:rPr>
              <a:t>O</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shows one signal at 2.5 ppm and another one around 5.0 ppm in its 1H NMR spectrum. The IR spectrum of this compound shows two bands around 1680 cm-1. The compound follows the 18 electron rule of the following statements for A, the correct one is/are (A) It has η</a:t>
            </a:r>
            <a:pPr algn="l" indent="0" marL="0">
              <a:buNone/>
            </a:pPr>
            <a:r>
              <a:rPr lang="en-US" sz="1000" b="1" baseline="30000" dirty="0">
                <a:solidFill>
                  <a:srgbClr val="1B2A41"/>
                </a:solidFill>
                <a:latin typeface="Georgia" pitchFamily="34" charset="0"/>
                <a:ea typeface="Georgia" pitchFamily="34" charset="-122"/>
                <a:cs typeface="Georgia" pitchFamily="34" charset="-120"/>
              </a:rPr>
              <a:t>5</a:t>
            </a:r>
            <a:pPr algn="l" indent="0" marL="0">
              <a:buNone/>
            </a:pPr>
            <a:r>
              <a:rPr lang="en-US" sz="1000" b="1" dirty="0">
                <a:solidFill>
                  <a:srgbClr val="1B2A41"/>
                </a:solidFill>
                <a:latin typeface="Georgia" pitchFamily="34" charset="0"/>
                <a:ea typeface="Georgia" pitchFamily="34" charset="-122"/>
                <a:cs typeface="Georgia" pitchFamily="34" charset="-120"/>
              </a:rPr>
              <a:t>-Cp group. (B) It has a terminal CO ligand. (C) It has a CH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ligand (D) It has Fe-H bond.</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 only</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only</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(C) only</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(D) only Explanation: 1 H-NMR giving one signal at 5.0ppm indicates presence of 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 ring, another one signal at 2.5ppm indicates presence of 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group. IR band at 1680cm-1 indicates presence of ketone (C=O) group. Thus the appropriate structure of molecule.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115</a:t>
            </a:fld>
            <a:endParaRPr lang="en-US"/>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name="Slide 1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(A) and (B) only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 [CSIR JUNE 2012]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(A) and (B) only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116</a:t>
            </a:fld>
            <a:endParaRPr lang="en-US"/>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name="Slide 1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only</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(C) only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(D) only Explanation: 1 H-NMR giving one signal at 5.0ppm indicates presence of 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 ring, another one signal at 2.5ppm indicates presence of 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group. IR band at 1680cm-1 indicates presence of ketone (C=O) group. Thus the appropriate structure of molecule.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117</a:t>
            </a:fld>
            <a:endParaRPr lang="en-US"/>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name="Slide 1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substitution of η</a:t>
            </a:r>
            <a:pPr algn="l" indent="0" marL="0">
              <a:buNone/>
            </a:pPr>
            <a:r>
              <a:rPr lang="en-US" sz="1250" b="1" baseline="3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-Cp group with nitric oxide is the easiest for</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)Fe</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)CoCl</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)Ni</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118</a:t>
            </a:fld>
            <a:endParaRPr lang="en-US"/>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name="Slide 1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-Cp</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)Ni</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Refer to the governing principle for this topic; the correct option follows directly from it.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-Cp</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)Ni</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119</a:t>
            </a:fld>
            <a:endParaRPr lang="en-US"/>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name="Slide 1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)Fe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)CoCl</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120</a:t>
            </a:fld>
            <a:endParaRPr lang="en-US"/>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name="Slide 1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36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oxidation state of molybdenum in [(η</a:t>
            </a:r>
            <a:pPr algn="l" indent="0" marL="0">
              <a:buNone/>
            </a:pPr>
            <a:r>
              <a:rPr lang="en-US" sz="1250" b="1" baseline="30000" dirty="0">
                <a:solidFill>
                  <a:srgbClr val="1B2A41"/>
                </a:solidFill>
                <a:latin typeface="Georgia" pitchFamily="34" charset="0"/>
                <a:ea typeface="Georgia" pitchFamily="34" charset="-122"/>
                <a:cs typeface="Georgia" pitchFamily="34" charset="-120"/>
              </a:rPr>
              <a:t>7</a:t>
            </a:r>
            <a:pPr algn="l" indent="0" marL="0">
              <a:buNone/>
            </a:pPr>
            <a:r>
              <a:rPr lang="en-US" sz="1250" b="1" dirty="0">
                <a:solidFill>
                  <a:srgbClr val="1B2A41"/>
                </a:solidFill>
                <a:latin typeface="Georgia" pitchFamily="34" charset="0"/>
                <a:ea typeface="Georgia" pitchFamily="34" charset="-122"/>
                <a:cs typeface="Georgia" pitchFamily="34" charset="-120"/>
              </a:rPr>
              <a:t>- tropylium)Mo(CO)</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0</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121</a:t>
            </a:fld>
            <a:endParaRPr lang="en-US"/>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name="Slide 1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tropylium)Mo(CO)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 zero oxidation state of Mo, complex have 18 e-1 (stable)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7 +6+6 -1 = 18 tropylium is a 7e- donor ligand in neutral method and +1 oxidation state oxidation state of Mo = +1+x +0 = +1 x= 0</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122</a:t>
            </a:fld>
            <a:endParaRPr lang="en-US"/>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name="Slide 12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Counting the tropylium ring as the aromatic C₇H₇⁺ cation (6 π electrons, L₃) and CO as neutral, the metal is Mo(0).</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Counting the tropylium ring as the aromatic C₇H₇⁺ cation (6 π electrons, L₃) and CO as neutral, the metal is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Counting the tropylium ring as the aromatic C₇H₇⁺ cation (6 π electrons, L₃) and CO as neutral, the metal is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123</a:t>
            </a:fld>
            <a:endParaRPr lang="en-US"/>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name="Slide 12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48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Subsitution of L with other ligands will be easiest for the species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124</a:t>
            </a:fld>
            <a:endParaRPr lang="en-US"/>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name="Slide 1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case of (c) the chances of conversion of heptacity from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is more due to partial bond fixation.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Others will not undergo change in heptacity, to retain their aromatic properties.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125</a:t>
            </a:fld>
            <a:endParaRPr lang="en-US"/>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name="Slide 1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126</a:t>
            </a:fld>
            <a:endParaRPr lang="en-US"/>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name="Slide 1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58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hepticities ‘x’ and ‘y’ of the arene moieties in the diamagnetic complex [(ηx-C</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H</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 )Ru(ηy-C</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H</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 respectively are</a:t>
            </a:r>
            <a:endParaRPr lang="en-US" sz="11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 and 6</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 and 4</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 and 6</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 and 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127</a:t>
            </a:fld>
            <a:endParaRPr lang="en-US"/>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name="Slide 1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4 and 6</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[(ηx-C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)Ru(ηy-C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x = 4, y = 6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)Ru(η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Total electron 4+8+6 =18 electron. (Diamagnetic complex) ∆</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4 and 6</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128</a:t>
            </a:fld>
            <a:endParaRPr lang="en-US"/>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name="Slide 1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 and 6</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Two η⁶ rings would give 8 + 12 = 20 electrons; one ring slips to η⁴ so that (η⁶-C₆H₆)Ru(η⁴-C₆H₆) is an 18-electron diamagnetic complex.</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 and 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Two η⁶ rings would give 8 + 12 = 20 electrons; one ring slips to η⁴ so that (η⁶-C₆H₆)Ru(η⁴-C₆H₆) is an 18-electron diamagnetic</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 and 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Two η⁶ rings would give 8 + 12 = 20 electrons; one ring slips to η⁴ so that (η⁶-C₆H₆)Ru(η⁴-C₆H₆) is an 18-electron diamagnetic</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129</a:t>
            </a:fld>
            <a:endParaRPr lang="en-US"/>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name="Slide 1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66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Q66</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1H NMR spectrum of free benzene shows a peak at 7.2 ppm. The expected chemical shift (in ppm) of C</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H</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 ligand in 1H NMR spectrum of [(η</a:t>
            </a:r>
            <a:pPr algn="l" indent="0" marL="0">
              <a:buNone/>
            </a:pPr>
            <a:r>
              <a:rPr lang="en-US" sz="1050" b="1" baseline="3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-C</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H</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)Cr(CO)</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 and the reason for it, if an, is/are</a:t>
            </a:r>
            <a:endParaRPr lang="en-US" sz="10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4.5; disruption of ring current</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9.0; inductive effect</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7.2</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2.5 combination of inductive effect and disruption of ring current.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130</a:t>
            </a:fld>
            <a:endParaRPr lang="en-US"/>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name="Slide 1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4.5; disruption of ring current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All given options are incorrect except (a) as there is ring current disruption after formation of complex in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 shift in δ is attributed to this reason from 7.2 ppm to 4.5 almost .</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4.5; disruption of ring current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131</a:t>
            </a:fld>
            <a:endParaRPr lang="en-US"/>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name="Slide 1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9.0; inductive effect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7.2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2.5 combination of inductive effect and disruption of ring current.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132</a:t>
            </a:fld>
            <a:endParaRPr lang="en-US"/>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name="Slide 13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87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Q87</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[(η</a:t>
            </a:r>
            <a:pPr algn="l" indent="0" marL="0">
              <a:buNone/>
            </a:pPr>
            <a:r>
              <a:rPr lang="en-US" sz="1300" b="1" baseline="3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-C</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H</a:t>
            </a:r>
            <a:pPr algn="l" indent="0" marL="0">
              <a:buNone/>
            </a:pPr>
            <a:r>
              <a:rPr lang="en-US" sz="1300" b="1" baseline="-40000" dirty="0">
                <a:solidFill>
                  <a:srgbClr val="1B2A41"/>
                </a:solidFill>
                <a:latin typeface="Georgia" pitchFamily="34" charset="0"/>
                <a:ea typeface="Georgia" pitchFamily="34" charset="-122"/>
                <a:cs typeface="Georgia" pitchFamily="34" charset="-120"/>
              </a:rPr>
              <a:t>5</a:t>
            </a:r>
            <a:pPr algn="l" indent="0" marL="0">
              <a:buNone/>
            </a:pPr>
            <a:r>
              <a:rPr lang="en-US" sz="1300" b="1" dirty="0">
                <a:solidFill>
                  <a:srgbClr val="1B2A41"/>
                </a:solidFill>
                <a:latin typeface="Georgia" pitchFamily="34" charset="0"/>
                <a:ea typeface="Georgia" pitchFamily="34" charset="-122"/>
                <a:cs typeface="Georgia" pitchFamily="34" charset="-120"/>
              </a:rPr>
              <a:t>)Mn(CO)</a:t>
            </a:r>
            <a:pPr algn="l" indent="0" marL="0">
              <a:buNone/>
            </a:pPr>
            <a:r>
              <a:rPr lang="en-US" sz="1300" b="1" baseline="-40000" dirty="0">
                <a:solidFill>
                  <a:srgbClr val="1B2A41"/>
                </a:solidFill>
                <a:latin typeface="Georgia" pitchFamily="34" charset="0"/>
                <a:ea typeface="Georgia" pitchFamily="34" charset="-122"/>
                <a:cs typeface="Georgia" pitchFamily="34" charset="-120"/>
              </a:rPr>
              <a:t>4</a:t>
            </a:r>
            <a:pPr algn="l" indent="0" marL="0">
              <a:buNone/>
            </a:pPr>
            <a:r>
              <a:rPr lang="en-US" sz="1300" b="1" dirty="0">
                <a:solidFill>
                  <a:srgbClr val="1B2A41"/>
                </a:solidFill>
                <a:latin typeface="Georgia" pitchFamily="34" charset="0"/>
                <a:ea typeface="Georgia" pitchFamily="34" charset="-122"/>
                <a:cs typeface="Georgia" pitchFamily="34" charset="-120"/>
              </a:rPr>
              <a:t>] shows fluxional behavior. The 'H NMR spectrum of this compound when it is in the non-fluxional state shows-</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 signal</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signals in the intensity ratio of 4: 1</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three signals in the intensity ratio of 2: 2 : 1</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five signals of equal intensity.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133</a:t>
            </a:fld>
            <a:endParaRPr lang="en-US"/>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name="Slide 1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three signals in the intensity ratio of 2: 2 : 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Hc = central proton Ha= is anti with respect to Hc Hs= syn with respect to Hc Ha , Hs , Hc environment are different new intensity ratio 2: 2 :1. When allyl is non-fluxional.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three signals in the intensity ratio of 2: 2 : 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134</a:t>
            </a:fld>
            <a:endParaRPr lang="en-US"/>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name="Slide 1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one signal</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A static η³-allyl has three proton environments: two syn H, two anti H and one central H — three signals in 2:2:1.</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signals in the intensity ratio of 4: 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A static η³-allyl has three proton environments: two syn H, two anti H and one central H — three signals in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five signals of equal intensity.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A static η³-allyl has three proton environments: two syn H, two anti H and one central H — three signals in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135</a:t>
            </a:fld>
            <a:endParaRPr lang="en-US"/>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name="Slide 1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intermediate and the final major product of photolysis of Z From the following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D</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C</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136</a:t>
            </a:fld>
            <a:endParaRPr lang="en-US"/>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name="Slide 1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A and C</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On photolysis of Z first a 16 electron intermediate is formed which is option B, and for final product allyl attains maximum heptacity therefore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allyl is converted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allyl which is option 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A and C</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137</a:t>
            </a:fld>
            <a:endParaRPr lang="en-US"/>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name="Slide 1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138</a:t>
            </a:fld>
            <a:endParaRPr lang="en-US"/>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name="Slide 1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101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Q101</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1H NMR spectrum of [Ru(η</a:t>
            </a:r>
            <a:pPr algn="l" indent="0" marL="0">
              <a:buNone/>
            </a:pPr>
            <a:r>
              <a:rPr lang="en-US" sz="1200" b="1" baseline="3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-C</a:t>
            </a:r>
            <a:pPr algn="l" indent="0" marL="0">
              <a:buNone/>
            </a:pPr>
            <a:r>
              <a:rPr lang="en-US" sz="1200" b="1" baseline="-40000" dirty="0">
                <a:solidFill>
                  <a:srgbClr val="1B2A41"/>
                </a:solidFill>
                <a:latin typeface="Georgia" pitchFamily="34" charset="0"/>
                <a:ea typeface="Georgia" pitchFamily="34" charset="-122"/>
                <a:cs typeface="Georgia" pitchFamily="34" charset="-120"/>
              </a:rPr>
              <a:t>8</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8</a:t>
            </a:r>
            <a:pPr algn="l" indent="0" marL="0">
              <a:buNone/>
            </a:pPr>
            <a:r>
              <a:rPr lang="en-US" sz="1200" b="1" dirty="0">
                <a:solidFill>
                  <a:srgbClr val="1B2A41"/>
                </a:solidFill>
                <a:latin typeface="Georgia" pitchFamily="34" charset="0"/>
                <a:ea typeface="Georgia" pitchFamily="34" charset="-122"/>
                <a:cs typeface="Georgia" pitchFamily="34" charset="-120"/>
              </a:rPr>
              <a:t>)(CO)</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at 23°C consists of a sharp single line. The number of signals observed at low temperature (-140 °C) in its spectrum is</a:t>
            </a:r>
            <a:endParaRPr lang="en-US" sz="12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8</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139</a:t>
            </a:fld>
            <a:endParaRPr lang="en-US"/>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name="Slide 1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Therefore, total protons 8, but in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-mode COT attached to the four carbon and 4 protons show different environment at -140°C because fluxonial behaviour slow down and hence , 4 signals will be observed.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140</a:t>
            </a:fld>
            <a:endParaRPr lang="en-US"/>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name="Slide 1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8</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141</a:t>
            </a:fld>
            <a:endParaRPr lang="en-US"/>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name="Slide 14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132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Q132</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Identify the pair of molecules which are isoelectronic as well as isostructural from: [Pd(PPh</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 (A), [V(CO)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 (B), [Cr(CO)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 (C), [Rh(PPh</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Cl] (D), [(η</a:t>
            </a:r>
            <a:pPr algn="l" indent="0" marL="0">
              <a:buNone/>
            </a:pPr>
            <a:r>
              <a:rPr lang="en-US" sz="1200" b="1" baseline="3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C</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)Ni(NO)] (E), Ni(CO)</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 (F)</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F</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D</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and 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142</a:t>
            </a:fld>
            <a:endParaRPr lang="en-US"/>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name="Slide 1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A and F</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[Pd(PPh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are both 18-electron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tetrahedral complexes — isoelectronic and isostructural. [Pd(PPh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10 + 8 = 18e; [Ni(CO)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10 + 8 = 18e.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A and F</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143</a:t>
            </a:fld>
            <a:endParaRPr lang="en-US"/>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name="Slide 1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(B).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(B).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and 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(B).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144</a:t>
            </a:fld>
            <a:endParaRPr lang="en-US"/>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name="Slide 1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159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Q159</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Among the following complexes, the one showing the </a:t>
            </a:r>
            <a:pPr algn="l" indent="0" marL="0">
              <a:buNone/>
            </a:pPr>
            <a:r>
              <a:rPr lang="en-US" sz="1300" b="1" dirty="0">
                <a:solidFill>
                  <a:srgbClr val="C9821B"/>
                </a:solidFill>
                <a:latin typeface="Georgia" pitchFamily="34" charset="0"/>
                <a:ea typeface="Georgia" pitchFamily="34" charset="-122"/>
                <a:cs typeface="Georgia" pitchFamily="34" charset="-120"/>
              </a:rPr>
              <a:t>highest</a:t>
            </a:r>
            <a:pPr algn="l" indent="0" marL="0">
              <a:buNone/>
            </a:pPr>
            <a:r>
              <a:rPr lang="en-US" sz="1300" b="1" dirty="0">
                <a:solidFill>
                  <a:srgbClr val="1B2A41"/>
                </a:solidFill>
                <a:latin typeface="Georgia" pitchFamily="34" charset="0"/>
                <a:ea typeface="Georgia" pitchFamily="34" charset="-122"/>
                <a:cs typeface="Georgia" pitchFamily="34" charset="-120"/>
              </a:rPr>
              <a:t> rate of substitution of a CO ligand on heating with one equivalent of PPh</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 in decalin, is</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Me</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-indenyl)Mn(CO)</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145</a:t>
            </a:fld>
            <a:endParaRPr lang="en-US"/>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name="Slide 1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-indenyl)Mn(CO)</a:t>
            </a:r>
            <a:pPr algn="l" indent="0" marL="0">
              <a:buNone/>
            </a:pPr>
            <a:r>
              <a:rPr lang="en-US" sz="1250" baseline="-4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highest rate of substitution of a CO ligand on heating with 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easy where slippage of haptacity is easy.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slippage is easy because it is not at the cost of aromatic character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But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Cp* , complexes, rate decreases because with respect Cp slippage of haptacity is due to at the cost of aromatic character.</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-indenyl)Mn(CO)</a:t>
            </a:r>
            <a:pPr algn="l" indent="0" marL="0">
              <a:buNone/>
            </a:pPr>
            <a:r>
              <a:rPr lang="en-US" sz="900" b="1" baseline="-4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146</a:t>
            </a:fld>
            <a:endParaRPr lang="en-US"/>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name="Slide 14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Me</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147</a:t>
            </a:fld>
            <a:endParaRPr lang="en-US"/>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name="Slide 1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160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correct electronic configuration of frontier MO's of Mn(η</a:t>
            </a:r>
            <a:pPr algn="l" indent="0" marL="0">
              <a:buNone/>
            </a:pPr>
            <a:r>
              <a:rPr lang="en-US" sz="1250" b="1" baseline="3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-C</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Me</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e</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a</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148</a:t>
            </a:fld>
            <a:endParaRPr lang="en-US"/>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name="Slide 1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e</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a</a:t>
            </a:r>
            <a:pPr algn="l" indent="0" marL="0">
              <a:buNone/>
            </a:pPr>
            <a:r>
              <a:rPr lang="en-US" sz="1250" baseline="-4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g</a:t>
            </a:r>
            <a:pPr algn="l" indent="0" marL="0">
              <a:buNone/>
            </a:pPr>
            <a:r>
              <a:rPr lang="en-US" sz="1250" baseline="-40000" dirty="0">
                <a:solidFill>
                  <a:srgbClr val="1B2A41"/>
                </a:solidFill>
                <a:latin typeface="Arial" pitchFamily="34" charset="0"/>
                <a:ea typeface="Arial" pitchFamily="34" charset="-122"/>
                <a:cs typeface="Arial" pitchFamily="34" charset="-120"/>
              </a:rPr>
              <a:t>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Due to high field strength of Cp* , it forms low spin complexe and having one unpaired electron 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*Mn = 2Cp* =10e- and Mn = 7e- =17e- 12e electrons are in the lower orbitals and remaining five electrons occupies the orbital as follows.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Electronic Configuration = 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e</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a</a:t>
            </a:r>
            <a:pPr algn="l" indent="0" marL="0">
              <a:buNone/>
            </a:pPr>
            <a:r>
              <a:rPr lang="en-US" sz="900" b="1" baseline="-4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g</a:t>
            </a:r>
            <a:pPr algn="l" indent="0" marL="0">
              <a:buNone/>
            </a:pPr>
            <a:r>
              <a:rPr lang="en-US" sz="900" b="1" baseline="-40000" dirty="0">
                <a:solidFill>
                  <a:srgbClr val="1B2A41"/>
                </a:solidFill>
                <a:latin typeface="Arial" pitchFamily="34" charset="0"/>
                <a:ea typeface="Arial" pitchFamily="34" charset="-122"/>
                <a:cs typeface="Arial" pitchFamily="34" charset="-120"/>
              </a:rPr>
              <a:t>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149</a:t>
            </a:fld>
            <a:endParaRPr lang="en-US"/>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name="Slide 1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e</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150</a:t>
            </a:fld>
            <a:endParaRPr lang="en-US"/>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name="Slide 1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161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On heating [Mo(N</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(PMe</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Ph)</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and [ReCl(N</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)(PMe</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Ph)</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the products formed are respectively</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-PhPMe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)Mo(PMe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[(η</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-PhPMe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)Re(PMe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]Cl</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Mo(μ-N</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Mo(PMe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and [(PMe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Re(μ-Cl)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Re(PMe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-PhPMe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)Mo(PMe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Re(u-Cl)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Re(PMe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Mo(u-N</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Mo(PMe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and [(η</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-PhPMe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)Re(PMe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]Cl</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151</a:t>
            </a:fld>
            <a:endParaRPr lang="en-US"/>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name="Slide 1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[(η</a:t>
            </a:r>
            <a:pPr algn="l" indent="0" marL="0">
              <a:buNone/>
            </a:pPr>
            <a:r>
              <a:rPr lang="en-US" sz="1250" baseline="3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-PhPMe</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)Mo(PMe</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Ph)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and [(PMe</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Ph)</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Re(u-Cl)</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Re(PMe</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Ph)</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Taking 18 valence electron as guide, the products will be predicted. ∆ [Mo(N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-PhPMe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)Mo(PMe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18 V.E 18 V.E ∆ [ReCl(N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18 V.E 18 V.E 18 V.E (Cl as a bridging ligand)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[(η</a:t>
            </a:r>
            <a:pPr algn="l" indent="0" marL="0">
              <a:buNone/>
            </a:pPr>
            <a:r>
              <a:rPr lang="en-US" sz="900" b="1" baseline="3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-PhPMe</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)Mo(PMe</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Ph)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and [(PMe</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Ph)</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Re(u-Cl)</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Re(PMe</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Ph)</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152</a:t>
            </a:fld>
            <a:endParaRPr lang="en-US"/>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name="Slide 15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-PhPMe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)Mo(PMe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[(η</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-PhPMe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)Re(PMe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]Cl</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Mo(μ-N</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Mo(PMe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and [(PMe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Re(μ-Cl)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Re(PMe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Mo(u-N</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Mo(PMe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and [(η</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-PhPMe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)Re(PMe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]Cl</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(C).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153</a:t>
            </a:fld>
            <a:endParaRPr lang="en-US"/>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name="Slide 1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163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product A of the reaction CpCo(CO)</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+ 2 PhC≡CPh → A (an organocobalt complex)</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CpCo(η</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PhC=C(Ph)C(Ph)=CPh) — cobaltacyclopentadiene</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CpCo(CO)(η</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PhC≡CPh)</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CpCo(PhC≡CPh)</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(PhC≡CPh)</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Hapticity, bridging/terminal modes, NO binding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η counts the toes that touch; μ is a bridge; linear NO is the generous 3e donor.</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154</a:t>
            </a:fld>
            <a:endParaRPr lang="en-US"/>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name="Slide 1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CpCo(η</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PhC=C(Ph)C(Ph)=CPh) — cobaltacyclopentadiene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Hapticity η</a:t>
            </a:r>
            <a:pPr algn="l" indent="0" marL="0">
              <a:buNone/>
            </a:pPr>
            <a:r>
              <a:rPr lang="en-US" sz="1000" baseline="30000" dirty="0">
                <a:solidFill>
                  <a:srgbClr val="1B2A41"/>
                </a:solidFill>
                <a:latin typeface="Arial" pitchFamily="34" charset="0"/>
                <a:ea typeface="Arial" pitchFamily="34" charset="-122"/>
                <a:cs typeface="Arial" pitchFamily="34" charset="-120"/>
              </a:rPr>
              <a:t>n</a:t>
            </a:r>
            <a:pPr algn="l" indent="0" marL="0">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CpCo(CO)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with 2 alkynes undergoes oxidative coupling to give CpCo(η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,2,3,4-tetraphenylcobaltacyclopentadiene). The two CO are lost and the two alkynes couple at the cobalt centre.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CpCo(η</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PhC=C(Ph)C(Ph)=CPh) — cobaltacyclopentadiene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for the GIVEN hapticity, not the maximum; ring slippage (η</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→η</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opens a site.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η counts the toes that touch; μ is a bridge; linear NO is the generous 3e donor.</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155</a:t>
            </a:fld>
            <a:endParaRPr lang="en-US"/>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name="Slide 1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Hapticity &amp; Bonding Modes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CpCo(CO)(η</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PhC≡CPh)</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CpCo(PhC≡CPh)</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(PhC≡CPh)</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correct hapticity / donor count;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156</a:t>
            </a:fld>
            <a:endParaRPr lang="en-US"/>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name="Slide 1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Hapticity &amp; Bonding Modes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14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Hapticity η</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n</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 number of contiguous ligand atoms bonded to the metal; κ = non-contiguous donors; μ = bridging. NO and CO can bind in different modes (linear/bent NO; terminal/bridging CO).</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Cp=5e,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allyl=3e,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alkene=2e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Linear NO = 3e ; bent NO = 1e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μ</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 lowers ν(CO) in IR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η-step ⇒ Δe = ±2</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hapticity η</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linear vs bent NO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bridging μ-CO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ring slippage</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Assuming maximum hapticity, or treating bent NO as a 3-electron donor.</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Each hapticity step changes the electron count by 2. Linear NO = 3e; bent NO = 1e.</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Q16   Q25   Q36   Q48   Q58   Q66   Q87   Q92   Q101   Q132   Q159   Q160   Q161   Q163</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Hapticity, bridging/terminal modes, NO binding.</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name="Slide 158">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5</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Carbenes, Carbynes &amp; M=C</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8 questions   ·   Easy 0  |  Medium 8  |  Hard 0   ·   PYQ frequency: Moderate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name="Slide 1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35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Q35</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ligand in uranocene is: 2-</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8</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8</a:t>
            </a:r>
            <a:pPr algn="l" indent="0" marL="0">
              <a:buNone/>
            </a:pPr>
            <a:r>
              <a:rPr lang="en-US" sz="850" dirty="0">
                <a:solidFill>
                  <a:srgbClr val="1B2A41"/>
                </a:solidFill>
                <a:latin typeface="Arial" pitchFamily="34" charset="0"/>
                <a:ea typeface="Arial" pitchFamily="34" charset="-122"/>
                <a:cs typeface="Arial" pitchFamily="34" charset="-120"/>
              </a:rPr>
              <a:t> 2-</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2-</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Fischer vs Schrock carbenes, M=C reactivity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Fischer has a heteroatom helper (electrophilic C); Schrock's carbon is a nucleophile.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159</a:t>
            </a:fld>
            <a:endParaRPr lang="en-US"/>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name="Slide 1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a:t>
            </a:r>
            <a:pPr algn="l" indent="0" marL="0">
              <a:buNone/>
            </a:pPr>
            <a:r>
              <a:rPr lang="en-US" sz="1250" baseline="-40000" dirty="0">
                <a:solidFill>
                  <a:srgbClr val="1B2A41"/>
                </a:solidFill>
                <a:latin typeface="Arial" pitchFamily="34" charset="0"/>
                <a:ea typeface="Arial" pitchFamily="34" charset="-122"/>
                <a:cs typeface="Arial" pitchFamily="34" charset="-120"/>
              </a:rPr>
              <a:t>8</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8</a:t>
            </a:r>
            <a:pPr algn="l" indent="0" marL="0">
              <a:buNone/>
            </a:pPr>
            <a:r>
              <a:rPr lang="en-US" sz="1250" dirty="0">
                <a:solidFill>
                  <a:srgbClr val="1B2A41"/>
                </a:solidFill>
                <a:latin typeface="Arial" pitchFamily="34" charset="0"/>
                <a:ea typeface="Arial" pitchFamily="34" charset="-122"/>
                <a:cs typeface="Arial" pitchFamily="34" charset="-120"/>
              </a:rPr>
              <a:t> 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Fischer carbenes: low-valent late metal + π-donor heteroatom (OR/NR</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electrophilic carbene C. Schrock alkylidenes: high-valent early metal, no heteroatom, nucleophilic carbene C and active in metathesis.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2- The ligand in uranocene is C</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35 In the metal-olefin interaction, the extent of increase in metal olefin -back-donation would (a) lead to a decrease in C=C bond length (b) change the formal oxidation state of the metal (c) change the hybridisation of the olefin carbon from sp</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to sp</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(d) increase with the presence of electron donating substituent on the olefin.</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Correct answer is (c).</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In Metal-Olefin interaction, the extent of increase in metal → Olefin л-back donation would strengthen the Metal-Olefin bond which produces a increase in C = C bond length and somewhat single bond character which results a change in hybridisation from sp</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to sp</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a:t>
            </a:r>
            <a:endParaRPr lang="en-US" sz="70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a:t>
            </a:r>
            <a:pPr algn="l" indent="0" marL="0">
              <a:buNone/>
            </a:pPr>
            <a:r>
              <a:rPr lang="en-US" sz="900" b="1" baseline="-40000" dirty="0">
                <a:solidFill>
                  <a:srgbClr val="1B2A41"/>
                </a:solidFill>
                <a:latin typeface="Arial" pitchFamily="34" charset="0"/>
                <a:ea typeface="Arial" pitchFamily="34" charset="-122"/>
                <a:cs typeface="Arial" pitchFamily="34" charset="-120"/>
              </a:rPr>
              <a:t>8</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8</a:t>
            </a:r>
            <a:pPr algn="l" indent="0" marL="0">
              <a:buNone/>
            </a:pPr>
            <a:r>
              <a:rPr lang="en-US" sz="900" b="1" dirty="0">
                <a:solidFill>
                  <a:srgbClr val="1B2A41"/>
                </a:solidFill>
                <a:latin typeface="Arial" pitchFamily="34" charset="0"/>
                <a:ea typeface="Arial" pitchFamily="34" charset="-122"/>
                <a:cs typeface="Arial" pitchFamily="34" charset="-120"/>
              </a:rPr>
              <a:t> 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Heteroatom on the carbene carbon ⇒ Fischer (electrophilic). Just H/alkyl + early metal ⇒ Schrock (nucleophilic).</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electrophilic/nucleophilic carbene carbon between Fischer and Schrock.</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C is attacked by nucleophiles; Schrock C by electrophiles. Carbynes M≡CR are Fischer-type.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has a heteroatom helper (electrophilic C); Schrock's carbon is a nucleophile.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160</a:t>
            </a:fld>
            <a:endParaRPr lang="en-US"/>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name="Slide 1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161</a:t>
            </a:fld>
            <a:endParaRPr lang="en-US"/>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name="Slide 1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69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Q69</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Complexes HM(CO)</a:t>
            </a:r>
            <a:pPr algn="l" indent="0" marL="0">
              <a:buNone/>
            </a:pPr>
            <a:r>
              <a:rPr lang="en-US" sz="1300" b="1" baseline="-40000" dirty="0">
                <a:solidFill>
                  <a:srgbClr val="1B2A41"/>
                </a:solidFill>
                <a:latin typeface="Georgia" pitchFamily="34" charset="0"/>
                <a:ea typeface="Georgia" pitchFamily="34" charset="-122"/>
                <a:cs typeface="Georgia" pitchFamily="34" charset="-120"/>
              </a:rPr>
              <a:t>5</a:t>
            </a:r>
            <a:pPr algn="l" indent="0" marL="0">
              <a:buNone/>
            </a:pPr>
            <a:r>
              <a:rPr lang="en-US" sz="1300" b="1" dirty="0">
                <a:solidFill>
                  <a:srgbClr val="1B2A41"/>
                </a:solidFill>
                <a:latin typeface="Georgia" pitchFamily="34" charset="0"/>
                <a:ea typeface="Georgia" pitchFamily="34" charset="-122"/>
                <a:cs typeface="Georgia" pitchFamily="34" charset="-120"/>
              </a:rPr>
              <a:t> and [((η</a:t>
            </a:r>
            <a:pPr algn="l" indent="0" marL="0">
              <a:buNone/>
            </a:pPr>
            <a:r>
              <a:rPr lang="en-US" sz="1300" b="1" baseline="30000" dirty="0">
                <a:solidFill>
                  <a:srgbClr val="1B2A41"/>
                </a:solidFill>
                <a:latin typeface="Georgia" pitchFamily="34" charset="0"/>
                <a:ea typeface="Georgia" pitchFamily="34" charset="-122"/>
                <a:cs typeface="Georgia" pitchFamily="34" charset="-120"/>
              </a:rPr>
              <a:t>5</a:t>
            </a:r>
            <a:pPr algn="l" indent="0" marL="0">
              <a:buNone/>
            </a:pPr>
            <a:r>
              <a:rPr lang="en-US" sz="1300" b="1" dirty="0">
                <a:solidFill>
                  <a:srgbClr val="1B2A41"/>
                </a:solidFill>
                <a:latin typeface="Georgia" pitchFamily="34" charset="0"/>
                <a:ea typeface="Georgia" pitchFamily="34" charset="-122"/>
                <a:cs typeface="Georgia" pitchFamily="34" charset="-120"/>
              </a:rPr>
              <a:t>-C</a:t>
            </a:r>
            <a:pPr algn="l" indent="0" marL="0">
              <a:buNone/>
            </a:pPr>
            <a:r>
              <a:rPr lang="en-US" sz="1300" b="1" baseline="-40000" dirty="0">
                <a:solidFill>
                  <a:srgbClr val="1B2A41"/>
                </a:solidFill>
                <a:latin typeface="Georgia" pitchFamily="34" charset="0"/>
                <a:ea typeface="Georgia" pitchFamily="34" charset="-122"/>
                <a:cs typeface="Georgia" pitchFamily="34" charset="-120"/>
              </a:rPr>
              <a:t>5</a:t>
            </a:r>
            <a:pPr algn="l" indent="0" marL="0">
              <a:buNone/>
            </a:pPr>
            <a:r>
              <a:rPr lang="en-US" sz="1300" b="1" dirty="0">
                <a:solidFill>
                  <a:srgbClr val="1B2A41"/>
                </a:solidFill>
                <a:latin typeface="Georgia" pitchFamily="34" charset="0"/>
                <a:ea typeface="Georgia" pitchFamily="34" charset="-122"/>
                <a:cs typeface="Georgia" pitchFamily="34" charset="-120"/>
              </a:rPr>
              <a:t>H</a:t>
            </a:r>
            <a:pPr algn="l" indent="0" marL="0">
              <a:buNone/>
            </a:pPr>
            <a:r>
              <a:rPr lang="en-US" sz="1300" b="1" baseline="-40000" dirty="0">
                <a:solidFill>
                  <a:srgbClr val="1B2A41"/>
                </a:solidFill>
                <a:latin typeface="Georgia" pitchFamily="34" charset="0"/>
                <a:ea typeface="Georgia" pitchFamily="34" charset="-122"/>
                <a:cs typeface="Georgia" pitchFamily="34" charset="-120"/>
              </a:rPr>
              <a:t>5</a:t>
            </a:r>
            <a:pPr algn="l" indent="0" marL="0">
              <a:buNone/>
            </a:pPr>
            <a:r>
              <a:rPr lang="en-US" sz="1300" b="1" dirty="0">
                <a:solidFill>
                  <a:srgbClr val="1B2A41"/>
                </a:solidFill>
                <a:latin typeface="Georgia" pitchFamily="34" charset="0"/>
                <a:ea typeface="Georgia" pitchFamily="34" charset="-122"/>
                <a:cs typeface="Georgia" pitchFamily="34" charset="-120"/>
              </a:rPr>
              <a:t>)M'(CO)</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obey the 18-electron rule. Identify M and M' and their 1H NMR chemical shifts relative to TMS.</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 = Mn, -7.5; M'= Cr, 4.10</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 Cr, -4.10; M'= Mn, -7.5</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M=V, -7.5; M'= Cr, 4.10</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 Mn, -10.22 M'= Fe, 2.80</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Fischer vs Schrock carbenes, M=C reactivity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Fischer has a heteroatom helper (electrophilic C); Schrock's carbon is a nucleophile.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162</a:t>
            </a:fld>
            <a:endParaRPr lang="en-US"/>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name="Slide 1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M = Mn, -7.5; M'= Cr, 4.10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Fischer carbenes: low-valent late metal + π-donor heteroatom (OR/NR</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electrophilic carbene C. Schrock alkylidenes: high-valent early metal, no heteroatom, nucleophilic carbene C and active in metathesis.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Complex (A) HM(CO)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 + 7+ 10 =18 electron M=Mn [7 electron] 1 + 7+ 10 =18 electron Complex (B)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)M'(CO)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M'=Cr=6 electron 10+12+12+2 (M-M) bond = 36 electron. [CSIR JUNE 2015]</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M = Mn, -7.5; M'= Cr, 4.10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Heteroatom on the carbene carbon ⇒ Fischer (electrophilic). Just H/alkyl + early metal ⇒ Schrock (nucleophilic).</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electrophilic/nucleophilic carbene carbon between Fischer and Schrock.</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C is attacked by nucleophiles; Schrock C by electrophiles. Carbynes M≡CR are Fischer-type.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has a heteroatom helper (electrophilic C); Schrock's carbon is a nucleophile.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163</a:t>
            </a:fld>
            <a:endParaRPr lang="en-US"/>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name="Slide 16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 Cr, -4.10; M'= Mn, -7.5</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HMn(CO) (δ −7.5) and [CpCr(CO)₃]₂ (δ 4.1) (a).</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M=V, -7.5; M'= Cr, 4.10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HMn(CO) (δ −7.5) and [CpCr(CO)₃]₂ (δ 4.1)</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 Mn, -10.22 M'= Fe, 2.80</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HMn(CO) (δ −7.5) and [CpCr(CO)₃]₂ (δ 4.1)</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164</a:t>
            </a:fld>
            <a:endParaRPr lang="en-US"/>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name="Slide 16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72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Q72</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For typical Fischer and Schrock carbenes, consider the following statements A. Oxidation state of metal is low in Fischer carbene and high in Schrock carbene B. Auxilliary ligands are π-acceptor in Fischer carbene and non π acceptor in Schrock carbene C. Substituents on carbene carbon are non π donor in Fischer carbene and π donor in Schrock carbene D. Carbene carbon is electrophilic in Fischer carbene and nucleophilic in Schrock carbene The correct statements are</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B and C</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B and D</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C and D</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C and 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Fischer vs Schrock carbenes, M=C reactivity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Fischer has a heteroatom helper (electrophilic C); Schrock's carbon is a nucleophile.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165</a:t>
            </a:fld>
            <a:endParaRPr lang="en-US"/>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name="Slide 1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A, B and 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Fischer carbenes: low-valent late metal + π-donor heteroatom (OR/NR</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electrophilic carbene C. Schrock alkylidenes: high-valent early metal, no heteroatom, nucleophilic carbene C and active in metathesis.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Refer to the governing principle for this topic; the correct option follows directly from it.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A, B and 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Heteroatom on the carbene carbon ⇒ Fischer (electrophilic). Just H/alkyl + early metal ⇒ Schrock (nucleophilic).</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electrophilic/nucleophilic carbene carbon between Fischer and Schrock.</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C is attacked by nucleophiles; Schrock C by electrophiles. Carbynes M≡CR are Fischer-type.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has a heteroatom helper (electrophilic C); Schrock's carbon is a nucleophile.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166</a:t>
            </a:fld>
            <a:endParaRPr lang="en-US"/>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name="Slide 16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B and 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C and 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C and 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167</a:t>
            </a:fld>
            <a:endParaRPr lang="en-US"/>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name="Slide 16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79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Q79</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Match column A (coupling reactions) with column B (reagents) Column-A Column-B (1) Suzuki coupling (I) H</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C=CHCO CH (2) Heck coupling (II) RB(OH), (3) Sonagashira coupling (III) PhCO(CH) Znl (4) Negeshi coupling (IV) CHECR (V) SnR The correct match is:</a:t>
            </a:r>
            <a:endParaRPr lang="en-US" sz="105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I-II, 2-1, 3-IV, 4-III</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1-1, 2-V. 3-III, 4-IV</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1-IV, 2-III, 3-11, 4-1</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1-11.2-111, 3-IV,4-V</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Fischer vs Schrock carbenes, M=C reactivity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Fischer has a heteroatom helper (electrophilic C); Schrock's carbon is a nucleophile.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168</a:t>
            </a:fld>
            <a:endParaRPr lang="en-US"/>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name="Slide 1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I-II, 2-1, 3-IV, 4-III</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Fischer carbenes: low-valent late metal + π-donor heteroatom (OR/NR</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electrophilic carbene C. Schrock alkylidenes: high-valent early metal, no heteroatom, nucleophilic carbene C and active in metathesis.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00" dirty="0">
                <a:solidFill>
                  <a:srgbClr val="1B2A41"/>
                </a:solidFill>
                <a:latin typeface="Arial" pitchFamily="34" charset="0"/>
                <a:ea typeface="Arial" pitchFamily="34" charset="-122"/>
                <a:cs typeface="Arial" pitchFamily="34" charset="-120"/>
              </a:rPr>
              <a:t>Suzuki coupling-Palladium catalyzed cross coupling between organoboranic acid and halides.</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00" dirty="0">
                <a:solidFill>
                  <a:srgbClr val="1B2A41"/>
                </a:solidFill>
                <a:latin typeface="Arial" pitchFamily="34" charset="0"/>
                <a:ea typeface="Arial" pitchFamily="34" charset="-122"/>
                <a:cs typeface="Arial" pitchFamily="34" charset="-120"/>
              </a:rPr>
              <a:t>Heck coupling-Palladium catalyzed C-C coupling between aryl halides or vinyl halides and activated alkenes in the presence of a base.</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00" dirty="0">
                <a:solidFill>
                  <a:srgbClr val="1B2A41"/>
                </a:solidFill>
                <a:latin typeface="Arial" pitchFamily="34" charset="0"/>
                <a:ea typeface="Arial" pitchFamily="34" charset="-122"/>
                <a:cs typeface="Arial" pitchFamily="34" charset="-120"/>
              </a:rPr>
              <a:t>Sonogashira coupling-This coupling terminal alkynes with aryl or vinyl halides is performed with a palladium catalyst, Cu(I) cocatalyst and amine base.</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00" dirty="0">
                <a:solidFill>
                  <a:srgbClr val="1B2A41"/>
                </a:solidFill>
                <a:latin typeface="Arial" pitchFamily="34" charset="0"/>
                <a:ea typeface="Arial" pitchFamily="34" charset="-122"/>
                <a:cs typeface="Arial" pitchFamily="34" charset="-120"/>
              </a:rPr>
              <a:t>Negeshi coupling-This reaction is the organic reaction of an organohalide with an organic-zinc compound Pd and Ni catalyst.</a:t>
            </a:r>
            <a:endParaRPr lang="en-US" sz="90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I-II, 2-1, 3-IV, 4-III</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Heteroatom on the carbene carbon ⇒ Fischer (electrophilic). Just H/alkyl + early metal ⇒ Schrock (nucleophilic).</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electrophilic/nucleophilic carbene carbon between Fischer and Schrock.</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C is attacked by nucleophiles; Schrock C by electrophiles. Carbynes M≡CR are Fischer-type.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has a heteroatom helper (electrophilic C); Schrock's carbon is a nucleophile.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169</a:t>
            </a:fld>
            <a:endParaRPr lang="en-US"/>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name="Slide 1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1-1, 2-V. 3-III, 4-IV</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1-IV, 2-III, 3-11, 4-1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1-11.2-111, 3-IV,4-V</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170</a:t>
            </a:fld>
            <a:endParaRPr lang="en-US"/>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name="Slide 1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Reaction of Cr(CO)</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 with LiC</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H</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 gives A which reacts with [MeO][BF</a:t>
            </a:r>
            <a:pPr algn="l" indent="0" marL="0">
              <a:buNone/>
            </a:pPr>
            <a:r>
              <a:rPr lang="en-US" sz="1050" b="1" baseline="-40000" dirty="0">
                <a:solidFill>
                  <a:srgbClr val="1B2A41"/>
                </a:solidFill>
                <a:latin typeface="Georgia" pitchFamily="34" charset="0"/>
                <a:ea typeface="Georgia" pitchFamily="34" charset="-122"/>
                <a:cs typeface="Georgia" pitchFamily="34" charset="-120"/>
              </a:rPr>
              <a:t>4</a:t>
            </a:r>
            <a:pPr algn="l" indent="0" marL="0">
              <a:buNone/>
            </a:pPr>
            <a:r>
              <a:rPr lang="en-US" sz="1050" b="1" dirty="0">
                <a:solidFill>
                  <a:srgbClr val="1B2A41"/>
                </a:solidFill>
                <a:latin typeface="Georgia" pitchFamily="34" charset="0"/>
                <a:ea typeface="Georgia" pitchFamily="34" charset="-122"/>
                <a:cs typeface="Georgia" pitchFamily="34" charset="-120"/>
              </a:rPr>
              <a:t>] to give B. The structures of A and B respectively, are</a:t>
            </a:r>
            <a:endParaRPr lang="en-US" sz="10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(COPh)]</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and (CO)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Cr=C(OMe)Ph</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Cr–Ph]</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and (CO)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Cr=C(OMe)Ph</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(COPh)]</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and [Cr(CO)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(COPh)(OMe)]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Cr–Ph]</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and [Cr(CO)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Ph(OMe)]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Fischer vs Schrock carbenes, M=C reactivity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Fischer has a heteroatom helper (electrophilic C); Schrock's carbon is a nucleophile.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171</a:t>
            </a:fld>
            <a:endParaRPr lang="en-US"/>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name="Slide 1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[Cr(CO)</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(COPh)]</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dirty="0">
                <a:solidFill>
                  <a:srgbClr val="1B2A41"/>
                </a:solidFill>
                <a:latin typeface="Arial" pitchFamily="34" charset="0"/>
                <a:ea typeface="Arial" pitchFamily="34" charset="-122"/>
                <a:cs typeface="Arial" pitchFamily="34" charset="-120"/>
              </a:rPr>
              <a:t> and (CO)</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Cr=C(OMe)Ph</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Fischer carbenes: low-valent late metal + π-donor heteroatom (OR/NR</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electrophilic carbene C. Schrock alkylidenes: high-valent early metal, no heteroatom, nucleophilic carbene C and active in metathesis.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LiPh attacks 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 CO to give lithium acylchromate A = Li[(CO)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Cr–C(=O)Ph]. Methylation with [MeO]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the O gives Fischer carbene B = (CO)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Cr=C(OMe)Ph.</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[Cr(CO)</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(COPh)]</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dirty="0">
                <a:solidFill>
                  <a:srgbClr val="1B2A41"/>
                </a:solidFill>
                <a:latin typeface="Arial" pitchFamily="34" charset="0"/>
                <a:ea typeface="Arial" pitchFamily="34" charset="-122"/>
                <a:cs typeface="Arial" pitchFamily="34" charset="-120"/>
              </a:rPr>
              <a:t> and (CO)</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Cr=C(OMe)Ph</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Heteroatom on the carbene carbon ⇒ Fischer (electrophilic). Just H/alkyl + early metal ⇒ Schrock (nucleophilic).</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electrophilic/nucleophilic carbene carbon between Fischer and Schrock.</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C is attacked by nucleophiles; Schrock C by electrophiles. Carbynes M≡CR are Fischer-type.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has a heteroatom helper (electrophilic C); Schrock's carbon is a nucleophile.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172</a:t>
            </a:fld>
            <a:endParaRPr lang="en-US"/>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name="Slide 17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Cr–Ph]</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and (CO)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Cr=C(OMe)Ph</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(COPh)]</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and [Cr(CO)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(COPh)(OMe)]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Cr–Ph]</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and [Cr(CO)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Ph(OMe)]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173</a:t>
            </a:fld>
            <a:endParaRPr lang="en-US"/>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name="Slide 1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Product A in the following reaction is: (CO)</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W=CD</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→[hν, −CO] A</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C=CD</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C–CD</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[W(CO)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(CD</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(η</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carbene complex)</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[W(CO)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]=CD</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(16e carbene)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Fischer vs Schrock carbenes, M=C reactivity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Fischer has a heteroatom helper (electrophilic C); Schrock's carbon is a nucleophile.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174</a:t>
            </a:fld>
            <a:endParaRPr lang="en-US"/>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name="Slide 17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[W(CO)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(CD</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(η</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carbene complex)</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Fischer carbenes: low-valent late metal + π-donor heteroatom (OR/NR</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electrophilic carbene C. Schrock alkylidenes: high-valent early metal, no heteroatom, nucleophilic carbene C and active in metathesis.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Photolysis loses one CO from the Fischer carbene (CO)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W=CD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to give a 16e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carbene intermediate that rearranges to the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carbene complex [W(CO)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with side-on coordination of the carbene.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[W(CO)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(CD</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(η</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carbene complex)</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Heteroatom on the carbene carbon ⇒ Fischer (electrophilic). Just H/alkyl + early metal ⇒ Schrock (nucleophilic).</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electrophilic/nucleophilic carbene carbon between Fischer and Schrock.</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C is attacked by nucleophiles; Schrock C by electrophiles. Carbynes M≡CR are Fischer-type.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has a heteroatom helper (electrophilic C); Schrock's carbon is a nucleophile.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175</a:t>
            </a:fld>
            <a:endParaRPr lang="en-US"/>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name="Slide 1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C=CD</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(C).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C–CD</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(C).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[W(CO)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]=CD</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(16e carbene)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(C).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176</a:t>
            </a:fld>
            <a:endParaRPr lang="en-US"/>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name="Slide 1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119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Q119</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Reaction of Na[Mn(CO)</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 with 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C=CH–CH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Cl gives A along with NaCl. Photolysis of compound A results in compound B together with elimination of CO. The correct structural formulations of compounds A and B are respectively</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Mn–CH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CH=CH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Mn(η</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allyl)</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Mn–CH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CH=CH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Mn–CH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CH=CH</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Mn(η</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allyl) and (CO)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Mn–CH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CH=CH</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Na[(CO)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Mn–CH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CH=CH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Mn(η</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allyl)</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Fischer vs Schrock carbenes, M=C reactivity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Fischer has a heteroatom helper (electrophilic C); Schrock's carbon is a nucleophile.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177</a:t>
            </a:fld>
            <a:endParaRPr lang="en-US"/>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name="Slide 1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(CO)</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Mn–CH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CH=CH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and (CO)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Mn(η</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allyl)</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Fischer carbenes: low-valent late metal + π-donor heteroatom (OR/NR</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electrophilic carbene C. Schrock alkylidenes: high-valent early metal, no heteroatom, nucleophilic carbene C and active in metathesis.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S_N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displacement of 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by [Mn(CO)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gives A = σ-allyl complex (CO)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Mn–CH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Photolysis removes one CO, allowing the allyl to haptotropically shift to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giving B = (CO)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Mn(η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allyl).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(CO)</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Mn–CH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CH=CH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and (CO)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Mn(η</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allyl)</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Heteroatom on the carbene carbon ⇒ Fischer (electrophilic). Just H/alkyl + early metal ⇒ Schrock (nucleophilic).</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electrophilic/nucleophilic carbene carbon between Fischer and Schrock.</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C is attacked by nucleophiles; Schrock C by electrophiles. Carbynes M≡CR are Fischer-type.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has a heteroatom helper (electrophilic C); Schrock's carbon is a nucleophile.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178</a:t>
            </a:fld>
            <a:endParaRPr lang="en-US"/>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name="Slide 1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Mn–CH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CH=CH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Mn–CH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CH=CH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Mn(η</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allyl) and (CO)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Mn–CH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CH=CH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Na[(CO)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Mn–CH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CH=CH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Mn(η</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allyl)</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179</a:t>
            </a:fld>
            <a:endParaRPr lang="en-US"/>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name="Slide 1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130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Q130</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correct </a:t>
            </a:r>
            <a:pPr algn="l" indent="0" marL="0">
              <a:buNone/>
            </a:pPr>
            <a:r>
              <a:rPr lang="en-US" sz="1300" b="1" dirty="0">
                <a:solidFill>
                  <a:srgbClr val="C9821B"/>
                </a:solidFill>
                <a:latin typeface="Georgia" pitchFamily="34" charset="0"/>
                <a:ea typeface="Georgia" pitchFamily="34" charset="-122"/>
                <a:cs typeface="Georgia" pitchFamily="34" charset="-120"/>
              </a:rPr>
              <a:t>increasing order</a:t>
            </a:r>
            <a:pPr algn="l" indent="0" marL="0">
              <a:buNone/>
            </a:pPr>
            <a:r>
              <a:rPr lang="en-US" sz="1300" b="1" dirty="0">
                <a:solidFill>
                  <a:srgbClr val="1B2A41"/>
                </a:solidFill>
                <a:latin typeface="Georgia" pitchFamily="34" charset="0"/>
                <a:ea typeface="Georgia" pitchFamily="34" charset="-122"/>
                <a:cs typeface="Georgia" pitchFamily="34" charset="-120"/>
              </a:rPr>
              <a:t> of C–C bond length in the following molecules: ethane (A), ethylene (B), acetylene (C), ferrocene ring C–C (D)</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&lt; B &lt; D &lt; A</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&lt; B &lt; A &lt; D</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 &lt; C &lt; B &lt; A</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&lt; D &lt; B &lt; A</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Fischer vs Schrock carbenes, M=C reactivity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Fischer has a heteroatom helper (electrophilic C); Schrock's carbon is a nucleophile.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180</a:t>
            </a:fld>
            <a:endParaRPr lang="en-US"/>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name="Slide 1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C &lt; D &lt; B &lt; A</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Fischer carbenes: low-valent late metal + π-donor heteroatom (OR/NR</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 electrophilic carbene C. Schrock alkylidenes: high-valent early metal, no heteroatom, nucleophilic carbene C and active in metathesis.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C≡C (1.20 Å) &lt; C(ferrocene, aromatic 1.43 Å) &lt; C=C (1.34 Å) &lt; C–C (1.54 Å). So: C &lt; D &lt; B &lt; A.</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C &lt; D &lt; B &lt; A</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Heteroatom on the carbene carbon ⇒ Fischer (electrophilic). Just H/alkyl + early metal ⇒ Schrock (nucleophilic).</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electrophilic/nucleophilic carbene carbon between Fischer and Schrock.</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C is attacked by nucleophiles; Schrock C by electrophiles. Carbynes M≡CR are Fischer-type.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Fischer has a heteroatom helper (electrophilic C); Schrock's carbon is a nucleophile.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181</a:t>
            </a:fld>
            <a:endParaRPr lang="en-US"/>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name="Slide 1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Carbenes, Carbynes &amp; M=C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&lt; B &lt; D &lt; A</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(D).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&lt; B &lt; A &lt; 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(D).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 &lt; C &lt; B &lt; A</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Fischer vs Schrock electronic description; the correct choice is (D).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182</a:t>
            </a:fld>
            <a:endParaRPr lang="en-US"/>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name="Slide 18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Carbenes, Carbynes &amp; M=C</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8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Fischer carbenes: low-valent late metal + π-donor heteroatom (OR/NR</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electrophilic carbene C. Schrock alkylidenes: high-valent early metal, no heteroatom, nucleophilic carbene C and active in metathesis.</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Fischer: (CO)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W=C(OMe)Ph</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Schrock: Ta(=CH-tBu)(CH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tBu)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Fischer C: δ+ (electrophilic)</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Schrock C: δ− (nucleophilic)</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Fischer carbene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Schrock alkylidene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carbyne M≡CR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metathesis-active carbenes</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Swapping the electrophilic/nucleophilic carbene carbon between Fischer and Schrock.</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Heteroatom on the carbene carbon ⇒ Fischer (electrophilic). Just H/alkyl + early metal ⇒ Schrock (nucleophilic).</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Q35   Q69   Q72   Q79   Q105   Q115   Q119   Q130</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2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Fischer vs Schrock carbenes, M=C reactivity.</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name="Slide 184">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6</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Oxidative Addition &amp; Reductive Elimination</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9 questions   ·   Easy 0  |  Medium 9  |  Hard 0   ·   PYQ frequency: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name="Slide 1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oxidative addition and reductive elimination steps are favoured by</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Electron rich metal centres.</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Electron deficient metal centers</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Electron deficient and electron rich metal centers respectively.</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Electron rich and electron deficient metal centers respectively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OA/RE book-keeping, cis requirement, metal electron richness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OA opens two and oxidises two; RE closes two and needs a cis couple.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185</a:t>
            </a:fld>
            <a:endParaRPr lang="en-US"/>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name="Slide 1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Electron rich and electron deficient metal centers respectively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Oxidation of metal is easier for electron rich systems, so electron rich metals undergo oxidative addition and as reduction is easier for electron-deficient metal, so it undergoes reductive elimina tion.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Electron rich and electron deficient metal centers respectively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Vaska's 16e Ir(I) → 18e Ir(III) on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OA. Electron-rich metals oxidatively add; electron-poor reductively eliminate.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opens two and oxidises two; RE closes two and needs a cis couple.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186</a:t>
            </a:fld>
            <a:endParaRPr lang="en-US"/>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name="Slide 1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Electron rich metal centres.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Oxidation of metal is easier for electron rich systems, so electron rich metals undergo oxidative addition and as reduction is easier for electron-deficient metal, so it undergoes reductive elimina tion. Explanation as extracted from the printed page; notation may be imperfect.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Electron deficient metal centers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Oxidation of metal is easier for electron rich systems, so electron rich metals undergo oxidative addition and as reduction is easier for electron-deficient…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Electron deficient and electron rich metal centers respectively.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Oxidation of metal is easier for electron rich systems, so electron rich metals undergo oxidative addition and as reduction is easier for electron-deficient…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187</a:t>
            </a:fld>
            <a:endParaRPr lang="en-US"/>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name="Slide 18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31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Consider the following reaction mechanism The steps A, B and C, respectively,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Oxidative addition; transmetallation; reductive elimination.</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Oxidative addition; carbopalladation; β-hydride elimination.</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Carbopalladation; transmetallation; reductive elimination.</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Metal halogen exchange; transmetallation; metal extrusion.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OA/RE book-keeping, cis requirement, metal electron richness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OA opens two and oxidises two; RE closes two and needs a cis couple.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188</a:t>
            </a:fld>
            <a:endParaRPr lang="en-US"/>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name="Slide 18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Oxidative addition; transmetallation; reductive elimination.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Step (A) is O.A. because the oxidation state of the metal is increased by two units.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Step(B) is transmetallation because the ligand is transferring from one metal to another metal. Step(C) is reductive elimination because the oxidation state of the metal is increased by two units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Oxidative addition; transmetallation; reductive elimination.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Vaska's 16e Ir(I) → 18e Ir(III) on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OA. Electron-rich metals oxidatively add; electron-poor reductively eliminate.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opens two and oxidises two; RE closes two and needs a cis couple.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189</a:t>
            </a:fld>
            <a:endParaRPr lang="en-US"/>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name="Slide 19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Oxidative addition; carbopalladation; β-hydride elimination.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Carbopalladation; transmetallation; reductive elimination.</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Metal halogen exchange; transmetallation; metal extrusion.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190</a:t>
            </a:fld>
            <a:endParaRPr lang="en-US"/>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name="Slide 19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Which one of the following will </a:t>
            </a:r>
            <a:pPr algn="l" indent="0" marL="0">
              <a:buNone/>
            </a:pPr>
            <a:r>
              <a:rPr lang="en-US" sz="1250" b="1" dirty="0">
                <a:solidFill>
                  <a:srgbClr val="C9821B"/>
                </a:solidFill>
                <a:latin typeface="Georgia" pitchFamily="34" charset="0"/>
                <a:ea typeface="Georgia" pitchFamily="34" charset="-122"/>
                <a:cs typeface="Georgia" pitchFamily="34" charset="-120"/>
              </a:rPr>
              <a:t>NOT</a:t>
            </a:r>
            <a:pPr algn="l" indent="0" marL="0">
              <a:buNone/>
            </a:pPr>
            <a:r>
              <a:rPr lang="en-US" sz="1250" b="1" dirty="0">
                <a:solidFill>
                  <a:srgbClr val="1B2A41"/>
                </a:solidFill>
                <a:latin typeface="Georgia" pitchFamily="34" charset="0"/>
                <a:ea typeface="Georgia" pitchFamily="34" charset="-122"/>
                <a:cs typeface="Georgia" pitchFamily="34" charset="-120"/>
              </a:rPr>
              <a:t> undergo oxidative addition by methyl iodide?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[Rh(CO)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I</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(CO)Cl]</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-CpRu(CO)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Ti(Me)Cl]</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OA/RE book-keeping, cis requirement, metal electron richness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OA opens two and oxidises two; RE closes two and needs a cis couple.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191</a:t>
            </a:fld>
            <a:endParaRPr lang="en-US"/>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name="Slide 19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 -Cp</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Ti(Me)Cl]</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(a)[Rh(CO)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→16e- and a better coordinate for O.A.</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 [Ir(PPh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(CO)Cl] →16e- species (Vaska's complex) O.A. is possible.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-CpRu(CO)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→16e- system O.A. is not possible because metal in high oxidation state.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 [(η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Ti(Me)Cl] →18e- species as such O.A. is not possible but after the dissociation of ligand ‘CO’, O.A. is possible.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 -Cp</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Ti(Me)Cl]</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Vaska's 16e Ir(I) → 18e Ir(III) on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OA. Electron-rich metals oxidatively add; electron-poor reductively eliminate.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opens two and oxidises two; RE closes two and needs a cis couple.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192</a:t>
            </a:fld>
            <a:endParaRPr lang="en-US"/>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name="Slide 19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[Rh(CO)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I</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[Ir(PPh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(CO)Cl]</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-CpRu(CO)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193</a:t>
            </a:fld>
            <a:endParaRPr lang="en-US"/>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name="Slide 19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typical electronic configurations of the transition metal centre for oxidative addition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0</a:t>
            </a:r>
            <a:pPr algn="l" indent="0" marL="0">
              <a:buNone/>
            </a:pPr>
            <a:r>
              <a:rPr lang="en-US" sz="850" dirty="0">
                <a:solidFill>
                  <a:srgbClr val="1B2A41"/>
                </a:solidFill>
                <a:latin typeface="Arial" pitchFamily="34" charset="0"/>
                <a:ea typeface="Arial" pitchFamily="34" charset="-122"/>
                <a:cs typeface="Arial" pitchFamily="34" charset="-120"/>
              </a:rPr>
              <a:t> and d</a:t>
            </a:r>
            <a:pPr algn="l" indent="0" marL="0">
              <a:buNone/>
            </a:pPr>
            <a:r>
              <a:rPr lang="en-US" sz="850" baseline="-40000" dirty="0">
                <a:solidFill>
                  <a:srgbClr val="1B2A41"/>
                </a:solidFill>
                <a:latin typeface="Arial" pitchFamily="34" charset="0"/>
                <a:ea typeface="Arial" pitchFamily="34" charset="-122"/>
                <a:cs typeface="Arial" pitchFamily="34" charset="-120"/>
              </a:rPr>
              <a:t>8</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and d</a:t>
            </a:r>
            <a:pPr algn="l" indent="0" marL="0">
              <a:buNone/>
            </a:pPr>
            <a:r>
              <a:rPr lang="en-US" sz="850" baseline="-40000" dirty="0">
                <a:solidFill>
                  <a:srgbClr val="1B2A41"/>
                </a:solidFill>
                <a:latin typeface="Arial" pitchFamily="34" charset="0"/>
                <a:ea typeface="Arial" pitchFamily="34" charset="-122"/>
                <a:cs typeface="Arial" pitchFamily="34" charset="-120"/>
              </a:rPr>
              <a:t>8</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8</a:t>
            </a:r>
            <a:pPr algn="l" indent="0" marL="0">
              <a:buNone/>
            </a:pPr>
            <a:r>
              <a:rPr lang="en-US" sz="850" dirty="0">
                <a:solidFill>
                  <a:srgbClr val="1B2A41"/>
                </a:solidFill>
                <a:latin typeface="Arial" pitchFamily="34" charset="0"/>
                <a:ea typeface="Arial" pitchFamily="34" charset="-122"/>
                <a:cs typeface="Arial" pitchFamily="34" charset="-120"/>
              </a:rPr>
              <a:t> and d</a:t>
            </a:r>
            <a:pPr algn="l" indent="0" marL="0">
              <a:buNone/>
            </a:pPr>
            <a:r>
              <a:rPr lang="en-US" sz="850" baseline="-40000" dirty="0">
                <a:solidFill>
                  <a:srgbClr val="1B2A41"/>
                </a:solidFill>
                <a:latin typeface="Arial" pitchFamily="34" charset="0"/>
                <a:ea typeface="Arial" pitchFamily="34" charset="-122"/>
                <a:cs typeface="Arial" pitchFamily="34" charset="-120"/>
              </a:rPr>
              <a:t>10</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and d</a:t>
            </a:r>
            <a:pPr algn="l" indent="0" marL="0">
              <a:buNone/>
            </a:pPr>
            <a:r>
              <a:rPr lang="en-US" sz="850" baseline="-40000" dirty="0">
                <a:solidFill>
                  <a:srgbClr val="1B2A41"/>
                </a:solidFill>
                <a:latin typeface="Arial" pitchFamily="34" charset="0"/>
                <a:ea typeface="Arial" pitchFamily="34" charset="-122"/>
                <a:cs typeface="Arial" pitchFamily="34" charset="-120"/>
              </a:rPr>
              <a:t>10</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OA/RE book-keeping, cis requirement, metal electron richness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OA opens two and oxidises two; RE closes two and needs a cis couple.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194</a:t>
            </a:fld>
            <a:endParaRPr lang="en-US"/>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name="Slide 19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d</a:t>
            </a:r>
            <a:pPr algn="l" indent="0" marL="0">
              <a:buNone/>
            </a:pPr>
            <a:r>
              <a:rPr lang="en-US" sz="1250" baseline="-40000" dirty="0">
                <a:solidFill>
                  <a:srgbClr val="1B2A41"/>
                </a:solidFill>
                <a:latin typeface="Arial" pitchFamily="34" charset="0"/>
                <a:ea typeface="Arial" pitchFamily="34" charset="-122"/>
                <a:cs typeface="Arial" pitchFamily="34" charset="-120"/>
              </a:rPr>
              <a:t>8</a:t>
            </a:r>
            <a:pPr algn="l" indent="0" marL="0">
              <a:buNone/>
            </a:pPr>
            <a:r>
              <a:rPr lang="en-US" sz="1250" dirty="0">
                <a:solidFill>
                  <a:srgbClr val="1B2A41"/>
                </a:solidFill>
                <a:latin typeface="Arial" pitchFamily="34" charset="0"/>
                <a:ea typeface="Arial" pitchFamily="34" charset="-122"/>
                <a:cs typeface="Arial" pitchFamily="34" charset="-120"/>
              </a:rPr>
              <a:t> and d</a:t>
            </a:r>
            <a:pPr algn="l" indent="0" marL="0">
              <a:buNone/>
            </a:pPr>
            <a:r>
              <a:rPr lang="en-US" sz="1250" baseline="-40000" dirty="0">
                <a:solidFill>
                  <a:srgbClr val="1B2A41"/>
                </a:solidFill>
                <a:latin typeface="Arial" pitchFamily="34" charset="0"/>
                <a:ea typeface="Arial" pitchFamily="34" charset="-122"/>
                <a:cs typeface="Arial" pitchFamily="34" charset="-120"/>
              </a:rPr>
              <a:t>10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Most commonly the metal in the complexes in their low oxidation state with 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or 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configuration undergo oxidative addition.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d</a:t>
            </a:r>
            <a:pPr algn="l" indent="0" marL="0">
              <a:buNone/>
            </a:pPr>
            <a:r>
              <a:rPr lang="en-US" sz="900" b="1" baseline="-40000" dirty="0">
                <a:solidFill>
                  <a:srgbClr val="1B2A41"/>
                </a:solidFill>
                <a:latin typeface="Arial" pitchFamily="34" charset="0"/>
                <a:ea typeface="Arial" pitchFamily="34" charset="-122"/>
                <a:cs typeface="Arial" pitchFamily="34" charset="-120"/>
              </a:rPr>
              <a:t>8</a:t>
            </a:r>
            <a:pPr algn="l" indent="0" marL="0">
              <a:buNone/>
            </a:pPr>
            <a:r>
              <a:rPr lang="en-US" sz="900" b="1" dirty="0">
                <a:solidFill>
                  <a:srgbClr val="1B2A41"/>
                </a:solidFill>
                <a:latin typeface="Arial" pitchFamily="34" charset="0"/>
                <a:ea typeface="Arial" pitchFamily="34" charset="-122"/>
                <a:cs typeface="Arial" pitchFamily="34" charset="-120"/>
              </a:rPr>
              <a:t> and d</a:t>
            </a:r>
            <a:pPr algn="l" indent="0" marL="0">
              <a:buNone/>
            </a:pPr>
            <a:r>
              <a:rPr lang="en-US" sz="900" b="1" baseline="-40000" dirty="0">
                <a:solidFill>
                  <a:srgbClr val="1B2A41"/>
                </a:solidFill>
                <a:latin typeface="Arial" pitchFamily="34" charset="0"/>
                <a:ea typeface="Arial" pitchFamily="34" charset="-122"/>
                <a:cs typeface="Arial" pitchFamily="34" charset="-120"/>
              </a:rPr>
              <a:t>10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Vaska's 16e Ir(I) → 18e Ir(III) on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OA. Electron-rich metals oxidatively add; electron-poor reductively eliminate.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opens two and oxidises two; RE closes two and needs a cis couple.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195</a:t>
            </a:fld>
            <a:endParaRPr lang="en-US"/>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name="Slide 19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0</a:t>
            </a:r>
            <a:pPr algn="l" indent="0" marL="0">
              <a:buNone/>
            </a:pPr>
            <a:r>
              <a:rPr lang="en-US" sz="1050" b="1" dirty="0">
                <a:solidFill>
                  <a:srgbClr val="1B2A41"/>
                </a:solidFill>
                <a:latin typeface="Arial" pitchFamily="34" charset="0"/>
                <a:ea typeface="Arial" pitchFamily="34" charset="-122"/>
                <a:cs typeface="Arial" pitchFamily="34" charset="-120"/>
              </a:rPr>
              <a:t> and d</a:t>
            </a:r>
            <a:pPr algn="l" indent="0" marL="0">
              <a:buNone/>
            </a:pPr>
            <a:r>
              <a:rPr lang="en-US" sz="1050" b="1" baseline="-40000" dirty="0">
                <a:solidFill>
                  <a:srgbClr val="1B2A41"/>
                </a:solidFill>
                <a:latin typeface="Arial" pitchFamily="34" charset="0"/>
                <a:ea typeface="Arial" pitchFamily="34" charset="-122"/>
                <a:cs typeface="Arial" pitchFamily="34" charset="-120"/>
              </a:rPr>
              <a:t>8</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Oxidative addition is typical of d⁸ (Rh(I), Ir(I), Pd(II), Pt(II)) and d¹⁰ (Pd(0), Pt(0), Ni(0)) centres, which have a stable two-units-higher oxidation state.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and d</a:t>
            </a:r>
            <a:pPr algn="l" indent="0" marL="0">
              <a:buNone/>
            </a:pPr>
            <a:r>
              <a:rPr lang="en-US" sz="1050" b="1" baseline="-40000" dirty="0">
                <a:solidFill>
                  <a:srgbClr val="1B2A41"/>
                </a:solidFill>
                <a:latin typeface="Arial" pitchFamily="34" charset="0"/>
                <a:ea typeface="Arial" pitchFamily="34" charset="-122"/>
                <a:cs typeface="Arial" pitchFamily="34" charset="-120"/>
              </a:rPr>
              <a:t>8</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Oxidative addition is typical of d⁸ (Rh(I), Ir(I), Pd(II), Pt(II)) and d¹⁰ (Pd(0), Pt(0), Ni(0)) centres, which have a stable two-units-higher oxidation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and d</a:t>
            </a:r>
            <a:pPr algn="l" indent="0" marL="0">
              <a:buNone/>
            </a:pPr>
            <a:r>
              <a:rPr lang="en-US" sz="1050" b="1" baseline="-40000" dirty="0">
                <a:solidFill>
                  <a:srgbClr val="1B2A41"/>
                </a:solidFill>
                <a:latin typeface="Arial" pitchFamily="34" charset="0"/>
                <a:ea typeface="Arial" pitchFamily="34" charset="-122"/>
                <a:cs typeface="Arial" pitchFamily="34" charset="-120"/>
              </a:rPr>
              <a:t>10</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Oxidative addition is typical of d⁸ (Rh(I), Ir(I), Pd(II), Pt(II)) and d¹⁰ (Pd(0), Pt(0), Ni(0)) centres, which have a stable two-units-higher oxidation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196</a:t>
            </a:fld>
            <a:endParaRPr lang="en-US"/>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name="Slide 19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compound that undergoes oxidative addition reaction in presence of 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)MCO</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[IrCl(CO)(PPh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ReH]</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OA/RE book-keeping, cis requirement, metal electron richness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OA opens two and oxidises two; RE closes two and needs a cis couple.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197</a:t>
            </a:fld>
            <a:endParaRPr lang="en-US"/>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name="Slide 19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[IrCl(CO)(PPh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16 electron stable complex 18 electron stable complex [IrCl(CO)(PPh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a 16 electron complex called as Vaska complex. Only show oxidative addition in the presence of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[IrCl(CO)(PPh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Vaska's 16e Ir(I) → 18e Ir(III) on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OA. Electron-rich metals oxidatively add; electron-poor reductively eliminate.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opens two and oxidises two; RE closes two and needs a cis couple.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198</a:t>
            </a:fld>
            <a:endParaRPr lang="en-US"/>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name="Slide 19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Vaska's complex, trans-[IrCl(CO)(PPh₃)₂] (d⁸, 16 e), adds H₂ oxidatively to give the Ir(III) dihydride; the anionic 18-electron species and the rhenium hydride do not.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)MCO</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Vaska's complex, trans-[IrCl(CO)(PPh₃)₂] (d⁸, 16 e), adds H₂ oxidatively to give the Ir(III) dihydride; the anionic 18-electron species and the rhenium hydride…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ReH]</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Vaska's complex, trans-[IrCl(CO)(PPh₃)₂] (d⁸, 16 e), adds H₂ oxidatively to give the Ir(III) dihydride; the anionic 18-electron species and the rhenium hydride…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199</a:t>
            </a:fld>
            <a:endParaRPr lang="en-US"/>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name="Slide 20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reductive elimination of Ar-R (coupled product) from A is facile when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 = CH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 = 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 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COPh</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 = 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CF</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OA/RE book-keeping, cis requirement, metal electron richness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OA opens two and oxidises two; RE closes two and needs a cis couple.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200</a:t>
            </a:fld>
            <a:endParaRPr lang="en-US"/>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name="Slide 20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R = CH</a:t>
            </a:r>
            <a:pPr algn="l" indent="0" marL="0">
              <a:buNone/>
            </a:pPr>
            <a:r>
              <a:rPr lang="en-US" sz="1250" baseline="-4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reductive elimination, the eliminating group should be electron releasing group and also the eliminating product should be neutral.So, only Me group is electron releasing group among all the given option.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R = CH</a:t>
            </a:r>
            <a:pPr algn="l" indent="0" marL="0">
              <a:buNone/>
            </a:pPr>
            <a:r>
              <a:rPr lang="en-US" sz="900" b="1" baseline="-4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Vaska's 16e Ir(I) → 18e Ir(III) on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OA. Electron-rich metals oxidatively add; electron-poor reductively eliminate.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opens two and oxidises two; RE closes two and needs a cis couple.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201</a:t>
            </a:fld>
            <a:endParaRPr lang="en-US"/>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name="Slide 20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 = 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 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COPh</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 = 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CF</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202</a:t>
            </a:fld>
            <a:endParaRPr lang="en-US"/>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name="Slide 20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126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In the complex [Pd(L-L)(Me)(Ph)], the bisphosphine (L-L) that does not allow reductive elimination of PhMe is</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OA/RE book-keeping, cis requirement, metal electron richness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OA opens two and oxidises two; RE closes two and needs a cis couple.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203</a:t>
            </a:fld>
            <a:endParaRPr lang="en-US"/>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name="Slide 20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According to reductive elimination reaction mechanism cis-complex can give the product but trans- complex is not suitable for reaction and does not give reductive elimination product. Since, ligand given in option (d) forms a trans-complex with Pd(II) due to the presence of flexible methylene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groups. Therefore, reductive elimination not occured.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Actually formed but does not give reaction This can give reaction but not formed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Vaska's 16e Ir(I) → 18e Ir(III) on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OA. Electron-rich metals oxidatively add; electron-poor reductively eliminate.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opens two and oxidises two; RE closes two and needs a cis couple.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204</a:t>
            </a:fld>
            <a:endParaRPr lang="en-US"/>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name="Slide 20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205</a:t>
            </a:fld>
            <a:endParaRPr lang="en-US"/>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name="Slide 20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133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Q133</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For the following reaction (Vaska's complex + H</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correct statement(s) is/are: (A) Oxidation state of Ir increases from I to III (B) Coordination number of Ir increases from 4 to 6 (C) The product is paramagnetic (D) H</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adds in a cis fashion</a:t>
            </a:r>
            <a:endParaRPr lang="en-US" sz="11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B and D</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C and D</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C</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C and 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OA/RE book-keeping, cis requirement, metal electron richness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OA opens two and oxidises two; RE closes two and needs a cis couple.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206</a:t>
            </a:fld>
            <a:endParaRPr lang="en-US"/>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name="Slide 20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A, B and 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Oxidative addition of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to Vaska's complex [IrCl(CO)(PPh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(16e, Ir^I) gives [IrH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Cl(CO)(PPh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(18e, Ir^III). OS increases +I→+III (A✓), CN 4→6 (B✓), product is diamagnetic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adds cis (D✓). A, B, D correct.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A, B and 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Vaska's 16e Ir(I) → 18e Ir(III) on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OA. Electron-rich metals oxidatively add; electron-poor reductively eliminate.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opens two and oxidises two; RE closes two and needs a cis couple.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207</a:t>
            </a:fld>
            <a:endParaRPr lang="en-US"/>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name="Slide 20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C and 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C and 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208</a:t>
            </a:fld>
            <a:endParaRPr lang="en-US"/>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name="Slide 20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146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For the reaction of trans-[IrX(CO)(PPh</a:t>
            </a:r>
            <a:pPr algn="l" indent="0" marL="0">
              <a:buNone/>
            </a:pPr>
            <a:r>
              <a:rPr lang="en-US" sz="1100" b="1" baseline="-4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(X= F, Cl , Br , I) with O</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correct order of variation of rate with X is</a:t>
            </a:r>
            <a:endParaRPr lang="en-US" sz="11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Br&gt;I&gt;F&gt;Cl</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F&gt;Cl&gt;Br&gt;I</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F≈Cl≈Br≈1</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I&gt;Br&gt;Cl&gt; F</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OA/RE book-keeping, cis requirement, metal electron richness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OA opens two and oxidises two; RE closes two and needs a cis couple.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209</a:t>
            </a:fld>
            <a:endParaRPr lang="en-US"/>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name="Slide 2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I&gt;Br&gt;Cl&gt; F</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Electron withdrawing group present on the metal decreases the electron density and hence decreases the rate of oxidative addition because the rate of oxidative addition is directly proportional to the electron density on the metal.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I&gt;Br&gt;Cl&gt; F</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Vaska's 16e Ir(I) → 18e Ir(III) on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OA. Electron-rich metals oxidatively add; electron-poor reductively eliminate.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OA opens two and oxidises two; RE closes two and needs a cis couple.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210</a:t>
            </a:fld>
            <a:endParaRPr lang="en-US"/>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name="Slide 2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Oxidative Addition &amp; Reductive Elimination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Br&gt;I&gt;F&gt;Cl</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F&gt;Cl&gt;Br&gt;I</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F≈Cl≈Br≈1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oxidation-state / electron-count book-keeping;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211</a:t>
            </a:fld>
            <a:endParaRPr lang="en-US"/>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name="Slide 2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Oxidative Addition &amp; Reductive Elimination</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9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Oxidative addition (OA) raises oxidation state, coordination number and electron count each by 2; reductive elimination (RE) is the exact reverse and needs the two groups mutually cis.</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OA: ΔOS +2, ΔCN +2, Δe +2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 ΔOS −2, ΔCN −2, Δe −2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Vaska: IrCl(CO)(PPh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(16e)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Concerted OA retains stereochemistry</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oxidative addition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reductive elimination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cis requirement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Vaska's complex</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Forgetting the coordination number also changes by 2, or letting trans groups reductively eliminate.</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OA: +2/+2/+2 (favoured by electron-rich ≤16e metals). RE: cis-only, favoured by bulky ligands and high OS.</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Q1   Q31   Q32   Q52   Q65   Q82   Q126   Q133   Q146</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2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OA/RE book-keeping, cis requirement, metal electron richness.</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name="Slide 213">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7</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Insertion, β-Elimination &amp; Agostic</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6 questions   ·   Easy 0  |  Medium 6  |  Hard 0   ·   PYQ frequency: Moderate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name="Slide 21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greater stability of ((CH</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C-CH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 Ti(A) compared to that of ((CH</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CH-CH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 Ti(B) is due to</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Hyperconjugation present in complex (A)</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β-hydride elimination is not possible in complex (A)</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Steric protection of titanium from reactive species in complex (A)</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stronger nature of Ti-C bond in complex (A).</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Migratory insertion, β-H elimination, agostic interaction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214</a:t>
            </a:fld>
            <a:endParaRPr lang="en-US"/>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name="Slide 2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β-hydride elimination is not possible in complex (A)</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1,1-CO insertion gives an acyl (no OS change, opens a site); 1,2-alkene insertion grows a chain. β-Hydride elimination needs a β-H and a vacant cis site; an agostic M···H–C is a 3-centre–2-electron interaction.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Neopentyl groups have no Î²-hydrogen, so the usual Î²-hydride elimination decomposition path is blocked; isobutyl groups have Î²-H and decompose readily.</a:t>
            </a:r>
            <a:endParaRPr lang="en-US" sz="950" dirty="0"/>
          </a:p>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Therefore the answer is (B).</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β-hydride elimination is not possible in complex (A)</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alkyls have NO β-hydrogens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neopentyl,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SiMe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aryl).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Choosing alkyls that contain β-H when stability is needed, or calling agostic a hydrogen bond.</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 insertion → acyl with no oxidation-state change; β-H elimination is the main alkyl decomposition route.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215</a:t>
            </a:fld>
            <a:endParaRPr lang="en-US"/>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name="Slide 2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Hyperconjugation present in complex (A)</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Neopentyl groups have no Î²-hydrogen, so the usual Î²-hydride elimination decomposition path is blocked; isobutyl groups have Î²-H and decompose readily.</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Steric protection of titanium from reactive species in complex (A)</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Neopentyl groups have no Î²-hydrogen, so the usual Î²-hydride elimination decomposition path is blocked; isobutyl groups have Î²-H and decompose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stronger nature of Ti-C bond in complex (A).</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Neopentyl groups have no Î²-hydrogen, so the usual Î²-hydride elimination decomposition path is blocked; isobutyl groups have Î²-H and decompose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216</a:t>
            </a:fld>
            <a:endParaRPr lang="en-US"/>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name="Slide 2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37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reaction, [(CO)</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 Mn (Me)]</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CO→[(CO)</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 Mn {C(O)Me}]is an example for</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oxidative addition</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electrophilic substitution</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nucleophilic substitution</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migratory insertion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Migratory insertion, β-H elimination, agostic interaction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217</a:t>
            </a:fld>
            <a:endParaRPr lang="en-US"/>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name="Slide 2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migratory insertion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1,1-CO insertion gives an acyl (no OS change, opens a site); 1,2-alkene insertion grows a chain. β-Hydride elimination needs a β-H and a vacant cis site; an agostic M···H–C is a 3-centre–2-electron interaction.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above reaction is an example of 1,1-migratory insertion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migratory insertion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alkyls have NO β-hydrogens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neopentyl,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SiMe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aryl).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Choosing alkyls that contain β-H when stability is needed, or calling agostic a hydrogen bond.</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 insertion → acyl with no oxidation-state change; β-H elimination is the main alkyl decomposition route.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218</a:t>
            </a:fld>
            <a:endParaRPr lang="en-US"/>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name="Slide 2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oxidative addition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The methyl group migrates onto an adjacent coordinated CO to give the acetyl ligand; the vacant site is then filled by external CO — CO migratory insertion.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electrophilic substitution</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The methyl group migrates onto an adjacent coordinated CO to give the acetyl ligand; the vacant site is then filled by external CO — CO migratory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nucleophilic substitution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The methyl group migrates onto an adjacent coordinated CO to give the acetyl ligand; the vacant site is then filled by external CO — CO migratory</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219</a:t>
            </a:fld>
            <a:endParaRPr lang="en-US"/>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name="Slide 2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68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final product in the reaction of [Cp ThH] with CO in an equimolar ratio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Migratory insertion, β-H elimination, agostic interaction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220</a:t>
            </a:fld>
            <a:endParaRPr lang="en-US"/>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name="Slide 2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1,1-CO insertion gives an acyl (no OS change, opens a site); 1,2-alkene insertion grows a chain. β-Hydride elimination needs a β-H and a vacant cis site; an agostic M···H–C is a 3-centre–2-electron interaction.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It is a kind of insertion reaction of M-H (metalhydride bond between CO)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alkyls have NO β-hydrogens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neopentyl,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SiMe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aryl).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Choosing alkyls that contain β-H when stability is needed, or calling agostic a hydrogen bond.</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 insertion → acyl with no oxidation-state change; β-H elimination is the main alkyl decomposition route.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221</a:t>
            </a:fld>
            <a:endParaRPr lang="en-US"/>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name="Slide 2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migratory-insertion / β-H elimination requirement;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migratory-insertion / β-H elimination requirement;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migratory-insertion / β-H elimination requirement;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222</a:t>
            </a:fld>
            <a:endParaRPr lang="en-US"/>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name="Slide 22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74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Q74</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β-hydrogen elimination will be facile in</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Migratory insertion, β-H elimination, agostic interaction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223</a:t>
            </a:fld>
            <a:endParaRPr lang="en-US"/>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name="Slide 22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1,1-CO insertion gives an acyl (no OS change, opens a site); 1,2-alkene insertion grows a chain. β-Hydride elimination needs a β-H and a vacant cis site; an agostic M···H–C is a 3-centre–2-electron interaction.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β-hydrogen elimination mechanism.</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Since C-H, σ bond pair electron donate to the metal for this elimination. Therefore, as the donor ability of the σ electron pair increases rate of β-elimination increases.</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In option D, the unit is anti-periplanar and thus β-H elimination not possible.</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For β hydride elimination reaction β hydrogen should be closer to metal in option B,C all hydrogen atoms are far so elimination not possible (sp</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carbon)</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So, more facile β-elimination occur in option (a)</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Electron donor ability at a bond is C-H (sp</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&gt; C-H (sp</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&gt;C-H (sp)</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So, more facile β-elimination occur in option (a)</a:t>
            </a:r>
            <a:endParaRPr lang="en-US" sz="7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alkyls have NO β-hydrogens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neopentyl,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SiMe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aryl).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Choosing alkyls that contain β-H when stability is needed, or calling agostic a hydrogen bond.</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 insertion → acyl with no oxidation-state change; β-H elimination is the main alkyl decomposition route.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224</a:t>
            </a:fld>
            <a:endParaRPr lang="en-US"/>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name="Slide 2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migratory-insertion / β-H elimination requirement;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migratory-insertion / β-H elimination requirement;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migratory-insertion / β-H elimination requirement;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225</a:t>
            </a:fld>
            <a:endParaRPr lang="en-US"/>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name="Slide 2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78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Q78</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The following statements are given regarding the agostic interaction C-H----Ir observed in [Ir(Ph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P)</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Cl]. (A) Upfield shift of C-H proton in 1H NMR spectrum (B) Increased acid character of C-H (C) ῡ co- in IR spectrum shifts to higher wavenumber The correct answer is/are:</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C</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only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Migratory insertion, β-H elimination, agostic interaction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226</a:t>
            </a:fld>
            <a:endParaRPr lang="en-US"/>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name="Slide 2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A and B</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1,1-CO insertion gives an acyl (no OS change, opens a site); 1,2-alkene insertion grows a chain. β-Hydride elimination needs a β-H and a vacant cis site; an agostic M···H–C is a 3-centre–2-electron interaction.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Due to this agostic interaction C-H bond becomes weak and hydrogen flanked in between M and C.As proton come in contact with metal becomes shielded and upfield shift in 1H NMR.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Since v ∝ 𝐾 ,bond strength of C-H bond decreases, in IR spectrum shift to lower wave number.</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A and B</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alkyls have NO β-hydrogens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neopentyl,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SiMe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aryl).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Choosing alkyls that contain β-H when stability is needed, or calling agostic a hydrogen bond.</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 insertion → acyl with no oxidation-state change; β-H elimination is the main alkyl decomposition route.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227</a:t>
            </a:fld>
            <a:endParaRPr lang="en-US"/>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name="Slide 2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An agostic C–H···M interaction moves the proton upfield in ¹H NMR and weakens/acidifies the C–H bond; [Ir(PPh₃)₃Cl] has no CO, so statement C does not apply. A and B.</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An agostic C–H···M interaction moves the proton upfield in ¹H NMR and weakens/acidifies the C–H bond; [Ir(PPh₃)₃Cl] has no CO, so statement C does not apply. A…</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only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An agostic C–H···M interaction moves the proton upfield in ¹H NMR and weakens/acidifies the C–H bond; [Ir(PPh₃)₃Cl] has no CO, so statement C does not apply. A…</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228</a:t>
            </a:fld>
            <a:endParaRPr lang="en-US"/>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name="Slide 2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86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For the reaction of [Fe(η</a:t>
            </a:r>
            <a:pPr algn="l" indent="0" marL="0">
              <a:buNone/>
            </a:pPr>
            <a:r>
              <a:rPr lang="en-US" sz="1250" b="1" baseline="3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-C</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H</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)(CH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with PMe</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the main intermediate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)(COCH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[Fe(η</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 [Fe(η</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)(COCH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)(CO)(PMe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Migratory insertion, β-H elimination, agostic interaction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229</a:t>
            </a:fld>
            <a:endParaRPr lang="en-US"/>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name="Slide 2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[Fe(η</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)(COCH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)(CO)]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1,1-CO insertion gives an acyl (no OS change, opens a site); 1,2-alkene insertion grows a chain. β-Hydride elimination needs a β-H and a vacant cis site; an agostic M···H–C is a 3-centre–2-electron interaction.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Example of migratory insertion reaction in which alkyl group insert to CO. A new ligand create acycl a vaccancy is created which is occupied by new ligand.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[Fe(η</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)(COCH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)(CO)]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Stable alkyls have NO β-hydrogens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neopentyl,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SiMe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aryl).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Choosing alkyls that contain β-H when stability is needed, or calling agostic a hydrogen bond.</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 insertion → acyl with no oxidation-state change; β-H elimination is the main alkyl decomposition route.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Insert CO to make an acyl; remove the β-H to stop elimination; a C–H leaning on a hungry metal is agostic.</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230</a:t>
            </a:fld>
            <a:endParaRPr lang="en-US"/>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name="Slide 2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Insertion, β-Elimination &amp; Agostic</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The methyl migrates onto CO first, giving the 16-electron acetyl intermediate [CpFe(COCH₃)(CO)], which PMe₃ then traps.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[Fe(η</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The methyl migrates onto CO first, giving the 16-electron acetyl intermediate [CpFe(COCH₃)(CO)], which PMe₃ then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 [Fe(η</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)(COCH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)(CO)(PMe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The methyl migrates onto CO first, giving the 16-electron acetyl intermediate [CpFe(COCH₃)(CO)], which PMe₃ then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231</a:t>
            </a:fld>
            <a:endParaRPr lang="en-US"/>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name="Slide 2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Insertion, β-Elimination &amp; Agostic</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6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1,1-CO insertion gives an acyl (no OS change, opens a site); 1,2-alkene insertion grows a chain. β-Hydride elimination needs a β-H and a vacant cis site; an agostic M···H–C is a 3-centre–2-electron interaction.</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1,1-CO insertion → M–C(=O)R (acyl)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1,2-alkene insertion → M–CH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β-H elim needs syn-coplanar M–C–C–H</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Agostic = 3c–2e M···H–C</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migratory insertion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β-hydride elimination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stable alkyl design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agostic interaction</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Choosing alkyls that contain β-H when stability is needed, or calling agostic a hydrogen bond.</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Stable alkyls have NO β-hydrogens (–CH</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neopentyl, –CH</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SiMe</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aryl).</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Q15   Q37   Q68   Q74   Q78   Q86</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Migratory insertion, β-H elimination, agostic interaction.</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name="Slide 233">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8</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Homogeneous Catalysis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10 questions   ·   Easy 0  |  Medium 10  |  Hard 0   ·   PYQ frequency: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name="Slide 2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the hydroformylation reaction, the intermediate CH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CH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CH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Co(Co)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Forms are acyl intermediate 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COCo (CO)</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Forms an adduct with an olefin reactant.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Reacts with H</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Eliminates propane.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234</a:t>
            </a:fld>
            <a:endParaRPr lang="en-US"/>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name="Slide 2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Forms are acyl intermediate CH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CH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COCo (CO)</a:t>
            </a:r>
            <a:pPr algn="l" indent="0" marL="0">
              <a:buNone/>
            </a:pPr>
            <a:r>
              <a:rPr lang="en-US" sz="1250" baseline="-4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During hydroformylation the intermediate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gets transformed to acyl intermediate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Forms are acyl intermediate CH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CH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COCo (CO)</a:t>
            </a:r>
            <a:pPr algn="l" indent="0" marL="0">
              <a:buNone/>
            </a:pPr>
            <a:r>
              <a:rPr lang="en-US" sz="900" b="1" baseline="-4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235</a:t>
            </a:fld>
            <a:endParaRPr lang="en-US"/>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name="Slide 2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Forms an adduct with an olefin reactant.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Reacts with H</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Eliminates propane.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236</a:t>
            </a:fld>
            <a:endParaRPr lang="en-US"/>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name="Slide 2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30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Q30</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Consider the catalyst in column-I and reaction in column-II Column-I Column-II A [(R)-BINAP] Ru-2 i. Hydroformylation. B [Rh(CO)</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I</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a:t>
            </a:r>
            <a:pPr algn="l" indent="0" marL="0">
              <a:buNone/>
            </a:pPr>
            <a:r>
              <a:rPr lang="en-US" sz="1000" b="1" dirty="0">
                <a:solidFill>
                  <a:srgbClr val="1B2A41"/>
                </a:solidFill>
                <a:latin typeface="Georgia" pitchFamily="34" charset="0"/>
                <a:ea typeface="Georgia" pitchFamily="34" charset="-122"/>
                <a:cs typeface="Georgia" pitchFamily="34" charset="-120"/>
              </a:rPr>
              <a:t> ii. asymmetric hydrogenation C [Pd(PPh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4</a:t>
            </a:r>
            <a:pPr algn="l" indent="0" marL="0">
              <a:buNone/>
            </a:pPr>
            <a:r>
              <a:rPr lang="en-US" sz="1000" b="1" dirty="0">
                <a:solidFill>
                  <a:srgbClr val="1B2A41"/>
                </a:solidFill>
                <a:latin typeface="Georgia" pitchFamily="34" charset="0"/>
                <a:ea typeface="Georgia" pitchFamily="34" charset="-122"/>
                <a:cs typeface="Georgia" pitchFamily="34" charset="-120"/>
              </a:rPr>
              <a:t>] iii. Asymmetric hydrogen transfer D iv heck coupling The best match of a catalyst of column-I with the reaction nuclear column-II is</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(A-ii), (B-i), (C-iv), (D-iii)</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 (B-ii), (C-iii), (D-iv)</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(A-iii), (B-i), (C-iv), (D-ii)</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(A-iv), (B-iii), (C-ii), (D-i)</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237</a:t>
            </a:fld>
            <a:endParaRPr lang="en-US"/>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name="Slide 2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(A-i), (B-ii), (C-iii), (D-iv)</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[Rh(CO)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Hydroformylation.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[Pd(PPh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→Heck coupling (It is a catalyst for Heck coupling)</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(A-i), (B-ii), (C-iii), (D-iv)</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238</a:t>
            </a:fld>
            <a:endParaRPr lang="en-US"/>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name="Slide 2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(A-ii), (B-i), (C-iv), (D-iii)</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(A-iii), (B-i), (C-iv), (D-ii)</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(A-iv), (B-iii), (C-ii), (D-i)</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239</a:t>
            </a:fld>
            <a:endParaRPr lang="en-US"/>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name="Slide 2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33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hydrofomylation reaction using [Rh(PPh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(CO)(H)] as the catalyst, addition of excess PPh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would</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increase the rate of reaction</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decrease the rate of reaction.</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not influence of the rate of reaction</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stop the reaction.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240</a:t>
            </a:fld>
            <a:endParaRPr lang="en-US"/>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name="Slide 2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decrease the rate of reaction.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18 electron species in excess 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it becomes 20 electron species but the active catalyst is 16 electron species. So, in presence of excess 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 rate of hydroformylation will be decreases.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decrease the rate of reaction.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241</a:t>
            </a:fld>
            <a:endParaRPr lang="en-US"/>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name="Slide 24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increase the rate of reaction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not influence of the rate of reaction</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stop the reaction.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242</a:t>
            </a:fld>
            <a:endParaRPr lang="en-US"/>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name="Slide 2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Which of the following in </a:t>
            </a:r>
            <a:pPr algn="l" indent="0" marL="0">
              <a:buNone/>
            </a:pPr>
            <a:r>
              <a:rPr lang="en-US" sz="1250" b="1" dirty="0">
                <a:solidFill>
                  <a:srgbClr val="C9821B"/>
                </a:solidFill>
                <a:latin typeface="Georgia" pitchFamily="34" charset="0"/>
                <a:ea typeface="Georgia" pitchFamily="34" charset="-122"/>
                <a:cs typeface="Georgia" pitchFamily="34" charset="-120"/>
              </a:rPr>
              <a:t>NOT</a:t>
            </a:r>
            <a:pPr algn="l" indent="0" marL="0">
              <a:buNone/>
            </a:pPr>
            <a:r>
              <a:rPr lang="en-US" sz="1250" b="1" dirty="0">
                <a:solidFill>
                  <a:srgbClr val="1B2A41"/>
                </a:solidFill>
                <a:latin typeface="Georgia" pitchFamily="34" charset="0"/>
                <a:ea typeface="Georgia" pitchFamily="34" charset="-122"/>
                <a:cs typeface="Georgia" pitchFamily="34" charset="-120"/>
              </a:rPr>
              <a:t> suitable as catalyst for hydroformylation?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HCo(CO)</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HCo(CO)</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PBu</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HRh(CO)(PPh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Rh(PPh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243</a:t>
            </a:fld>
            <a:endParaRPr lang="en-US"/>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name="Slide 2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Rh(PPh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Cl</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PBu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HRh(CO)(PPh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These all are the catalyst for hydroformylation process.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Rh(PPh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Cl</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244</a:t>
            </a:fld>
            <a:endParaRPr lang="en-US"/>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name="Slide 2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HCo(CO)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HCo(CO)₄, HCo(CO)₃PBu₃ and HRh(CO)(PPh₃)₃ are the classical hydroformylation catalysts; H₂Rh(PPh₃)₂Cl is a hydrogenation intermediate (Wilkinson), not a carbonyl catalyst.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HCo(CO)</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PBu</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HCo(CO)₄, HCo(CO)₃PBu₃ and HRh(CO)(PPh₃)₃ are the classical hydroformylation catalysts; H₂Rh(PPh₃)₂Cl is a hydrogenation intermediate (Wilkinson), not a…</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HRh(CO)(PPh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HCo(CO)₄, HCo(CO)₃PBu₃ and HRh(CO)(PPh₃)₃ are the classical hydroformylation catalysts; H₂Rh(PPh₃)₂Cl is a hydrogenation intermediate (Wilkinson), not a…</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245</a:t>
            </a:fld>
            <a:endParaRPr lang="en-US"/>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name="Slide 2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59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rate of the reaction Ni(CO)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 PPh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[Ni(CO)</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(PPh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CO depends on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Concentration of both the reactants</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Concentration of Ni(CO)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only</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Concentration of 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only</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steric bulk of PPh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246</a:t>
            </a:fld>
            <a:endParaRPr lang="en-US"/>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name="Slide 24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Concentration of Ni(CO)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only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Substitution on the 18-electron Ni(CO)₄ is dissociative: rate = k[Ni(CO)₄], independent of the phosphine concentration.</a:t>
            </a:r>
            <a:endParaRPr lang="en-US" sz="650" dirty="0"/>
          </a:p>
          <a:p>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Therefore the answer is (B).</a:t>
            </a:r>
            <a:endParaRPr lang="en-US" sz="6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Concentration of Ni(CO)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only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247</a:t>
            </a:fld>
            <a:endParaRPr lang="en-US"/>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name="Slide 2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Concentration of both the reactants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Substitution on the 18-electron Ni(CO)₄ is dissociative: rate = k[Ni(CO)₄], independent of the phosphine concentration.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Concentration of 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only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Substitution on the 18-electron Ni(CO)₄ is dissociative: rate = k[Ni(CO)₄], independent of the phosphine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steric bulk of 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Substitution on the 18-electron Ni(CO)₄ is dissociative: rate = k[Ni(CO)₄], independent of the phosphine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248</a:t>
            </a:fld>
            <a:endParaRPr lang="en-US"/>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name="Slide 2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63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Q63</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Reductive elimination step in hydrogenation of alkenes by Wilkinson catalyst results in (neglecting solvent in coordination sphere of Rh)</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T-shaped [Rh(PPh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Trigonal-planar [Rh(PPh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T-shaped [Rh(H)(PPh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Trigonal-planar [Rh(H)(PPh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249</a:t>
            </a:fld>
            <a:endParaRPr lang="en-US"/>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name="Slide 2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T-shaped [Rh(PPh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Cl]</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Rh(PPh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 is a Wilkinson catalyst in hydrogenation step one 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loss due to steric factor and form Rh (PPh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 Shape = T-shaped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T-shaped [Rh(PPh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Cl]</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250</a:t>
            </a:fld>
            <a:endParaRPr lang="en-US"/>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name="Slide 2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Trigonal-planar [Rh(PPh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After reductive elimination of the alkane the catalyst returns as the 14-electron T-shaped [RhCl(PPh₃)₂], which re-adds H₂ (solvent completes the coordination sphere).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T-shaped [Rh(H)(PPh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After reductive elimination of the alkane the catalyst returns as the 14-electron T-shaped [RhCl(PPh₃)₂], which re-adds H₂ (solvent completes the coordination…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Trigonal-planar [Rh(H)(PPh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After reductive elimination of the alkane the catalyst returns as the 14-electron T-shaped [RhCl(PPh₃)₂], which re-adds H₂ (solvent completes the coordination…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251</a:t>
            </a:fld>
            <a:endParaRPr lang="en-US"/>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name="Slide 2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71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Q71</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role of copper salt as co-catalyst in Wacker process is</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oxidation of Pd(0) by Cu(II)</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oxidation of Pd(0) by Cu(I)</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oxidation of Pd(II) by Cu(I)</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oxidation of Pd(II) by Cu(II)</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252</a:t>
            </a:fld>
            <a:endParaRPr lang="en-US"/>
          </a:p>
        </p:txBody>
      </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name="Slide 25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oxidation of Pd(0) by Cu(II)</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[PdCl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CHO+Pd+2HC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 Pd(II) Pd(0)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2CuCl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HCI→2CuCl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oxidation of Pd(0) by Cu(II)</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253</a:t>
            </a:fld>
            <a:endParaRPr lang="en-US"/>
          </a:p>
        </p:txBody>
      </p:sp>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name="Slide 2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oxidation of Pd(0) by Cu(I)</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In the Wacker process Cu(II) reoxidises the Pd(0) formed after acetaldehyde release back to Pd(II); the Cu(I) produced is reoxidised by O₂.</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oxidation of Pd(II) by Cu(I)</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In the Wacker process Cu(II) reoxidises the Pd(0) formed after acetaldehyde release back to Pd(II); the Cu(I) produced is reoxidised by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oxidation of Pd(II) by Cu(II)</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In the Wacker process Cu(II) reoxidises the Pd(0) formed after acetaldehyde release back to Pd(II); the Cu(I) produced is reoxidised by</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254</a:t>
            </a:fld>
            <a:endParaRPr lang="en-US"/>
          </a:p>
        </p:txBody>
      </p:sp>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name="Slide 2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110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Q110</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Consider the following statements, I and II: I: [Rh(CO)</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I</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a:t>
            </a:r>
            <a:pPr algn="l" indent="0" marL="0">
              <a:buNone/>
            </a:pPr>
            <a:r>
              <a:rPr lang="en-US" sz="1050" b="1" dirty="0">
                <a:solidFill>
                  <a:srgbClr val="1B2A41"/>
                </a:solidFill>
                <a:latin typeface="Georgia" pitchFamily="34" charset="0"/>
                <a:ea typeface="Georgia" pitchFamily="34" charset="-122"/>
                <a:cs typeface="Georgia" pitchFamily="34" charset="-120"/>
              </a:rPr>
              <a:t> catalytically converts CH</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I and CO to CH</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COI II: [Rh(CO)</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I</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a:t>
            </a:r>
            <a:pPr algn="l" indent="0" marL="0">
              <a:buNone/>
            </a:pPr>
            <a:r>
              <a:rPr lang="en-US" sz="1050" b="1" dirty="0">
                <a:solidFill>
                  <a:srgbClr val="1B2A41"/>
                </a:solidFill>
                <a:latin typeface="Georgia" pitchFamily="34" charset="0"/>
                <a:ea typeface="Georgia" pitchFamily="34" charset="-122"/>
                <a:cs typeface="Georgia" pitchFamily="34" charset="-120"/>
              </a:rPr>
              <a:t> is diamagnetic in nature The correct from the following is</a:t>
            </a:r>
            <a:endParaRPr lang="en-US" sz="10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 and II are correct and II is an explanation of I</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 and II are correct and II is not an explanation of I</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 is correct and II is incorrect</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 and II are incorrect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255</a:t>
            </a:fld>
            <a:endParaRPr lang="en-US"/>
          </a:p>
        </p:txBody>
      </p:sp>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name="Slide 2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I and II are correct and II is not an explanation of I</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Statement I →[Rh(CO)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Converts CH-I and CO into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COI Statement → [Rh(CO)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diamagnetic in nature.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 and II are correct but II is not correct explanation of I.</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Correct explanation: Monsanto process occurs via oxidative reaction, migratory insertion and re ductive elimination reaction for that the starting compound must be square planar.</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I and II are correct and II is not an explanation of I</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256</a:t>
            </a:fld>
            <a:endParaRPr lang="en-US"/>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name="Slide 2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 and II are correct and II is an explanation of I</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[Rh(CO)₂I₂]⁻ is the Monsanto acetic-acid catalyst (I true) and, as a d⁸ square-planar complex, is diamagnetic (II true); its diamagnetism is not the reason for its catalysis.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 is correct and II is incorrect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[Rh(CO)₂I₂]⁻ is the Monsanto acetic-acid catalyst (I true) and, as a d⁸ square-planar complex, is diamagnetic (II true); its diamagnetism is not the reason for…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 and II are incorrect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[Rh(CO)₂I₂]⁻ is the Monsanto acetic-acid catalyst (I true) and, as a d⁸ square-planar complex, is diamagnetic (II true); its diamagnetism is not the reason for…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257</a:t>
            </a:fld>
            <a:endParaRPr lang="en-US"/>
          </a:p>
        </p:txBody>
      </p:sp>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name="Slide 25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136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Q136</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For the Wacker process, pick the correct statement (s) from the following: (A) Pd(II) is reduced to Pd(0) by Cu(I) (B) Pd(O) is oxidized to Pd(II) by Cu(II) (C) Cu(II) promotes the reductive elimination correct answer is</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C</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Only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258</a:t>
            </a:fld>
            <a:endParaRPr lang="en-US"/>
          </a:p>
        </p:txBody>
      </p:sp>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name="Slide 2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B Only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Wacker process, a Co catalyst CuCl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which could re-oxidise Pd(0) back to Pd(II)</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[PdCl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CHO+ Pd+ 2HCl+2Cl- Pd + 2CuCl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+ 2Cl-→[PdCl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+2CuCl 2CuCl + ½ 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+ 2HCl →→2CuCl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CHO [CSIR DEC 2018]</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B Only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259</a:t>
            </a:fld>
            <a:endParaRPr lang="en-US"/>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name="Slide 2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260</a:t>
            </a:fld>
            <a:endParaRPr lang="en-US"/>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name="Slide 2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rate-determining step in the catalytic synthesis of acetic acid by the Monsanto process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Migratory insertion of CO into Rh–CH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Oxidative addition of 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I to [Rh(CO)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I</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Reductive elimination to give 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COI</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Transmetalation of 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from 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I</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Catalytic cycles and rate-determining steps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Oxo adds CHO; Monsanto makes vinegar from MeOH+CO; Wacker uses a Pd–Cu redox team.</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261</a:t>
            </a:fld>
            <a:endParaRPr lang="en-US"/>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name="Slide 2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Oxidative addition of CH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I to [Rh(CO)</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I</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85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85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the Monsanto process, [Rh(CO)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undergoes oxidative addition of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I as the rate-determining step (RDS). This is confirmed by the rate law: rate ∝ [Rh][CH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I]. Subsequent CO insertion and RE are faster.</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Oxidative addition of CH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I to [Rh(CO)</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I</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I OA) as the Monsanto slow step.</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Wilkinson RhCl(PPh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is 16e and selective for less-hindered alkenes; Rh + bulky phosphine gives linear aldehydes.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Oxo adds CHO; Monsanto makes vinegar from MeOH+CO; Wacker uses a Pd–Cu redox team.</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262</a:t>
            </a:fld>
            <a:endParaRPr lang="en-US"/>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name="Slide 2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Homogeneous Catalysis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Migratory insertion of CO into Rh–CH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(B).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Reductive elimination to give 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COI</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(B).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Transmetalation of 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from 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I</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accepted catalytic cycle and its key step; the correct choice is (B).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263</a:t>
            </a:fld>
            <a:endParaRPr lang="en-US"/>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name="Slide 26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Homogeneous Catalysis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10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Catalytic cycles thread the same elementary steps: ligand loss, oxidative addition, migratory insertion and reductive elimination. Wilkinson (hydrogenation), the oxo process (hydroformylation), Monsanto/Cativa (acetic acid) and Wacker (acetaldehyde) are the canonical cycles.</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Hydroformylation: alkene + CO +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RCHO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Monsanto: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OH + CO →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COOH; cat. [Rh(CO)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Wacker: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½O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CHO (PdCl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/CuCl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Wilkinson: RhCl(PPh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(16e)</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hydroformylation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Monsanto/Cativa</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Wacker process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Wilkinson hydrogenation</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Calling hydroformylation's product an alcohol, or naming CO insertion (not CH</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I OA) as the Monsanto slow step.</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Hydroformylation = aldehyde (one extra C). Monsanto RDS = OA of CH</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I. Wacker key step = water on coordinated alkene.</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Q7   Q30   Q33   Q42   Q59   Q63   Q71   Q110   Q136   Q155</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2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Catalytic cycles and rate-determining steps.</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name="Slide 265">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9</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Olefin Metathesis &amp; Polymerisation</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2 questions   ·   Easy 0  |  Medium 2  |  Hard 0   ·   PYQ frequency: Rare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name="Slide 2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Olefin Metathesis &amp; Polymerisation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In Ziegler-Natta catalysis the commonly used catalyst system is:</a:t>
            </a:r>
            <a:endParaRPr lang="en-US" sz="10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TiCl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Al(C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-Cp)</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TiCl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Al(OEt)</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VO(acac)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TiCl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BF</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Metathesis mechanism, Ziegler–Natta polymerisation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Rare · 2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A four-membered metallacycle swaps the alkene ends; Ziegler–Natta inserts monomers one at a time.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266</a:t>
            </a:fld>
            <a:endParaRPr lang="en-US"/>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name="Slide 26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Olefin Metathesis &amp; Polymerisation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TiCl</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Al(C</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Olefin metathesis redistributes C=C through a metallacyclobutane (Chauvin mechanism, Grubbs/Schrock catalysts). Ziegler–Natta polymerises α-olefins by repeated 1,2-migratory insertion (Cossee–Arlman).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Ziegler-Natta catalyst is TiCl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Al(C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[CSIR DEC 2011]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TiCl</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Al(C</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Metathesis = carbene chemistry (metallacyclobutane). Z–N = insertion chemistry (no radicals).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Choosing metallacyclopentane for metathesis, or calling Ziegler–Natta a radical mechanism.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Grubbs catalysts are Ru carbenes; metallocene/MAO single-site systems give stereocontrolled polyolefins.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 four-membered metallacycle swaps the alkene ends; Ziegler–Natta inserts monomers one at a time.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267</a:t>
            </a:fld>
            <a:endParaRPr lang="en-US"/>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name="Slide 26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Olefin Metathesis &amp; Polymerisation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-Cp)</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TiCl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Al(OEt)</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metathesis / insertion mechanism;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VO(acac)</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6</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metathesis / insertion mechanism;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TiCl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BF</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metathesis / insertion mechanism;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268</a:t>
            </a:fld>
            <a:endParaRPr lang="en-US"/>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name="Slide 2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Olefin Metathesis &amp; Polymerisation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catalyst involved in carrying out the metathesis of 1-butene to give ethylene and 3-hexene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PdCl</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,H</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RhCl(PPh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Metathesis mechanism, Ziegler–Natta polymerisation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Rare · 2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A four-membered metallacycle swaps the alkene ends; Ziegler–Natta inserts monomers one at a time.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269</a:t>
            </a:fld>
            <a:endParaRPr lang="en-US"/>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name="Slide 2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Olefin Metathesis &amp; Polymerisation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Olefin metathesis redistributes C=C through a metallacyclobutane (Chauvin mechanism, Grubbs/Schrock catalysts). Ziegler–Natta polymerises α-olefins by repeated 1,2-migratory insertion (Cossee–Arlman).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Explanation: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Option A is Ruthenium(II) carbenoid complexes, also known as Grubb’s Catalysts, they are widely used for olefin methathesis.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Metathesis = carbene chemistry (metallacyclobutane). Z–N = insertion chemistry (no radicals).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Choosing metallacyclopentane for metathesis, or calling Ziegler–Natta a radical mechanism.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Grubbs catalysts are Ru carbenes; metallocene/MAO single-site systems give stereocontrolled polyolefins.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 four-membered metallacycle swaps the alkene ends; Ziegler–Natta inserts monomers one at a time.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270</a:t>
            </a:fld>
            <a:endParaRPr lang="en-US"/>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name="Slide 2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Olefin Metathesis &amp; Polymerisation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Na</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PdCl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metathesis / insertion mechanism;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,H</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metathesis / insertion mechanism;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RhCl(PPh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metathesis / insertion mechanism;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271</a:t>
            </a:fld>
            <a:endParaRPr lang="en-US"/>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name="Slide 2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Olefin Metathesis &amp; Polymerisation</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2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Olefin metathesis redistributes C=C through a metallacyclobutane (Chauvin mechanism, Grubbs/Schrock catalysts). Ziegler–Natta polymerises α-olefins by repeated 1,2-migratory insertion (Cossee–Arlman).</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Metathesis: M=CR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alkene ⇌ metallacyclobutane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Grubbs: Ru=CHPh carbene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Z–N: TiCl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AlEt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(Cossee–Arlman)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Single-site: 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ZrCl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MAO</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Chauvin mechanism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metallacyclobutane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Ziegler–Natta</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stereoregular polymers</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Choosing metallacyclopentane for metathesis, or calling Ziegler–Natta a radical mechanism.</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Metathesis = carbene chemistry (metallacyclobutane). Z–N = insertion chemistry (no radicals).</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Q8   Q14</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Metathesis mechanism, Ziegler–Natta polymerisation.</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name="Slide 273">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10</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Metal Clusters &amp; M–M Bonding</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36 questions   ·   Easy 0  |  Medium 0  |  Hard 36   ·   PYQ frequency: Very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name="Slide 2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the 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Ru</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18</a:t>
            </a:r>
            <a:pPr algn="l" indent="0" marL="0">
              <a:buNone/>
            </a:pPr>
            <a:r>
              <a:rPr lang="en-US" sz="1250" b="1" dirty="0">
                <a:solidFill>
                  <a:srgbClr val="1B2A41"/>
                </a:solidFill>
                <a:latin typeface="Georgia" pitchFamily="34" charset="0"/>
                <a:ea typeface="Georgia" pitchFamily="34" charset="-122"/>
                <a:cs typeface="Georgia" pitchFamily="34" charset="-120"/>
              </a:rPr>
              <a:t> cluster, containing 8-coordinated Ru centers, the hydrogen atoms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terminal</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 terminal and the other bridging</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bridging between two Ru centers</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bridging between three Ru centers.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274</a:t>
            </a:fld>
            <a:endParaRPr lang="en-US"/>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name="Slide 27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Both bridging between three Ru centers.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Electron cluster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Ru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displays a distorted octahedral metal geometry.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Here each hydride ligand is connected to 3-Ru atoms.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Both bridging between three Ru centers.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275</a:t>
            </a:fld>
            <a:endParaRPr lang="en-US"/>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name="Slide 2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Both terminal</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In H₂Ru₆(CO)₁₈ the hydrides cap triangular faces of the octahedron (μ₃-H), which is what makes the Ru centres formally eight-coordinate.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One terminal and the other bridging</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In H₂Ru₆(CO)₁₈ the hydrides cap triangular faces of the octahedron (μ₃-H), which is what makes the Ru centres formally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Both bridging between two Ru centers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In H₂Ru₆(CO)₁₈ the hydrides cap triangular faces of the octahedron (μ₃-H), which is what makes the Ru centres formally</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276</a:t>
            </a:fld>
            <a:endParaRPr lang="en-US"/>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name="Slide 2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number of metal-metal bonds in the dimers, [CpFe(CO)(NO)]</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and [CpMo(CO)</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respectively,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and two</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and three</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 and two</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zero and one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277</a:t>
            </a:fld>
            <a:endParaRPr lang="en-US"/>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name="Slide 2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zero and one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 [CpFe(CO)(NO)]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Step-1: Determine the total valence electron (TVE) = A A=[5+8+2+3]×2=[18]×2=36 Step-2: B=(18n –A) where n number of metal.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 (2×18)-36 =36-36=0 No metal-metal bond found. [CpMo(CO)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Step-1: A [5+6+2×3]×2=[17]×2=34 Step-2: B= (18n-A)=2×18-34 = 36-34 = 2 Step-3: B/2 gives the total number of M-M bonds in the complex B =2/2=1 In this complex, the total number of M-M bonds is one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zero and one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278</a:t>
            </a:fld>
            <a:endParaRPr lang="en-US"/>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name="Slide 2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and two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and three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one and two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279</a:t>
            </a:fld>
            <a:endParaRPr lang="en-US"/>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name="Slide 2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21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Q21</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cluster having arachno type structure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[Os</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16</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[Os</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[Rh</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16</a:t>
            </a:r>
            <a:pPr algn="l" indent="0" marL="0">
              <a:buNone/>
            </a:pPr>
            <a:r>
              <a:rPr lang="en-US" sz="850" dirty="0">
                <a:solidFill>
                  <a:srgbClr val="1B2A41"/>
                </a:solidFill>
                <a:latin typeface="Arial" pitchFamily="34" charset="0"/>
                <a:ea typeface="Arial" pitchFamily="34" charset="-122"/>
                <a:cs typeface="Arial" pitchFamily="34" charset="-120"/>
              </a:rPr>
              <a:t>] Corret answer is (b) [Os</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280</a:t>
            </a:fld>
            <a:endParaRPr lang="en-US"/>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name="Slide 2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[Os</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(CO)</a:t>
            </a:r>
            <a:pPr algn="l" indent="0" marL="0">
              <a:buNone/>
            </a:pPr>
            <a:r>
              <a:rPr lang="en-US" sz="1250" baseline="-40000" dirty="0">
                <a:solidFill>
                  <a:srgbClr val="1B2A41"/>
                </a:solidFill>
                <a:latin typeface="Arial" pitchFamily="34" charset="0"/>
                <a:ea typeface="Arial" pitchFamily="34" charset="-122"/>
                <a:cs typeface="Arial" pitchFamily="34" charset="-120"/>
              </a:rPr>
              <a:t>12</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indent="0" marL="0">
              <a:lnSpc>
                <a:spcPct val="100000"/>
              </a:lnSpc>
              <a:buNone/>
            </a:pP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[Os</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(CO)</a:t>
            </a:r>
            <a:pPr algn="l" indent="0" marL="0">
              <a:buNone/>
            </a:pPr>
            <a:r>
              <a:rPr lang="en-US" sz="900" b="1" baseline="-40000" dirty="0">
                <a:solidFill>
                  <a:srgbClr val="1B2A41"/>
                </a:solidFill>
                <a:latin typeface="Arial" pitchFamily="34" charset="0"/>
                <a:ea typeface="Arial" pitchFamily="34" charset="-122"/>
                <a:cs typeface="Arial" pitchFamily="34" charset="-120"/>
              </a:rPr>
              <a:t>12</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281</a:t>
            </a:fld>
            <a:endParaRPr lang="en-US"/>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name="Slide 2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[Os</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16</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[Ir</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12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[Rh</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16</a:t>
            </a:r>
            <a:pPr algn="l" indent="0" marL="0">
              <a:buNone/>
            </a:pPr>
            <a:r>
              <a:rPr lang="en-US" sz="1050" b="1" dirty="0">
                <a:solidFill>
                  <a:srgbClr val="1B2A41"/>
                </a:solidFill>
                <a:latin typeface="Arial" pitchFamily="34" charset="0"/>
                <a:ea typeface="Arial" pitchFamily="34" charset="-122"/>
                <a:cs typeface="Arial" pitchFamily="34" charset="-120"/>
              </a:rPr>
              <a:t>] Corret answer is (b) [Os</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12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282</a:t>
            </a:fld>
            <a:endParaRPr lang="en-US"/>
          </a:p>
        </p:txBody>
      </p:sp>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name="Slide 28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23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reaction 3[Rh</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12</a:t>
            </a:r>
            <a:pPr algn="l" indent="0" marL="0">
              <a:buNone/>
            </a:pPr>
            <a:r>
              <a:rPr lang="en-US" sz="1250" b="1" dirty="0">
                <a:solidFill>
                  <a:srgbClr val="1B2A41"/>
                </a:solidFill>
                <a:latin typeface="Georgia" pitchFamily="34" charset="0"/>
                <a:ea typeface="Georgia" pitchFamily="34" charset="-122"/>
                <a:cs typeface="Georgia" pitchFamily="34" charset="-120"/>
              </a:rPr>
              <a:t>]→2[Rh</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16</a:t>
            </a:r>
            <a:pPr algn="l" indent="0" marL="0">
              <a:buNone/>
            </a:pPr>
            <a:r>
              <a:rPr lang="en-US" sz="1250" b="1" dirty="0">
                <a:solidFill>
                  <a:srgbClr val="1B2A41"/>
                </a:solidFill>
                <a:latin typeface="Georgia" pitchFamily="34" charset="0"/>
                <a:ea typeface="Georgia" pitchFamily="34" charset="-122"/>
                <a:cs typeface="Georgia" pitchFamily="34" charset="-120"/>
              </a:rPr>
              <a:t>]+4CO [25°C, 500 atm CO]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Exothermic as more metal-metal bonds are formed.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Endothermic as stronger metal-carbonyl bonds are cleaved while weaker metal-metal bonds are formed.</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Is entropically favorable but enthalpically unfavorable such that (ΔG=0)</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Thermodynamically unfavourable (ΔG&gt;0). Because metal carbonyls are stronger bond , to break this bond huge amount of energy are required. But metal-metal bonds are weaker bond. So, reaction is endothermic and enthalpy predominant and entropy unfavourable.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283</a:t>
            </a:fld>
            <a:endParaRPr lang="en-US"/>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name="Slide 28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Endothermic as stronger metal-carbonyl bonds are cleaved while weaker metal-metal bonds are formed.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Endothermic as stronger metal-carbonyl bonds are cleaved while weaker metal-metal bonds are formed.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284</a:t>
            </a:fld>
            <a:endParaRPr lang="en-US"/>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name="Slide 2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Exothermic as more metal-metal bonds are formed.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Is entropically favorable but enthalpically unfavorable such that (ΔG=0)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Thermodynamically unfavourable (ΔG&gt;0). Because metal carbonyls are stronger bond , to break this bond huge amount of energy are required. But metal-metal bonds are weaker bond. So, reaction is endothermic and enthalpy predominant and entropy unfavourable.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285</a:t>
            </a:fld>
            <a:endParaRPr lang="en-US"/>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name="Slide 2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28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In the cluster [Co</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(CH)(CO)</a:t>
            </a:r>
            <a:pPr algn="l" indent="0" marL="0">
              <a:buNone/>
            </a:pPr>
            <a:r>
              <a:rPr lang="en-US" sz="1050" b="1" baseline="-40000" dirty="0">
                <a:solidFill>
                  <a:srgbClr val="1B2A41"/>
                </a:solidFill>
                <a:latin typeface="Georgia" pitchFamily="34" charset="0"/>
                <a:ea typeface="Georgia" pitchFamily="34" charset="-122"/>
                <a:cs typeface="Georgia" pitchFamily="34" charset="-120"/>
              </a:rPr>
              <a:t>9</a:t>
            </a:r>
            <a:pPr algn="l" indent="0" marL="0">
              <a:buNone/>
            </a:pPr>
            <a:r>
              <a:rPr lang="en-US" sz="1050" b="1" dirty="0">
                <a:solidFill>
                  <a:srgbClr val="1B2A41"/>
                </a:solidFill>
                <a:latin typeface="Georgia" pitchFamily="34" charset="0"/>
                <a:ea typeface="Georgia" pitchFamily="34" charset="-122"/>
                <a:cs typeface="Georgia" pitchFamily="34" charset="-120"/>
              </a:rPr>
              <a:t>] obeying 18e rule, the number of metal-metal bonds and the bridging ligands respectively, are</a:t>
            </a:r>
            <a:endParaRPr lang="en-US" sz="10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and 1 CH</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0 and 3 CO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and 1 CO</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 and 1 CH</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286</a:t>
            </a:fld>
            <a:endParaRPr lang="en-US"/>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name="Slide 2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3 and 1 CH</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800" dirty="0">
                <a:solidFill>
                  <a:srgbClr val="1B2A41"/>
                </a:solidFill>
                <a:latin typeface="Arial" pitchFamily="34" charset="0"/>
                <a:ea typeface="Arial" pitchFamily="34" charset="-122"/>
                <a:cs typeface="Arial" pitchFamily="34" charset="-120"/>
              </a:rPr>
              <a:t>The structure of cluster [Co</a:t>
            </a:r>
            <a:pPr algn="l" indent="0" marL="0">
              <a:lnSpc>
                <a:spcPct val="100000"/>
              </a:lnSpc>
              <a:buNone/>
            </a:pPr>
            <a:r>
              <a:rPr lang="en-US" sz="8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(CH)(CO)</a:t>
            </a:r>
            <a:pPr algn="l" indent="0" marL="0">
              <a:lnSpc>
                <a:spcPct val="100000"/>
              </a:lnSpc>
              <a:buNone/>
            </a:pPr>
            <a:r>
              <a:rPr lang="en-US" sz="80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So, the number of M-M bond = 3 and bridging ligand=1 CH 29 For the following molecule :</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00" dirty="0">
                <a:solidFill>
                  <a:srgbClr val="1B2A41"/>
                </a:solidFill>
                <a:latin typeface="Arial" pitchFamily="34" charset="0"/>
                <a:ea typeface="Arial" pitchFamily="34" charset="-122"/>
                <a:cs typeface="Arial" pitchFamily="34" charset="-120"/>
              </a:rPr>
              <a:t>Consider the following statements about its room temperature spectral data.</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0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8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H NMR has singlets at 5.48 and 3.18 ppm (B)</a:t>
            </a:r>
            <a:pPr algn="l" indent="0" marL="0">
              <a:lnSpc>
                <a:spcPct val="100000"/>
              </a:lnSpc>
              <a:buNone/>
            </a:pPr>
            <a:r>
              <a:rPr lang="en-US" sz="8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H NMR has multiplet at 5.48 and singlet at 3.18 ppm (C) IR has CO stretching bands at 1950 and 1860 cm-1 (D) IR has only one CO stretching band at 1900 cm-1 The correct pair of statement is, (a) A and C (b) B and C (c) A and D (d) B and D Correct answer is (a)</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00" dirty="0">
                <a:solidFill>
                  <a:srgbClr val="1B2A41"/>
                </a:solidFill>
                <a:latin typeface="Arial" pitchFamily="34" charset="0"/>
                <a:ea typeface="Arial" pitchFamily="34" charset="-122"/>
                <a:cs typeface="Arial" pitchFamily="34" charset="-120"/>
              </a:rPr>
              <a:t>Since, the molecule is C</a:t>
            </a:r>
            <a:pPr algn="l" indent="0" marL="0">
              <a:lnSpc>
                <a:spcPct val="100000"/>
              </a:lnSpc>
              <a:buNone/>
            </a:pPr>
            <a:r>
              <a:rPr lang="en-US" sz="8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800" dirty="0">
                <a:solidFill>
                  <a:srgbClr val="1B2A41"/>
                </a:solidFill>
                <a:latin typeface="Arial" pitchFamily="34" charset="0"/>
                <a:ea typeface="Arial" pitchFamily="34" charset="-122"/>
                <a:cs typeface="Arial" pitchFamily="34" charset="-120"/>
              </a:rPr>
              <a:t> -symmetric. So, two CO's will give two absorption band in IR spectrum.</a:t>
            </a:r>
            <a:endParaRPr lang="en-US" sz="80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3 and 1 CH</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287</a:t>
            </a:fld>
            <a:endParaRPr lang="en-US"/>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name="Slide 28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0 and 3 CO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 and 1 CO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 and 1 CH</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288</a:t>
            </a:fld>
            <a:endParaRPr lang="en-US"/>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name="Slide 28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34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Q34</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Reactions A and B are, termed as respectively.</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Insertion, Metathesis</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Metathesis, insertion</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Oxidative, addition, metathesis</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Oxidative addition, insertion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289</a:t>
            </a:fld>
            <a:endParaRPr lang="en-US"/>
          </a:p>
        </p:txBody>
      </p:sp>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name="Slide 29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Insertion, Metathesis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Since SnCl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will behaves as a carbene and it insert into the M-M bond. So, it is a kind of insertion reaction. [CSIR JUNE 2013]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Insertion, Metathesis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290</a:t>
            </a:fld>
            <a:endParaRPr lang="en-US"/>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name="Slide 29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Metathesis, insertion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Oxidative, addition, metathesis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Oxidative addition, insertion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291</a:t>
            </a:fld>
            <a:endParaRPr lang="en-US"/>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name="Slide 29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39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Q39</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number of metal-metal bonds in [W</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(OPh)</a:t>
            </a:r>
            <a:pPr algn="l" indent="0" marL="0">
              <a:buNone/>
            </a:pPr>
            <a:r>
              <a:rPr lang="en-US" sz="1150" b="1" baseline="-4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292</a:t>
            </a:fld>
            <a:endParaRPr lang="en-US"/>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name="Slide 29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W₂(OR)₆ compounds are ethane-like d³–d³ dimers with a W≡W triple bond (σ²π⁴).</a:t>
            </a:r>
            <a:endParaRPr lang="en-US" sz="950" dirty="0"/>
          </a:p>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Therefore the answer is (C).</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293</a:t>
            </a:fld>
            <a:endParaRPr lang="en-US"/>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name="Slide 29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W₂(OR)₆ compounds are ethane-like d³–d³ dimers with a W≡W triple bond (σ²π⁴).</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W₂(OR)₆ compounds are ethane-like d³–d³ dimers with a W≡W triple bond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W₂(OR)₆ compounds are ethane-like d³–d³ dimers with a W≡W triple bond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294</a:t>
            </a:fld>
            <a:endParaRPr lang="en-US"/>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name="Slide 29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40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Q40</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number of metal-metal bonds in Ir</a:t>
            </a:r>
            <a:pPr algn="l" indent="0" marL="0">
              <a:buNone/>
            </a:pPr>
            <a:r>
              <a:rPr lang="en-US" sz="1150" b="1" baseline="-40000" dirty="0">
                <a:solidFill>
                  <a:srgbClr val="1B2A41"/>
                </a:solidFill>
                <a:latin typeface="Georgia" pitchFamily="34" charset="0"/>
                <a:ea typeface="Georgia" pitchFamily="34" charset="-122"/>
                <a:cs typeface="Georgia" pitchFamily="34" charset="-120"/>
              </a:rPr>
              <a:t>4</a:t>
            </a:r>
            <a:pPr algn="l" indent="0" marL="0">
              <a:buNone/>
            </a:pPr>
            <a:r>
              <a:rPr lang="en-US" sz="1150" b="1" dirty="0">
                <a:solidFill>
                  <a:srgbClr val="1B2A41"/>
                </a:solidFill>
                <a:latin typeface="Georgia" pitchFamily="34" charset="0"/>
                <a:ea typeface="Georgia" pitchFamily="34" charset="-122"/>
                <a:cs typeface="Georgia" pitchFamily="34" charset="-120"/>
              </a:rPr>
              <a:t>(CO)</a:t>
            </a:r>
            <a:pPr algn="l" indent="0" marL="0">
              <a:buNone/>
            </a:pPr>
            <a:r>
              <a:rPr lang="en-US" sz="1150" b="1" baseline="-40000" dirty="0">
                <a:solidFill>
                  <a:srgbClr val="1B2A41"/>
                </a:solidFill>
                <a:latin typeface="Georgia" pitchFamily="34" charset="0"/>
                <a:ea typeface="Georgia" pitchFamily="34" charset="-122"/>
                <a:cs typeface="Georgia" pitchFamily="34" charset="-120"/>
              </a:rPr>
              <a:t>12</a:t>
            </a:r>
            <a:pPr algn="l" indent="0" marL="0">
              <a:buNone/>
            </a:pPr>
            <a:r>
              <a:rPr lang="en-US" sz="1150" b="1" dirty="0">
                <a:solidFill>
                  <a:srgbClr val="1B2A41"/>
                </a:solidFill>
                <a:latin typeface="Georgia" pitchFamily="34" charset="0"/>
                <a:ea typeface="Georgia" pitchFamily="34" charset="-122"/>
                <a:cs typeface="Georgia" pitchFamily="34" charset="-120"/>
              </a:rPr>
              <a:t>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10</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295</a:t>
            </a:fld>
            <a:endParaRPr lang="en-US"/>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name="Slide 29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6</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 TVE =60 B (n×18) – TVE= 72 – 60= 12 metal-metal bond= B/2 =12/2= 6 [CSIR DEC 2013]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6</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296</a:t>
            </a:fld>
            <a:endParaRPr lang="en-US"/>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name="Slide 29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Six Ir–Ir bonds (b).</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Six Ir–Ir bonds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Six Ir–Ir bonds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297</a:t>
            </a:fld>
            <a:endParaRPr lang="en-US"/>
          </a:p>
        </p:txBody>
      </p:sp>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name="Slide 29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41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bond order of the metal-metal bond in the dimeric complex [ Re</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Cl</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(PMe</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Ph)</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4.0</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3.5</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3.0</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2.5</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298</a:t>
            </a:fld>
            <a:endParaRPr lang="en-US"/>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name="Slide 29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3.5</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#$%#&amp; )%* Bond order = = = 3.5 ( (</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3.5</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299</a:t>
            </a:fld>
            <a:endParaRPr lang="en-US"/>
          </a:p>
        </p:txBody>
      </p:sp>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name="Slide 30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4.0</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2.5</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300</a:t>
            </a:fld>
            <a:endParaRPr lang="en-US"/>
          </a:p>
        </p:txBody>
      </p:sp>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name="Slide 30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43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a cluster, 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CoRu</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12</a:t>
            </a:r>
            <a:pPr algn="l" indent="0" marL="0">
              <a:buNone/>
            </a:pPr>
            <a:r>
              <a:rPr lang="en-US" sz="1250" b="1" dirty="0">
                <a:solidFill>
                  <a:srgbClr val="1B2A41"/>
                </a:solidFill>
                <a:latin typeface="Georgia" pitchFamily="34" charset="0"/>
                <a:ea typeface="Georgia" pitchFamily="34" charset="-122"/>
                <a:cs typeface="Georgia" pitchFamily="34" charset="-120"/>
              </a:rPr>
              <a:t> total number of electrons considered to be involved in its formation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57</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60</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63</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72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301</a:t>
            </a:fld>
            <a:endParaRPr lang="en-US"/>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name="Slide 30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60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CoRu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3+9+8×3+12×2 = 60 electron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60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302</a:t>
            </a:fld>
            <a:endParaRPr lang="en-US"/>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name="Slide 30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57</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60 cluster valence electrons (b).</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60 cluster valence electrons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72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60 cluster valence electrons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303</a:t>
            </a:fld>
            <a:endParaRPr lang="en-US"/>
          </a:p>
        </p:txBody>
      </p:sp>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name="Slide 30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44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Among the following clusters, A=[(H)Co</a:t>
            </a:r>
            <a:pPr algn="l" indent="0" marL="0">
              <a:buNone/>
            </a:pPr>
            <a:r>
              <a:rPr lang="en-US" sz="1150" b="1" baseline="-4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 (CO)</a:t>
            </a:r>
            <a:pPr algn="l" indent="0" marL="0">
              <a:buNone/>
            </a:pPr>
            <a:r>
              <a:rPr lang="en-US" sz="1150" b="1" baseline="-40000" dirty="0">
                <a:solidFill>
                  <a:srgbClr val="1B2A41"/>
                </a:solidFill>
                <a:latin typeface="Georgia" pitchFamily="34" charset="0"/>
                <a:ea typeface="Georgia" pitchFamily="34" charset="-122"/>
                <a:cs typeface="Georgia" pitchFamily="34" charset="-120"/>
              </a:rPr>
              <a:t>15</a:t>
            </a:r>
            <a:pPr algn="l" indent="0" marL="0">
              <a:buNone/>
            </a:pPr>
            <a:r>
              <a:rPr lang="en-US" sz="1150" b="1" dirty="0">
                <a:solidFill>
                  <a:srgbClr val="1B2A41"/>
                </a:solidFill>
                <a:latin typeface="Georgia" pitchFamily="34" charset="0"/>
                <a:ea typeface="Georgia" pitchFamily="34" charset="-122"/>
                <a:cs typeface="Georgia" pitchFamily="34" charset="-120"/>
              </a:rPr>
              <a:t>] B =[(H)</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Os</a:t>
            </a:r>
            <a:pPr algn="l" indent="0" marL="0">
              <a:buNone/>
            </a:pPr>
            <a:r>
              <a:rPr lang="en-US" sz="1150" b="1" baseline="-4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 (CO)</a:t>
            </a:r>
            <a:pPr algn="l" indent="0" marL="0">
              <a:buNone/>
            </a:pPr>
            <a:r>
              <a:rPr lang="en-US" sz="1150" b="1" baseline="-40000" dirty="0">
                <a:solidFill>
                  <a:srgbClr val="1B2A41"/>
                </a:solidFill>
                <a:latin typeface="Georgia" pitchFamily="34" charset="0"/>
                <a:ea typeface="Georgia" pitchFamily="34" charset="-122"/>
                <a:cs typeface="Georgia" pitchFamily="34" charset="-120"/>
              </a:rPr>
              <a:t>18</a:t>
            </a:r>
            <a:pPr algn="l" indent="0" marL="0">
              <a:buNone/>
            </a:pPr>
            <a:r>
              <a:rPr lang="en-US" sz="1150" b="1" dirty="0">
                <a:solidFill>
                  <a:srgbClr val="1B2A41"/>
                </a:solidFill>
                <a:latin typeface="Georgia" pitchFamily="34" charset="0"/>
                <a:ea typeface="Georgia" pitchFamily="34" charset="-122"/>
                <a:cs typeface="Georgia" pitchFamily="34" charset="-120"/>
              </a:rPr>
              <a:t>] C=[(H)</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Os</a:t>
            </a:r>
            <a:pPr algn="l" indent="0" marL="0">
              <a:buNone/>
            </a:pPr>
            <a:r>
              <a:rPr lang="en-US" sz="1150" b="1" baseline="-40000" dirty="0">
                <a:solidFill>
                  <a:srgbClr val="1B2A41"/>
                </a:solidFill>
                <a:latin typeface="Georgia" pitchFamily="34" charset="0"/>
                <a:ea typeface="Georgia" pitchFamily="34" charset="-122"/>
                <a:cs typeface="Georgia" pitchFamily="34" charset="-120"/>
              </a:rPr>
              <a:t>5</a:t>
            </a:r>
            <a:pPr algn="l" indent="0" marL="0">
              <a:buNone/>
            </a:pPr>
            <a:r>
              <a:rPr lang="en-US" sz="1150" b="1" dirty="0">
                <a:solidFill>
                  <a:srgbClr val="1B2A41"/>
                </a:solidFill>
                <a:latin typeface="Georgia" pitchFamily="34" charset="0"/>
                <a:ea typeface="Georgia" pitchFamily="34" charset="-122"/>
                <a:cs typeface="Georgia" pitchFamily="34" charset="-120"/>
              </a:rPr>
              <a:t> (CO)</a:t>
            </a:r>
            <a:pPr algn="l" indent="0" marL="0">
              <a:buNone/>
            </a:pPr>
            <a:r>
              <a:rPr lang="en-US" sz="1150" b="1" baseline="-40000" dirty="0">
                <a:solidFill>
                  <a:srgbClr val="1B2A41"/>
                </a:solidFill>
                <a:latin typeface="Georgia" pitchFamily="34" charset="0"/>
                <a:ea typeface="Georgia" pitchFamily="34" charset="-122"/>
                <a:cs typeface="Georgia" pitchFamily="34" charset="-120"/>
              </a:rPr>
              <a:t>16</a:t>
            </a:r>
            <a:pPr algn="l" indent="0" marL="0">
              <a:buNone/>
            </a:pPr>
            <a:r>
              <a:rPr lang="en-US" sz="1150" b="1" dirty="0">
                <a:solidFill>
                  <a:srgbClr val="1B2A41"/>
                </a:solidFill>
                <a:latin typeface="Georgia" pitchFamily="34" charset="0"/>
                <a:ea typeface="Georgia" pitchFamily="34" charset="-122"/>
                <a:cs typeface="Georgia" pitchFamily="34" charset="-120"/>
              </a:rPr>
              <a:t>] H is encapsulated in</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only</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only</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 only</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 only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304</a:t>
            </a:fld>
            <a:endParaRPr lang="en-US"/>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name="Slide 30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A only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H encapsulated.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image shows solid state structure of HCo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obtained using neutron diffraction technique. The blue spheres are Co molecules, white spheres are CO ligands whereas black sphere is H, encapsulated in the crystal.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Source: Journal of the Chemical Society Dalton Transactions, Oct. 1999 (DOI: 10.1039/a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810025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j)</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A only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305</a:t>
            </a:fld>
            <a:endParaRPr lang="en-US"/>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name="Slide 30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only</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[HCo₆(CO)₁ ]⁻ has an interstitial hydride at the centre of the Co₆ octahedron; in H₂Os₆(CO)₁₈ and H₂Os (CO)₁₆ the hydrides bridge edges/faces on the surface.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C only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[HCo₆(CO)₁ ]⁻ has an interstitial hydride at the centre of the Co₆ octahedron; in H₂Os₆(CO)₁₈ and H₂Os (CO)₁₆ the hydrides bridge edges/faces on the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 only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[HCo₆(CO)₁ ]⁻ has an interstitial hydride at the centre of the Co₆ octahedron; in H₂Os₆(CO)₁₈ and H₂Os (CO)₁₆ the hydrides bridge edges/faces on the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306</a:t>
            </a:fld>
            <a:endParaRPr lang="en-US"/>
          </a:p>
        </p:txBody>
      </p:sp>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name="Slide 30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correct statement regarding terminal/bridging CO groups in solid Co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12</a:t>
            </a:r>
            <a:pPr algn="l" indent="0" marL="0">
              <a:buNone/>
            </a:pPr>
            <a:r>
              <a:rPr lang="en-US" sz="1250" b="1" dirty="0">
                <a:solidFill>
                  <a:srgbClr val="1B2A41"/>
                </a:solidFill>
                <a:latin typeface="Georgia" pitchFamily="34" charset="0"/>
                <a:ea typeface="Georgia" pitchFamily="34" charset="-122"/>
                <a:cs typeface="Georgia" pitchFamily="34" charset="-120"/>
              </a:rPr>
              <a:t> and Ir</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12</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have equal number of bridging CO groups</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number of bridging CO groups in 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12</a:t>
            </a:r>
            <a:pPr algn="l" indent="0" marL="0">
              <a:buNone/>
            </a:pPr>
            <a:r>
              <a:rPr lang="en-US" sz="850" dirty="0">
                <a:solidFill>
                  <a:srgbClr val="1B2A41"/>
                </a:solidFill>
                <a:latin typeface="Arial" pitchFamily="34" charset="0"/>
                <a:ea typeface="Arial" pitchFamily="34" charset="-122"/>
                <a:cs typeface="Arial" pitchFamily="34" charset="-120"/>
              </a:rPr>
              <a:t> is 4</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number of terminal CO groups in 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12</a:t>
            </a:r>
            <a:pPr algn="l" indent="0" marL="0">
              <a:buNone/>
            </a:pPr>
            <a:r>
              <a:rPr lang="en-US" sz="850" dirty="0">
                <a:solidFill>
                  <a:srgbClr val="1B2A41"/>
                </a:solidFill>
                <a:latin typeface="Arial" pitchFamily="34" charset="0"/>
                <a:ea typeface="Arial" pitchFamily="34" charset="-122"/>
                <a:cs typeface="Arial" pitchFamily="34" charset="-120"/>
              </a:rPr>
              <a:t> is 8</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number of bridging CO groups in Ir</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12</a:t>
            </a:r>
            <a:pPr algn="l" indent="0" marL="0">
              <a:buNone/>
            </a:pPr>
            <a:r>
              <a:rPr lang="en-US" sz="850" dirty="0">
                <a:solidFill>
                  <a:srgbClr val="1B2A41"/>
                </a:solidFill>
                <a:latin typeface="Arial" pitchFamily="34" charset="0"/>
                <a:ea typeface="Arial" pitchFamily="34" charset="-122"/>
                <a:cs typeface="Arial" pitchFamily="34" charset="-120"/>
              </a:rPr>
              <a:t> is zero.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307</a:t>
            </a:fld>
            <a:endParaRPr lang="en-US"/>
          </a:p>
        </p:txBody>
      </p:sp>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name="Slide 30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the number of bridging CO groups in Ir</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(CO)</a:t>
            </a:r>
            <a:pPr algn="l" indent="0" marL="0">
              <a:buNone/>
            </a:pPr>
            <a:r>
              <a:rPr lang="en-US" sz="1250" baseline="-40000" dirty="0">
                <a:solidFill>
                  <a:srgbClr val="1B2A41"/>
                </a:solidFill>
                <a:latin typeface="Arial" pitchFamily="34" charset="0"/>
                <a:ea typeface="Arial" pitchFamily="34" charset="-122"/>
                <a:cs typeface="Arial" pitchFamily="34" charset="-120"/>
              </a:rPr>
              <a:t>12</a:t>
            </a:r>
            <a:pPr algn="l" indent="0" marL="0">
              <a:buNone/>
            </a:pPr>
            <a:r>
              <a:rPr lang="en-US" sz="1250" dirty="0">
                <a:solidFill>
                  <a:srgbClr val="1B2A41"/>
                </a:solidFill>
                <a:latin typeface="Arial" pitchFamily="34" charset="0"/>
                <a:ea typeface="Arial" pitchFamily="34" charset="-122"/>
                <a:cs typeface="Arial" pitchFamily="34" charset="-120"/>
              </a:rPr>
              <a:t> is zero.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Due to increase in size of Ir, compared to Co, the Metal-Metal bond length also increases, thus the ability to form bridge carbonyl decreases with increase in M-M bond No of bridging CO= 3 No of bridging CO = 0 No of Terminal CO= 9 No of terminal CO =12 +</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the number of bridging CO groups in Ir</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(CO)</a:t>
            </a:r>
            <a:pPr algn="l" indent="0" marL="0">
              <a:buNone/>
            </a:pPr>
            <a:r>
              <a:rPr lang="en-US" sz="900" b="1" baseline="-40000" dirty="0">
                <a:solidFill>
                  <a:srgbClr val="1B2A41"/>
                </a:solidFill>
                <a:latin typeface="Arial" pitchFamily="34" charset="0"/>
                <a:ea typeface="Arial" pitchFamily="34" charset="-122"/>
                <a:cs typeface="Arial" pitchFamily="34" charset="-120"/>
              </a:rPr>
              <a:t>12</a:t>
            </a:r>
            <a:pPr algn="l" indent="0" marL="0">
              <a:buNone/>
            </a:pPr>
            <a:r>
              <a:rPr lang="en-US" sz="900" b="1" dirty="0">
                <a:solidFill>
                  <a:srgbClr val="1B2A41"/>
                </a:solidFill>
                <a:latin typeface="Arial" pitchFamily="34" charset="0"/>
                <a:ea typeface="Arial" pitchFamily="34" charset="-122"/>
                <a:cs typeface="Arial" pitchFamily="34" charset="-120"/>
              </a:rPr>
              <a:t> is zero.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308</a:t>
            </a:fld>
            <a:endParaRPr lang="en-US"/>
          </a:p>
        </p:txBody>
      </p:sp>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name="Slide 30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both have equal number of bridging CO groups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number of bridging CO groups in 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12</a:t>
            </a:r>
            <a:pPr algn="l" indent="0" marL="0">
              <a:buNone/>
            </a:pPr>
            <a:r>
              <a:rPr lang="en-US" sz="1050" b="1" dirty="0">
                <a:solidFill>
                  <a:srgbClr val="1B2A41"/>
                </a:solidFill>
                <a:latin typeface="Arial" pitchFamily="34" charset="0"/>
                <a:ea typeface="Arial" pitchFamily="34" charset="-122"/>
                <a:cs typeface="Arial" pitchFamily="34" charset="-120"/>
              </a:rPr>
              <a:t> is 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number of terminal CO groups in 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12</a:t>
            </a:r>
            <a:pPr algn="l" indent="0" marL="0">
              <a:buNone/>
            </a:pPr>
            <a:r>
              <a:rPr lang="en-US" sz="1050" b="1" dirty="0">
                <a:solidFill>
                  <a:srgbClr val="1B2A41"/>
                </a:solidFill>
                <a:latin typeface="Arial" pitchFamily="34" charset="0"/>
                <a:ea typeface="Arial" pitchFamily="34" charset="-122"/>
                <a:cs typeface="Arial" pitchFamily="34" charset="-120"/>
              </a:rPr>
              <a:t> is 8</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309</a:t>
            </a:fld>
            <a:endParaRPr lang="en-US"/>
          </a:p>
        </p:txBody>
      </p:sp>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name="Slide 3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53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oxidation state of Ni and the number of metal–metal bonds in [Ni</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(CO)</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consistent with the 18-electron rule are</a:t>
            </a:r>
            <a:endParaRPr lang="en-US" sz="11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Ni(–II), 1 bond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Ni(IV), 2 bonds</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Ni(–I), 1 bond</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Ni(IV), 3 bonds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310</a:t>
            </a:fld>
            <a:endParaRPr lang="en-US"/>
          </a:p>
        </p:txBody>
      </p:sp>
    </p:spTree>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name="Slide 3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Ni(–I), 1 bond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2x + 0 (CO neutral) = −2 → x = −1, so Ni(−I). Each Ni(−I)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10+1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10 + 2×2(CO each = 2e) + 1(M–M bond) = 10 + 6 + 1 = 17. Wait — Ni(−I) has 11e + 3×CO(6e) + M–M(1e) = 18e. One M–M bond is required.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Ni(–I), 1 bond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311</a:t>
            </a:fld>
            <a:endParaRPr lang="en-US"/>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name="Slide 3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Ni(–II), 1 bond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[Ni₂(CO)₆]²⁻: each Ni(−I) has 11 + 6 = 17 electrons, so one Ni–Ni bond completes 18.</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Ni(IV), 2 bonds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[Ni₂(CO)₆]²⁻: each Ni(−I) has 11 + 6 = 17 electrons, so one Ni–Ni bond completes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Ni(IV), 3 bonds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[Ni₂(CO)₆]²⁻: each Ni(−I) has 11 + 6 = 17 electrons, so one Ni–Ni bond completes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312</a:t>
            </a:fld>
            <a:endParaRPr lang="en-US"/>
          </a:p>
        </p:txBody>
      </p:sp>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name="Slide 3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54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Q54</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compound [Re</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(Me</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PPh)</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CI</a:t>
            </a:r>
            <a:pPr algn="l" indent="0" marL="0">
              <a:buNone/>
            </a:pPr>
            <a:r>
              <a:rPr lang="en-US" sz="1150" b="1" baseline="-40000" dirty="0">
                <a:solidFill>
                  <a:srgbClr val="1B2A41"/>
                </a:solidFill>
                <a:latin typeface="Georgia" pitchFamily="34" charset="0"/>
                <a:ea typeface="Georgia" pitchFamily="34" charset="-122"/>
                <a:cs typeface="Georgia" pitchFamily="34" charset="-120"/>
              </a:rPr>
              <a:t>4</a:t>
            </a:r>
            <a:pPr algn="l" indent="0" marL="0">
              <a:buNone/>
            </a:pPr>
            <a:r>
              <a:rPr lang="en-US" sz="1150" b="1" dirty="0">
                <a:solidFill>
                  <a:srgbClr val="1B2A41"/>
                </a:solidFill>
                <a:latin typeface="Georgia" pitchFamily="34" charset="0"/>
                <a:ea typeface="Georgia" pitchFamily="34" charset="-122"/>
                <a:cs typeface="Georgia" pitchFamily="34" charset="-120"/>
              </a:rPr>
              <a:t>] (M) having a configuration of σ π δ δ* can be oxidized to M and 2+ + +2 M . The formal metal-metal order in M ,M and M respectively, are</a:t>
            </a:r>
            <a:endParaRPr lang="en-US" sz="11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3.0, 3.5 and 4.0</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3.5, 4.0 and 3.0</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4.0, 3.5 and 3.0</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3.0, 4.0 and 3.5 [Re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PPh)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CI</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 (M)</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313</a:t>
            </a:fld>
            <a:endParaRPr lang="en-US"/>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name="Slide 31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3.0, 3.5 and 4.0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Refer to the governing principle for this topic; the correct option follows directly from it.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3.0, 3.5 and 4.0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314</a:t>
            </a:fld>
            <a:endParaRPr lang="en-US"/>
          </a:p>
        </p:txBody>
      </p:sp>
    </p:spTree>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name="Slide 3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3.5, 4.0 and 3.0</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4.0, 3.5 and 3.0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3.0, 4.0 and 3.5 [Re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PPh)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CI</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 (M)</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315</a:t>
            </a:fld>
            <a:endParaRPr lang="en-US"/>
          </a:p>
        </p:txBody>
      </p:sp>
    </p:spTree>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name="Slide 3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56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Q56</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1H NMR spectrum of [η</a:t>
            </a:r>
            <a:pPr algn="l" indent="0" marL="0">
              <a:buNone/>
            </a:pPr>
            <a:r>
              <a:rPr lang="en-US" sz="1200" b="1" baseline="3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-C</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Rh)(C</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at -20°C shows a typical AA' XX' pattern in the olefinic region. On increasing the temperature to -70°C, the separate lines collapse into a single line which is due to</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free rotation of the ethylene ligand about the metal-olefin bond</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interamolecular exchange between the ethylene ligands</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intermolecular exchange between the ethylene ligands</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change in hapticity of the cyclopentadienyl ligand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316</a:t>
            </a:fld>
            <a:endParaRPr lang="en-US"/>
          </a:p>
        </p:txBody>
      </p:sp>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name="Slide 3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free rotation of the ethylene ligand about the metal-olefin bond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Rh)(C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-20°C shows a typical AA' XX' pattern in the olefinic region due to free rotation of the ethylene ligand about the metal-olefin bond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free rotation of the ethylene ligand about the metal-olefin bond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317</a:t>
            </a:fld>
            <a:endParaRPr lang="en-US"/>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name="Slide 3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interamolecular exchange between the ethylene ligands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Warming allows the ethylene ligands to rotate about the Rh–olefin axis, exchanging the inner and outer protons of each C₂H₄ and collapsing the AA′XX′ pattern into a singlet.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intermolecular exchange between the ethylene ligands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Warming allows the ethylene ligands to rotate about the Rh–olefin axis, exchanging the inner and outer protons of each C₂H₄ and collapsing the AA′XX′ pattern…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change in hapticity of the cyclopentadienyl ligand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Warming allows the ethylene ligands to rotate about the Rh–olefin axis, exchanging the inner and outer protons of each C₂H₄ and collapsing the AA′XX′ pattern…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318</a:t>
            </a:fld>
            <a:endParaRPr lang="en-US"/>
          </a:p>
        </p:txBody>
      </p:sp>
    </p:spTree>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name="Slide 3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61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point group symmetries for trans-[Cr(en)</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F</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and [TiCl</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 -3, respectively,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d and D</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 and D</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h and D</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h</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h and D</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h Correct answer is (*), none of the given option is correct . 62 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12</a:t>
            </a:r>
            <a:pPr algn="l" indent="0" marL="0">
              <a:buNone/>
            </a:pPr>
            <a:r>
              <a:rPr lang="en-US" sz="850" dirty="0">
                <a:solidFill>
                  <a:srgbClr val="1B2A41"/>
                </a:solidFill>
                <a:latin typeface="Arial" pitchFamily="34" charset="0"/>
                <a:ea typeface="Arial" pitchFamily="34" charset="-122"/>
                <a:cs typeface="Arial" pitchFamily="34" charset="-120"/>
              </a:rPr>
              <a:t> adopts the (a)closo-structure (b) nido-structure (c) arachno-structure (d) hypho-structure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319</a:t>
            </a:fld>
            <a:endParaRPr lang="en-US"/>
          </a:p>
        </p:txBody>
      </p:sp>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name="Slide 3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D</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d and D</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TVE =36+ 24 = 60 PEC=TVE-(nx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)=60-48=12 PEC/2=12/2 = 6 = 4+2 (n+2=Nido)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D</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d and D</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320</a:t>
            </a:fld>
            <a:endParaRPr lang="en-US"/>
          </a:p>
        </p:txBody>
      </p:sp>
    </p:spTree>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name="Slide 3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d and D</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h and D</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h</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h and D</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h Correct answer is (*), none of the given option is correct . 62 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12</a:t>
            </a:r>
            <a:pPr algn="l" indent="0" marL="0">
              <a:buNone/>
            </a:pPr>
            <a:r>
              <a:rPr lang="en-US" sz="1050" b="1" dirty="0">
                <a:solidFill>
                  <a:srgbClr val="1B2A41"/>
                </a:solidFill>
                <a:latin typeface="Arial" pitchFamily="34" charset="0"/>
                <a:ea typeface="Arial" pitchFamily="34" charset="-122"/>
                <a:cs typeface="Arial" pitchFamily="34" charset="-120"/>
              </a:rPr>
              <a:t> adopts the (a)closo-structure (b) nido-structure (c) arachno-structure (d) hypho-structure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321</a:t>
            </a:fld>
            <a:endParaRPr lang="en-US"/>
          </a:p>
        </p:txBody>
      </p:sp>
    </p:spTree>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name="Slide 3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67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According to Wade's rule, anion C</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B</a:t>
            </a:r>
            <a:pPr algn="l" indent="0" marL="0">
              <a:buNone/>
            </a:pPr>
            <a:r>
              <a:rPr lang="en-US" sz="1150" b="1" baseline="-40000" dirty="0">
                <a:solidFill>
                  <a:srgbClr val="1B2A41"/>
                </a:solidFill>
                <a:latin typeface="Georgia" pitchFamily="34" charset="0"/>
                <a:ea typeface="Georgia" pitchFamily="34" charset="-122"/>
                <a:cs typeface="Georgia" pitchFamily="34" charset="-120"/>
              </a:rPr>
              <a:t>9</a:t>
            </a:r>
            <a:pPr algn="l" indent="0" marL="0">
              <a:buNone/>
            </a:pPr>
            <a:r>
              <a:rPr lang="en-US" sz="1150" b="1" dirty="0">
                <a:solidFill>
                  <a:srgbClr val="1B2A41"/>
                </a:solidFill>
                <a:latin typeface="Georgia" pitchFamily="34" charset="0"/>
                <a:ea typeface="Georgia" pitchFamily="34" charset="-122"/>
                <a:cs typeface="Georgia" pitchFamily="34" charset="-120"/>
              </a:rPr>
              <a:t>H</a:t>
            </a:r>
            <a:pPr algn="l" indent="0" marL="0">
              <a:buNone/>
            </a:pPr>
            <a:r>
              <a:rPr lang="en-US" sz="1150" b="1" baseline="-40000" dirty="0">
                <a:solidFill>
                  <a:srgbClr val="1B2A41"/>
                </a:solidFill>
                <a:latin typeface="Georgia" pitchFamily="34" charset="0"/>
                <a:ea typeface="Georgia" pitchFamily="34" charset="-122"/>
                <a:cs typeface="Georgia" pitchFamily="34" charset="-120"/>
              </a:rPr>
              <a:t>12</a:t>
            </a:r>
            <a:pPr algn="l" indent="0" marL="0">
              <a:buNone/>
            </a:pPr>
            <a:r>
              <a:rPr lang="en-US" sz="1150" b="1" dirty="0">
                <a:solidFill>
                  <a:srgbClr val="1B2A41"/>
                </a:solidFill>
                <a:latin typeface="Georgia" pitchFamily="34" charset="0"/>
                <a:ea typeface="Georgia" pitchFamily="34" charset="-122"/>
                <a:cs typeface="Georgia" pitchFamily="34" charset="-120"/>
              </a:rPr>
              <a:t> adopts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closo-structure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nido-structure</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arachno-sturcture</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hypho-structure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322</a:t>
            </a:fld>
            <a:endParaRPr lang="en-US"/>
          </a:p>
        </p:txBody>
      </p:sp>
    </p:spTree>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name="Slide 32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nido-structure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carborane anion.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follow wade rule as C ≡ BH ↓ ↓ (4e-) (4e-)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14-1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Now,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14-1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equivalent to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neutral borane which follows the formula BnHn-4 which is the general formula of nidoborane.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14-1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BnHn-4 ≡ Nido.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nido-structure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323</a:t>
            </a:fld>
            <a:endParaRPr lang="en-US"/>
          </a:p>
        </p:txBody>
      </p:sp>
    </p:spTree>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name="Slide 32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closo-structure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arachno-sturcture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hypho-structure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324</a:t>
            </a:fld>
            <a:endParaRPr lang="en-US"/>
          </a:p>
        </p:txBody>
      </p:sp>
    </p:spTree>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name="Slide 3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76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Q76</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According to Wade's theory the anion [B</a:t>
            </a:r>
            <a:pPr algn="l" indent="0" marL="0">
              <a:buNone/>
            </a:pPr>
            <a:r>
              <a:rPr lang="en-US" sz="1100" b="1" baseline="-40000" dirty="0">
                <a:solidFill>
                  <a:srgbClr val="1B2A41"/>
                </a:solidFill>
                <a:latin typeface="Georgia" pitchFamily="34" charset="0"/>
                <a:ea typeface="Georgia" pitchFamily="34" charset="-122"/>
                <a:cs typeface="Georgia" pitchFamily="34" charset="-120"/>
              </a:rPr>
              <a:t>12</a:t>
            </a:r>
            <a:pPr algn="l" indent="0" marL="0">
              <a:buNone/>
            </a:pPr>
            <a:r>
              <a:rPr lang="en-US" sz="1100" b="1" dirty="0">
                <a:solidFill>
                  <a:srgbClr val="1B2A41"/>
                </a:solidFill>
                <a:latin typeface="Georgia" pitchFamily="34" charset="0"/>
                <a:ea typeface="Georgia" pitchFamily="34" charset="-122"/>
                <a:cs typeface="Georgia" pitchFamily="34" charset="-120"/>
              </a:rPr>
              <a:t>H</a:t>
            </a:r>
            <a:pPr algn="l" indent="0" marL="0">
              <a:buNone/>
            </a:pPr>
            <a:r>
              <a:rPr lang="en-US" sz="1100" b="1" baseline="-40000" dirty="0">
                <a:solidFill>
                  <a:srgbClr val="1B2A41"/>
                </a:solidFill>
                <a:latin typeface="Georgia" pitchFamily="34" charset="0"/>
                <a:ea typeface="Georgia" pitchFamily="34" charset="-122"/>
                <a:cs typeface="Georgia" pitchFamily="34" charset="-120"/>
              </a:rPr>
              <a:t>12</a:t>
            </a:r>
            <a:pPr algn="l" indent="0" marL="0">
              <a:buNone/>
            </a:pPr>
            <a:r>
              <a:rPr lang="en-US" sz="1100" b="1" dirty="0">
                <a:solidFill>
                  <a:srgbClr val="1B2A41"/>
                </a:solidFill>
                <a:latin typeface="Georgia" pitchFamily="34" charset="0"/>
                <a:ea typeface="Georgia" pitchFamily="34" charset="-122"/>
                <a:cs typeface="Georgia" pitchFamily="34" charset="-120"/>
              </a:rPr>
              <a:t>]</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adopts</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closo-structure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arachno-structure</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hypo-structure</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nido-structure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325</a:t>
            </a:fld>
            <a:endParaRPr lang="en-US"/>
          </a:p>
        </p:txBody>
      </p:sp>
    </p:spTree>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name="Slide 3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closo-structure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[BnHn]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Therefore, it is closo structure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closo-structure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326</a:t>
            </a:fld>
            <a:endParaRPr lang="en-US"/>
          </a:p>
        </p:txBody>
      </p:sp>
    </p:spTree>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name="Slide 3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arachno-structure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[B₁₂H₁₂]²⁻ is closo (a).</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hypo-structure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[B₁₂H₁₂]²⁻ is closo</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nido-structure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[B₁₂H₁₂]²⁻ is closo</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327</a:t>
            </a:fld>
            <a:endParaRPr lang="en-US"/>
          </a:p>
        </p:txBody>
      </p:sp>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name="Slide 3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81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Q81</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Total number of vertices in metal clusters [Ru</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(C)(CO)</a:t>
            </a:r>
            <a:pPr algn="l" indent="0" marL="0">
              <a:buNone/>
            </a:pPr>
            <a:r>
              <a:rPr lang="en-US" sz="1050" b="1" baseline="-40000" dirty="0">
                <a:solidFill>
                  <a:srgbClr val="1B2A41"/>
                </a:solidFill>
                <a:latin typeface="Georgia" pitchFamily="34" charset="0"/>
                <a:ea typeface="Georgia" pitchFamily="34" charset="-122"/>
                <a:cs typeface="Georgia" pitchFamily="34" charset="-120"/>
              </a:rPr>
              <a:t>17</a:t>
            </a:r>
            <a:pPr algn="l" indent="0" marL="0">
              <a:buNone/>
            </a:pPr>
            <a:r>
              <a:rPr lang="en-US" sz="1050" b="1" dirty="0">
                <a:solidFill>
                  <a:srgbClr val="1B2A41"/>
                </a:solidFill>
                <a:latin typeface="Georgia" pitchFamily="34" charset="0"/>
                <a:ea typeface="Georgia" pitchFamily="34" charset="-122"/>
                <a:cs typeface="Georgia" pitchFamily="34" charset="-120"/>
              </a:rPr>
              <a:t>] [Os</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(C)(CO)</a:t>
            </a:r>
            <a:pPr algn="l" indent="0" marL="0">
              <a:buNone/>
            </a:pPr>
            <a:r>
              <a:rPr lang="en-US" sz="1050" b="1" baseline="-40000" dirty="0">
                <a:solidFill>
                  <a:srgbClr val="1B2A41"/>
                </a:solidFill>
                <a:latin typeface="Georgia" pitchFamily="34" charset="0"/>
                <a:ea typeface="Georgia" pitchFamily="34" charset="-122"/>
                <a:cs typeface="Georgia" pitchFamily="34" charset="-120"/>
              </a:rPr>
              <a:t>15</a:t>
            </a:r>
            <a:pPr algn="l" indent="0" marL="0">
              <a:buNone/>
            </a:pPr>
            <a:r>
              <a:rPr lang="en-US" sz="1050" b="1" dirty="0">
                <a:solidFill>
                  <a:srgbClr val="1B2A41"/>
                </a:solidFill>
                <a:latin typeface="Georgia" pitchFamily="34" charset="0"/>
                <a:ea typeface="Georgia" pitchFamily="34" charset="-122"/>
                <a:cs typeface="Georgia" pitchFamily="34" charset="-120"/>
              </a:rPr>
              <a:t>] and [Ru</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(C)(CO)</a:t>
            </a:r>
            <a:pPr algn="l" indent="0" marL="0">
              <a:buNone/>
            </a:pPr>
            <a:r>
              <a:rPr lang="en-US" sz="1050" b="1" baseline="-40000" dirty="0">
                <a:solidFill>
                  <a:srgbClr val="1B2A41"/>
                </a:solidFill>
                <a:latin typeface="Georgia" pitchFamily="34" charset="0"/>
                <a:ea typeface="Georgia" pitchFamily="34" charset="-122"/>
                <a:cs typeface="Georgia" pitchFamily="34" charset="-120"/>
              </a:rPr>
              <a:t>16</a:t>
            </a:r>
            <a:pPr algn="l" indent="0" marL="0">
              <a:buNone/>
            </a:pPr>
            <a:r>
              <a:rPr lang="en-US" sz="1050" b="1" dirty="0">
                <a:solidFill>
                  <a:srgbClr val="1B2A41"/>
                </a:solidFill>
                <a:latin typeface="Georgia" pitchFamily="34" charset="0"/>
                <a:ea typeface="Georgia" pitchFamily="34" charset="-122"/>
                <a:cs typeface="Georgia" pitchFamily="34" charset="-120"/>
              </a:rPr>
              <a:t>] are 6, 5 and 5, respectively. The predicted structures of these complexes, respectively are</a:t>
            </a:r>
            <a:endParaRPr lang="en-US" sz="10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 nido and nido</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 nido and arachno</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arachno, closo and nido</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arachno, nido and closo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328</a:t>
            </a:fld>
            <a:endParaRPr lang="en-US"/>
          </a:p>
        </p:txBody>
      </p:sp>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name="Slide 3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closo, nido and arachno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TEC =8×6+4+17×2 = 86 PEC= 86 - 6×12 = 14 PEC/2= 14/2 = 7 Therefore, 7=6+1=(n+1) closo [Os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TEC= 8×5+4 +15×2 = 74 PEC =74-12×5 PEC = 74-60= 14/2 =7= (5+2)=(n+2) .Therefore, nido [Ru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TEC= 8×5+4+16×2 TEC=76 PEC =76-60=16 PEC/2=16/2 =8= (5+3)=(n+3) Arachno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closo, nido and arachno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329</a:t>
            </a:fld>
            <a:endParaRPr lang="en-US"/>
          </a:p>
        </p:txBody>
      </p:sp>
    </p:spTree>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name="Slide 3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closo, nido and nido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Ru₆C(CO)₁₇: 48 + 4 + 34 = 86 = 14n + 2 → closo; Os C(CO)₁ : 40 + 4 + 30 = 74 = 14n + 4 → nido; Ru C(CO)₁₆: 76 = 14n + 6 → arachno.</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arachno, closo and nido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Ru₆C(CO)₁₇: 48 + 4 + 34 = 86 = 14n + 2 → closo; Os C(CO)₁ : 40 + 4 + 30 = 74 = 14n + 4 → nido; Ru C(CO)₁₆: 76 = 14n + 6 →</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arachno, nido and closo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Ru₆C(CO)₁₇: 48 + 4 + 34 = 86 = 14n + 2 → closo; Os C(CO)₁ : 40 + 4 + 30 = 74 = 14n + 4 → nido; Ru C(CO)₁₆: 76 = 14n + 6 →</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330</a:t>
            </a:fld>
            <a:endParaRPr lang="en-US"/>
          </a:p>
        </p:txBody>
      </p:sp>
    </p:spTree>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name="Slide 3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88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Q88</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Using Wade's rules predict the structure type of [C</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B</a:t>
            </a:r>
            <a:pPr algn="l" indent="0" marL="0">
              <a:buNone/>
            </a:pPr>
            <a:r>
              <a:rPr lang="en-US" sz="1100" b="1" baseline="-4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H</a:t>
            </a:r>
            <a:pPr algn="l" indent="0" marL="0">
              <a:buNone/>
            </a:pPr>
            <a:r>
              <a:rPr lang="en-US" sz="1100" b="1" baseline="-40000" dirty="0">
                <a:solidFill>
                  <a:srgbClr val="1B2A41"/>
                </a:solidFill>
                <a:latin typeface="Georgia" pitchFamily="34" charset="0"/>
                <a:ea typeface="Georgia" pitchFamily="34" charset="-122"/>
                <a:cs typeface="Georgia" pitchFamily="34" charset="-120"/>
              </a:rPr>
              <a:t>7</a:t>
            </a:r>
            <a:pPr algn="l" indent="0" marL="0">
              <a:buNone/>
            </a:pPr>
            <a:r>
              <a:rPr lang="en-US" sz="1100" b="1" dirty="0">
                <a:solidFill>
                  <a:srgbClr val="1B2A41"/>
                </a:solidFill>
                <a:latin typeface="Georgia" pitchFamily="34" charset="0"/>
                <a:ea typeface="Georgia" pitchFamily="34" charset="-122"/>
                <a:cs typeface="Georgia" pitchFamily="34" charset="-120"/>
              </a:rPr>
              <a:t> ]</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closos</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arachno</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hypho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331</a:t>
            </a:fld>
            <a:endParaRPr lang="en-US"/>
          </a:p>
        </p:txBody>
      </p:sp>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name="Slide 3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closos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 ≡ BH (BH)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(closo)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(BnHn -2)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closos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332</a:t>
            </a:fld>
            <a:endParaRPr lang="en-US"/>
          </a:p>
        </p:txBody>
      </p:sp>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name="Slide 33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nido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C₂B H₇: 7 vertices; skeletal electrons 2×3 (CH) + 5×2 (BH) = 16 = 8 pairs = n + 1 → closo (pentagonal bipyramid).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arachno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C₂B H₇: 7 vertices; skeletal electrons 2×3 (CH) + 5×2 (BH) = 16 = 8 pairs = n + 1 → closo (pentagonal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hypho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C₂B H₇: 7 vertices; skeletal electrons 2×3 (CH) + 5×2 (BH) = 16 = 8 pairs = n + 1 → closo (pentagonal</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333</a:t>
            </a:fld>
            <a:endParaRPr lang="en-US"/>
          </a:p>
        </p:txBody>
      </p:sp>
    </p:spTree>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name="Slide 3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91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number of valence electrons provided by [Ru(CO)</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fragment towards cluster bonding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14</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334</a:t>
            </a:fld>
            <a:endParaRPr lang="en-US"/>
          </a:p>
        </p:txBody>
      </p:sp>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name="Slide 3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Number of electron involving in metal cluster = T.V.E - 12 T.V.E in Ru(CO)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8 + 6 = 14 (T.V.E = total valence electron)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Hence, number of electron provided for cluster bonding = 14-12=2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335</a:t>
            </a:fld>
            <a:endParaRPr lang="en-US"/>
          </a:p>
        </p:txBody>
      </p:sp>
    </p:spTree>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name="Slide 3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Ru(CO)₃ supplies 8 + 6 − 12 = 2 electrons to cluster bonding (isolobal with BH).</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Ru(CO)₃ supplies 8 + 6 − 12 = 2 electrons to cluster bonding (isolobal with</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Ru(CO)₃ supplies 8 + 6 − 12 = 2 electrons to cluster bonding (isolobal with</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336</a:t>
            </a:fld>
            <a:endParaRPr lang="en-US"/>
          </a:p>
        </p:txBody>
      </p:sp>
    </p:spTree>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name="Slide 3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94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Q94</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approximate positions of νco bands (cm ) in the solid-state infrared spectrum and the Fe- Fe bond order in [Fe(η</a:t>
            </a:r>
            <a:pPr algn="l" indent="0" marL="0">
              <a:buNone/>
            </a:pPr>
            <a:r>
              <a:rPr lang="en-US" sz="1100" b="1" baseline="3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-C</a:t>
            </a:r>
            <a:pPr algn="l" indent="0" marL="0">
              <a:buNone/>
            </a:pPr>
            <a:r>
              <a:rPr lang="en-US" sz="1100" b="1" baseline="-4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H</a:t>
            </a:r>
            <a:pPr algn="l" indent="0" marL="0">
              <a:buNone/>
            </a:pPr>
            <a:r>
              <a:rPr lang="en-US" sz="1100" b="1" baseline="-4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)(μ-CO)(CO)]</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(non-centrosymmetric) respectively,are</a:t>
            </a:r>
            <a:endParaRPr lang="en-US" sz="11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(2020, 1980, 1800) and one</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(2020, 1980, 1800) and two</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(2020, 1980) and one</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(2143) and one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337</a:t>
            </a:fld>
            <a:endParaRPr lang="en-US"/>
          </a:p>
        </p:txBody>
      </p:sp>
    </p:spTree>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name="Slide 3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(2020, 1980, 1800) and one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 Terminal CO=2120-1850 cm -1 μ2 CO=1850-1750 cm 2 In this complex M-M bond order = 1 and two types of CO's terminal as well as -bridging. So, νco band lies in both range. [CSIR-JUNE 2016]</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(2020, 1980, 1800) and one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338</a:t>
            </a:fld>
            <a:endParaRPr lang="en-US"/>
          </a:p>
        </p:txBody>
      </p:sp>
    </p:spTree>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name="Slide 3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(2020, 1980, 1800) and two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(2020, 1980) and one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(2143) and one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339</a:t>
            </a:fld>
            <a:endParaRPr lang="en-US"/>
          </a:p>
        </p:txBody>
      </p:sp>
    </p:spTree>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name="Slide 3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98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number of metal-metal bonds in [Co</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Fe</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11</a:t>
            </a:r>
            <a:pPr algn="l" indent="0" marL="0">
              <a:buNone/>
            </a:pPr>
            <a:r>
              <a:rPr lang="en-US" sz="1250" b="1" dirty="0">
                <a:solidFill>
                  <a:srgbClr val="1B2A41"/>
                </a:solidFill>
                <a:latin typeface="Georgia" pitchFamily="34" charset="0"/>
                <a:ea typeface="Georgia" pitchFamily="34" charset="-122"/>
                <a:cs typeface="Georgia" pitchFamily="34" charset="-120"/>
              </a:rPr>
              <a:t>(η</a:t>
            </a:r>
            <a:pPr algn="l" indent="0" marL="0">
              <a:buNone/>
            </a:pPr>
            <a:r>
              <a:rPr lang="en-US" sz="1250" b="1" baseline="3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-PPh)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5</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340</a:t>
            </a:fld>
            <a:endParaRPr lang="en-US"/>
          </a:p>
        </p:txBody>
      </p:sp>
    </p:spTree>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name="Slide 3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TVE= 9×2 + 8×2 + 2×11 + (4×2)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TVE = 18+ 16+ 22+8 = 64 = A B = (n ×18) –A = (4×18) – 64 = 72-64 =8 Number of metal-metal bond = B/2=8/2 = 4</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341</a:t>
            </a:fld>
            <a:endParaRPr lang="en-US"/>
          </a:p>
        </p:txBody>
      </p:sp>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name="Slide 34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5</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342</a:t>
            </a:fld>
            <a:endParaRPr lang="en-US"/>
          </a:p>
        </p:txBody>
      </p:sp>
    </p:spTree>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name="Slide 3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numbers of skeletal electrons present in the compounds C</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B</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 , C</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B</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 , and B</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9</a:t>
            </a:r>
            <a:pPr algn="l" indent="0" marL="0">
              <a:buNone/>
            </a:pPr>
            <a:r>
              <a:rPr lang="en-US" sz="1200" b="1" dirty="0">
                <a:solidFill>
                  <a:srgbClr val="1B2A41"/>
                </a:solidFill>
                <a:latin typeface="Georgia" pitchFamily="34" charset="0"/>
                <a:ea typeface="Georgia" pitchFamily="34" charset="-122"/>
                <a:cs typeface="Georgia" pitchFamily="34" charset="-120"/>
              </a:rPr>
              <a:t> are, respectively</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10, 12 and 12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12, 14 and 14</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10, 12 and 14</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12, 14 and 12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343</a:t>
            </a:fld>
            <a:endParaRPr lang="en-US"/>
          </a:p>
        </p:txBody>
      </p:sp>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name="Slide 3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12, 14 and 14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Each B-H unit give 2 electron. For cage bonding.</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Hence, 5(B-H)= 5×2= 10 electron. Each hydrogen one electron, Hence, 2H=2×1= 2 electron Total =12 electrons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6(B-H)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×2=12e- 2H= 2×1=2e- Total = 14 electron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5(B-H)=5×2=10 4H = 4×1= 4 Total =14 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12, 14 and 14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344</a:t>
            </a:fld>
            <a:endParaRPr lang="en-US"/>
          </a:p>
        </p:txBody>
      </p:sp>
    </p:spTree>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name="Slide 3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10, 12 and 12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10, 12 and 14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12, 14 and 12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345</a:t>
            </a:fld>
            <a:endParaRPr lang="en-US"/>
          </a:p>
        </p:txBody>
      </p:sp>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name="Slide 3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106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Q106</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Heating a sample of [(η</a:t>
            </a:r>
            <a:pPr algn="l" indent="0" marL="0">
              <a:buNone/>
            </a:pPr>
            <a:r>
              <a:rPr lang="en-US" sz="1050" b="1" baseline="3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 C</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H</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)Mo(CO)</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results in the formation of [(η</a:t>
            </a:r>
            <a:pPr algn="l" indent="0" marL="0">
              <a:buNone/>
            </a:pPr>
            <a:r>
              <a:rPr lang="en-US" sz="1050" b="1" baseline="3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 C</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H</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)Mo(CO)</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with elimination of 2 equivalents of CO. The Mo- Mo bond order in this reaction changes from</a:t>
            </a:r>
            <a:endParaRPr lang="en-US" sz="10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to 3.</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to 2</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to 3</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to 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346</a:t>
            </a:fld>
            <a:endParaRPr lang="en-US"/>
          </a:p>
        </p:txBody>
      </p:sp>
    </p:spTree>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name="Slide 34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1 to 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TVE = 10+12+12=34= A.</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 (n×18) -A B=(2×18)-34 = 36-34=2 Number of metal-metal bond =2/2=1 On heating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TVE 10+12+8 = 30 =A B=(n×18)-A= 36-30=6 Number of metal-metal bond = B/2=6/2 =3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1 to 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347</a:t>
            </a:fld>
            <a:endParaRPr lang="en-US"/>
          </a:p>
        </p:txBody>
      </p:sp>
    </p:spTree>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name="Slide 3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 to 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(C).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to 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(C).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 to 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(C).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348</a:t>
            </a:fld>
            <a:endParaRPr lang="en-US"/>
          </a:p>
        </p:txBody>
      </p:sp>
    </p:spTree>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name="Slide 3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108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Q108</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number of bridging ligand(s) and metal-metal bond(s) present in the complex Ru</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(η</a:t>
            </a:r>
            <a:pPr algn="l" indent="0" marL="0">
              <a:buNone/>
            </a:pPr>
            <a:r>
              <a:rPr lang="en-US" sz="1200" b="1" baseline="3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 Cp)</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(CO)</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(Ph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PCH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PPh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 (obeys 18-electron rule), respectively, are</a:t>
            </a:r>
            <a:endParaRPr lang="en-US" sz="12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0 and 1</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and 1</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and 1</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and 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349</a:t>
            </a:fld>
            <a:endParaRPr lang="en-US"/>
          </a:p>
        </p:txBody>
      </p:sp>
    </p:spTree>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name="Slide 3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3 and 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T.V.E. = 8×2 + 5×2 +2×2 + 4= 34 = A B = (nx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)-A=36-34= 2 Number of M-M bonds=B/2=2/2=1 3-bridging, 1-M-M bonds.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3 and 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350</a:t>
            </a:fld>
            <a:endParaRPr lang="en-US"/>
          </a:p>
        </p:txBody>
      </p:sp>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name="Slide 3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0 and 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(C).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 and 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(C).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and 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(C).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351</a:t>
            </a:fld>
            <a:endParaRPr lang="en-US"/>
          </a:p>
        </p:txBody>
      </p:sp>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name="Slide 3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113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According to Wade's rules, the correct structural types of [Co(η</a:t>
            </a:r>
            <a:pPr algn="l" indent="0" marL="0">
              <a:buNone/>
            </a:pPr>
            <a:r>
              <a:rPr lang="en-US" sz="1200" b="1" baseline="3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 C</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)B</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8</a:t>
            </a:r>
            <a:pPr algn="l" indent="0" marL="0">
              <a:buNone/>
            </a:pPr>
            <a:r>
              <a:rPr lang="en-US" sz="1200" b="1" dirty="0">
                <a:solidFill>
                  <a:srgbClr val="1B2A41"/>
                </a:solidFill>
                <a:latin typeface="Georgia" pitchFamily="34" charset="0"/>
                <a:ea typeface="Georgia" pitchFamily="34" charset="-122"/>
                <a:cs typeface="Georgia" pitchFamily="34" charset="-120"/>
              </a:rPr>
              <a:t>] and [Mn(η</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-B</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H</a:t>
            </a:r>
            <a:pPr algn="l" indent="0" marL="0">
              <a:buNone/>
            </a:pPr>
            <a:r>
              <a:rPr lang="en-US" sz="1200" b="1" baseline="-40000" dirty="0">
                <a:solidFill>
                  <a:srgbClr val="1B2A41"/>
                </a:solidFill>
                <a:latin typeface="Georgia" pitchFamily="34" charset="0"/>
                <a:ea typeface="Georgia" pitchFamily="34" charset="-122"/>
                <a:cs typeface="Georgia" pitchFamily="34" charset="-120"/>
              </a:rPr>
              <a:t>8</a:t>
            </a:r>
            <a:pPr algn="l" indent="0" marL="0">
              <a:buNone/>
            </a:pPr>
            <a:r>
              <a:rPr lang="en-US" sz="1200" b="1" dirty="0">
                <a:solidFill>
                  <a:srgbClr val="1B2A41"/>
                </a:solidFill>
                <a:latin typeface="Georgia" pitchFamily="34" charset="0"/>
                <a:ea typeface="Georgia" pitchFamily="34" charset="-122"/>
                <a:cs typeface="Georgia" pitchFamily="34" charset="-120"/>
              </a:rPr>
              <a:t>)(CO)</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 are</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 and nido</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 and arachno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 and arachno</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 and nido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352</a:t>
            </a:fld>
            <a:endParaRPr lang="en-US"/>
          </a:p>
        </p:txBody>
      </p:sp>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name="Slide 35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nido and arachno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BH 14 4 [BHB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]-4 = [BnHn]-4→nido [Mn(η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7+8=15 5 [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]-6 = [BnHn]-6 → Arachno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nido and arachno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353</a:t>
            </a:fld>
            <a:endParaRPr lang="en-US"/>
          </a:p>
        </p:txBody>
      </p:sp>
    </p:spTree>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name="Slide 3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closo and nido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[CpCoB₄H₈]: CpCo gives 2 e, four BH 8 e, four extra H 4 e = 14 = 2n + 4 for five vertices → nido. [Mn(η²-B₃H₈)(CO)₄]: Mn(CO)₄ 3 e + B₃H₈ 11 e = 14 = 2n + 6 for four vertices → arachno.</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closo and arachno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[CpCoB₄H₈]: CpCo gives 2 e, four BH 8 e, four extra H 4 e = 14 = 2n + 4 for five vertices → nido. [Mn(η²-B₃H₈)(CO)₄]: Mn(CO)₄ 3 e + B₃H₈ 11 e = 14 = 2n + 6 for…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nido and nido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[CpCoB₄H₈]: CpCo gives 2 e, four BH 8 e, four extra H 4 e = 14 = 2n + 4 for five vertices → nido. [Mn(η²-B₃H₈)(CO)₄]: Mn(CO)₄ 3 e + B₃H₈ 11 e = 14 = 2n + 6 for…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354</a:t>
            </a:fld>
            <a:endParaRPr lang="en-US"/>
          </a:p>
        </p:txBody>
      </p:sp>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name="Slide 3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114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Q114</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correct geometry of [Rh</a:t>
            </a:r>
            <a:pPr algn="l" indent="0" marL="0">
              <a:buNone/>
            </a:pPr>
            <a:r>
              <a:rPr lang="en-US" sz="1150" b="1" baseline="-4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C(CO)</a:t>
            </a:r>
            <a:pPr algn="l" indent="0" marL="0">
              <a:buNone/>
            </a:pPr>
            <a:r>
              <a:rPr lang="en-US" sz="1150" b="1" baseline="-40000" dirty="0">
                <a:solidFill>
                  <a:srgbClr val="1B2A41"/>
                </a:solidFill>
                <a:latin typeface="Georgia" pitchFamily="34" charset="0"/>
                <a:ea typeface="Georgia" pitchFamily="34" charset="-122"/>
                <a:cs typeface="Georgia" pitchFamily="34" charset="-120"/>
              </a:rPr>
              <a:t>15</a:t>
            </a:r>
            <a:pPr algn="l" indent="0" marL="0">
              <a:buNone/>
            </a:pPr>
            <a:r>
              <a:rPr lang="en-US" sz="1150" b="1" dirty="0">
                <a:solidFill>
                  <a:srgbClr val="1B2A41"/>
                </a:solidFill>
                <a:latin typeface="Georgia" pitchFamily="34" charset="0"/>
                <a:ea typeface="Georgia" pitchFamily="34" charset="-122"/>
                <a:cs typeface="Georgia" pitchFamily="34" charset="-120"/>
              </a:rPr>
              <a:t>]-2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octahedron</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pentagonal pyramid</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trigonal prism</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monocapped square pyramid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355</a:t>
            </a:fld>
            <a:endParaRPr lang="en-US"/>
          </a:p>
        </p:txBody>
      </p:sp>
    </p:spTree>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name="Slide 3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trigonal prism</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TVE = 9×6 + 4 + 15×2 +2 =54+4+2+30 = 90 Hence, it has trigonal prism geometry.</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trigonal prism</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356</a:t>
            </a:fld>
            <a:endParaRPr lang="en-US"/>
          </a:p>
        </p:txBody>
      </p:sp>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name="Slide 3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octahedron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[Rh₆C(CO)₁ ]⁻ has 90 electrons (14n + 6), one more pair than the closo octahedron, and adopts a trigonal prism with the carbide at its centre.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pentagonal pyramid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[Rh₆C(CO)₁ ]⁻ has 90 electrons (14n + 6), one more pair than the closo octahedron, and adopts a trigonal prism with the carbide at its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monocapped square pyramid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[Rh₆C(CO)₁ ]⁻ has 90 electrons (14n + 6), one more pair than the closo octahedron, and adopts a trigonal prism with the carbide at its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357</a:t>
            </a:fld>
            <a:endParaRPr lang="en-US"/>
          </a:p>
        </p:txBody>
      </p:sp>
    </p:spTree>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name="Slide 35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120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number of bonding molecular orbitals and the number of available skeletal electrons in [B</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H</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]-2, respectively, are:</a:t>
            </a:r>
            <a:endParaRPr lang="en-US" sz="11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7 and 14</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 and 12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18 and 12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11 and 14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358</a:t>
            </a:fld>
            <a:endParaRPr lang="en-US"/>
          </a:p>
        </p:txBody>
      </p:sp>
    </p:spTree>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name="Slide 3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7 and 14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has 6 + 1 = 7 bonding molecular orbital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 B-H=2×6=12 e- for 2 negative charge, hence 12e- +2e- =14e-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7 and 14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359</a:t>
            </a:fld>
            <a:endParaRPr lang="en-US"/>
          </a:p>
        </p:txBody>
      </p:sp>
    </p:spTree>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name="Slide 3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 and 12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closo-[B₆H₆]²⁻: n + 1 = 7 bonding skeletal MOs filled by 6×2 + 2 = 14 skeletal electrons.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18 and 12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closo-[B₆H₆]²⁻: n + 1 = 7 bonding skeletal MOs filled by 6×2 + 2 = 14 skeletal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11 and 14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closo-[B₆H₆]²⁻: n + 1 = 7 bonding skeletal MOs filled by 6×2 + 2 = 14 skeletal</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360</a:t>
            </a:fld>
            <a:endParaRPr lang="en-US"/>
          </a:p>
        </p:txBody>
      </p:sp>
    </p:spTree>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name="Slide 3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127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According to Wade's rules, the cluster type and geometry of [Sn</a:t>
            </a:r>
            <a:pPr algn="l" indent="0" marL="0">
              <a:buNone/>
            </a:pPr>
            <a:r>
              <a:rPr lang="en-US" sz="1250" b="1" baseline="-40000" dirty="0">
                <a:solidFill>
                  <a:srgbClr val="1B2A41"/>
                </a:solidFill>
                <a:latin typeface="Georgia" pitchFamily="34" charset="0"/>
                <a:ea typeface="Georgia" pitchFamily="34" charset="-122"/>
                <a:cs typeface="Georgia" pitchFamily="34" charset="-120"/>
              </a:rPr>
              <a:t>9</a:t>
            </a:r>
            <a:pPr algn="l" indent="0" marL="0">
              <a:buNone/>
            </a:pPr>
            <a:r>
              <a:rPr lang="en-US" sz="1250" b="1" dirty="0">
                <a:solidFill>
                  <a:srgbClr val="1B2A41"/>
                </a:solidFill>
                <a:latin typeface="Georgia" pitchFamily="34" charset="0"/>
                <a:ea typeface="Georgia" pitchFamily="34" charset="-122"/>
                <a:cs typeface="Georgia" pitchFamily="34" charset="-120"/>
              </a:rPr>
              <a:t>]-4 , respectively,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 and tricapped trigonal prismatic</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 and monocapped square-antiprismatic</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arachno and heptagonal bipyramidal</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 and monocapped square antiprismatic</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361</a:t>
            </a:fld>
            <a:endParaRPr lang="en-US"/>
          </a:p>
        </p:txBody>
      </p:sp>
    </p:spTree>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name="Slide 3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nido and monocapped square-antiprismatic</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9×4+4=40 , thus it follow 4n+4. Hence, it has nido structure [CSIR JUNE 2018]</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nido and monocapped square-antiprismatic</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362</a:t>
            </a:fld>
            <a:endParaRPr lang="en-US"/>
          </a:p>
        </p:txBody>
      </p:sp>
    </p:spTree>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name="Slide 3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closo and tricapped trigonal prismatic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[Sn₉]⁴⁻: 9×2 + 4 = 22 = 2n + 4 skeletal electrons → nido, a monocapped square antiprism (C₄v).</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arachno and heptagonal bipyramidal</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[Sn₉]⁴⁻: 9×2 + 4 = 22 = 2n + 4 skeletal electrons → nido, a monocapped square antiprism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closo and monocapped square antiprismatic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[Sn₉]⁴⁻: 9×2 + 4 = 22 = 2n + 4 skeletal electrons → nido, a monocapped square antiprism</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363</a:t>
            </a:fld>
            <a:endParaRPr lang="en-US"/>
          </a:p>
        </p:txBody>
      </p:sp>
    </p:spTree>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name="Slide 36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131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Q131</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Which of the following are </a:t>
            </a:r>
            <a:pPr algn="l" indent="0" marL="0">
              <a:buNone/>
            </a:pPr>
            <a:r>
              <a:rPr lang="en-US" sz="1300" b="1" dirty="0">
                <a:solidFill>
                  <a:srgbClr val="C9821B"/>
                </a:solidFill>
                <a:latin typeface="Georgia" pitchFamily="34" charset="0"/>
                <a:ea typeface="Georgia" pitchFamily="34" charset="-122"/>
                <a:cs typeface="Georgia" pitchFamily="34" charset="-120"/>
              </a:rPr>
              <a:t>NOT</a:t>
            </a:r>
            <a:pPr algn="l" indent="0" marL="0">
              <a:buNone/>
            </a:pPr>
            <a:r>
              <a:rPr lang="en-US" sz="1300" b="1" dirty="0">
                <a:solidFill>
                  <a:srgbClr val="1B2A41"/>
                </a:solidFill>
                <a:latin typeface="Georgia" pitchFamily="34" charset="0"/>
                <a:ea typeface="Georgia" pitchFamily="34" charset="-122"/>
                <a:cs typeface="Georgia" pitchFamily="34" charset="-120"/>
              </a:rPr>
              <a:t> closo clusters? [{Co(η</a:t>
            </a:r>
            <a:pPr algn="l" indent="0" marL="0">
              <a:buNone/>
            </a:pPr>
            <a:r>
              <a:rPr lang="en-US" sz="1300" b="1" baseline="30000" dirty="0">
                <a:solidFill>
                  <a:srgbClr val="1B2A41"/>
                </a:solidFill>
                <a:latin typeface="Georgia" pitchFamily="34" charset="0"/>
                <a:ea typeface="Georgia" pitchFamily="34" charset="-122"/>
                <a:cs typeface="Georgia" pitchFamily="34" charset="-120"/>
              </a:rPr>
              <a:t>5-</a:t>
            </a:r>
            <a:pPr algn="l" indent="0" marL="0">
              <a:buNone/>
            </a:pPr>
            <a:r>
              <a:rPr lang="en-US" sz="1300" b="1" dirty="0">
                <a:solidFill>
                  <a:srgbClr val="1B2A41"/>
                </a:solidFill>
                <a:latin typeface="Georgia" pitchFamily="34" charset="0"/>
                <a:ea typeface="Georgia" pitchFamily="34" charset="-122"/>
                <a:cs typeface="Georgia" pitchFamily="34" charset="-120"/>
              </a:rPr>
              <a:t>C</a:t>
            </a:r>
            <a:pPr algn="l" indent="0" marL="0">
              <a:buNone/>
            </a:pPr>
            <a:r>
              <a:rPr lang="en-US" sz="1300" b="1" baseline="-40000" dirty="0">
                <a:solidFill>
                  <a:srgbClr val="1B2A41"/>
                </a:solidFill>
                <a:latin typeface="Georgia" pitchFamily="34" charset="0"/>
                <a:ea typeface="Georgia" pitchFamily="34" charset="-122"/>
                <a:cs typeface="Georgia" pitchFamily="34" charset="-120"/>
              </a:rPr>
              <a:t>5</a:t>
            </a:r>
            <a:pPr algn="l" indent="0" marL="0">
              <a:buNone/>
            </a:pPr>
            <a:r>
              <a:rPr lang="en-US" sz="1300" b="1" dirty="0">
                <a:solidFill>
                  <a:srgbClr val="1B2A41"/>
                </a:solidFill>
                <a:latin typeface="Georgia" pitchFamily="34" charset="0"/>
                <a:ea typeface="Georgia" pitchFamily="34" charset="-122"/>
                <a:cs typeface="Georgia" pitchFamily="34" charset="-120"/>
              </a:rPr>
              <a:t>H</a:t>
            </a:r>
            <a:pPr algn="l" indent="0" marL="0">
              <a:buNone/>
            </a:pPr>
            <a:r>
              <a:rPr lang="en-US" sz="1300" b="1" baseline="-40000" dirty="0">
                <a:solidFill>
                  <a:srgbClr val="1B2A41"/>
                </a:solidFill>
                <a:latin typeface="Georgia" pitchFamily="34" charset="0"/>
                <a:ea typeface="Georgia" pitchFamily="34" charset="-122"/>
                <a:cs typeface="Georgia" pitchFamily="34" charset="-120"/>
              </a:rPr>
              <a:t>5</a:t>
            </a:r>
            <a:pPr algn="l" indent="0" marL="0">
              <a:buNone/>
            </a:pPr>
            <a:r>
              <a:rPr lang="en-US" sz="1300" b="1" dirty="0">
                <a:solidFill>
                  <a:srgbClr val="1B2A41"/>
                </a:solidFill>
                <a:latin typeface="Georgia" pitchFamily="34" charset="0"/>
                <a:ea typeface="Georgia" pitchFamily="34" charset="-122"/>
                <a:cs typeface="Georgia" pitchFamily="34" charset="-120"/>
              </a:rPr>
              <a:t>)}</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(C</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B</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H</a:t>
            </a:r>
            <a:pPr algn="l" indent="0" marL="0">
              <a:buNone/>
            </a:pPr>
            <a:r>
              <a:rPr lang="en-US" sz="1300" b="1" baseline="-40000" dirty="0">
                <a:solidFill>
                  <a:srgbClr val="1B2A41"/>
                </a:solidFill>
                <a:latin typeface="Georgia" pitchFamily="34" charset="0"/>
                <a:ea typeface="Georgia" pitchFamily="34" charset="-122"/>
                <a:cs typeface="Georgia" pitchFamily="34" charset="-120"/>
              </a:rPr>
              <a:t>8</a:t>
            </a:r>
            <a:pPr algn="l" indent="0" marL="0">
              <a:buNone/>
            </a:pPr>
            <a:r>
              <a:rPr lang="en-US" sz="1300" b="1" dirty="0">
                <a:solidFill>
                  <a:srgbClr val="1B2A41"/>
                </a:solidFill>
                <a:latin typeface="Georgia" pitchFamily="34" charset="0"/>
                <a:ea typeface="Georgia" pitchFamily="34" charset="-122"/>
                <a:cs typeface="Georgia" pitchFamily="34" charset="-120"/>
              </a:rPr>
              <a:t>)] (A), [Fe</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(CO)</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(C</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B</a:t>
            </a:r>
            <a:pPr algn="l" indent="0" marL="0">
              <a:buNone/>
            </a:pPr>
            <a:r>
              <a:rPr lang="en-US" sz="1300" b="1" baseline="-40000" dirty="0">
                <a:solidFill>
                  <a:srgbClr val="1B2A41"/>
                </a:solidFill>
                <a:latin typeface="Georgia" pitchFamily="34" charset="0"/>
                <a:ea typeface="Georgia" pitchFamily="34" charset="-122"/>
                <a:cs typeface="Georgia" pitchFamily="34" charset="-120"/>
              </a:rPr>
              <a:t>4</a:t>
            </a:r>
            <a:pPr algn="l" indent="0" marL="0">
              <a:buNone/>
            </a:pPr>
            <a:r>
              <a:rPr lang="en-US" sz="1300" b="1" dirty="0">
                <a:solidFill>
                  <a:srgbClr val="1B2A41"/>
                </a:solidFill>
                <a:latin typeface="Georgia" pitchFamily="34" charset="0"/>
                <a:ea typeface="Georgia" pitchFamily="34" charset="-122"/>
                <a:cs typeface="Georgia" pitchFamily="34" charset="-120"/>
              </a:rPr>
              <a:t>H</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 (B), [B</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H</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a:t>
            </a:r>
            <a:pPr algn="l" indent="0" marL="0">
              <a:buNone/>
            </a:pPr>
            <a:r>
              <a:rPr lang="en-US" sz="1300" b="1" baseline="3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(C), [B</a:t>
            </a:r>
            <a:pPr algn="l" indent="0" marL="0">
              <a:buNone/>
            </a:pPr>
            <a:r>
              <a:rPr lang="en-US" sz="1300" b="1" baseline="-40000" dirty="0">
                <a:solidFill>
                  <a:srgbClr val="1B2A41"/>
                </a:solidFill>
                <a:latin typeface="Georgia" pitchFamily="34" charset="0"/>
                <a:ea typeface="Georgia" pitchFamily="34" charset="-122"/>
                <a:cs typeface="Georgia" pitchFamily="34" charset="-120"/>
              </a:rPr>
              <a:t>5</a:t>
            </a:r>
            <a:pPr algn="l" indent="0" marL="0">
              <a:buNone/>
            </a:pPr>
            <a:r>
              <a:rPr lang="en-US" sz="1300" b="1" dirty="0">
                <a:solidFill>
                  <a:srgbClr val="1B2A41"/>
                </a:solidFill>
                <a:latin typeface="Georgia" pitchFamily="34" charset="0"/>
                <a:ea typeface="Georgia" pitchFamily="34" charset="-122"/>
                <a:cs typeface="Georgia" pitchFamily="34" charset="-120"/>
              </a:rPr>
              <a:t>H</a:t>
            </a:r>
            <a:pPr algn="l" indent="0" marL="0">
              <a:buNone/>
            </a:pPr>
            <a:r>
              <a:rPr lang="en-US" sz="1300" b="1" baseline="-40000" dirty="0">
                <a:solidFill>
                  <a:srgbClr val="1B2A41"/>
                </a:solidFill>
                <a:latin typeface="Georgia" pitchFamily="34" charset="0"/>
                <a:ea typeface="Georgia" pitchFamily="34" charset="-122"/>
                <a:cs typeface="Georgia" pitchFamily="34" charset="-120"/>
              </a:rPr>
              <a:t>9</a:t>
            </a:r>
            <a:pPr algn="l" indent="0" marL="0">
              <a:buNone/>
            </a:pPr>
            <a:r>
              <a:rPr lang="en-US" sz="1300" b="1" dirty="0">
                <a:solidFill>
                  <a:srgbClr val="1B2A41"/>
                </a:solidFill>
                <a:latin typeface="Georgia" pitchFamily="34" charset="0"/>
                <a:ea typeface="Georgia" pitchFamily="34" charset="-122"/>
                <a:cs typeface="Georgia" pitchFamily="34" charset="-120"/>
              </a:rPr>
              <a:t>] (D)</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D</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C</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and 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364</a:t>
            </a:fld>
            <a:endParaRPr lang="en-US"/>
          </a:p>
        </p:txBody>
      </p:sp>
    </p:spTree>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name="Slide 36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B and 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closo (n+1=7 SEP); [{Co(Cp)}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closo. [Fe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nido and [B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nido (n+2 SEP) — neither is closo. So B and D are NOT closo.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B and 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365</a:t>
            </a:fld>
            <a:endParaRPr lang="en-US"/>
          </a:p>
        </p:txBody>
      </p:sp>
    </p:spTree>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name="Slide 3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and 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(B).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366</a:t>
            </a:fld>
            <a:endParaRPr lang="en-US"/>
          </a:p>
        </p:txBody>
      </p:sp>
    </p:spTree>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name="Slide 36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cluster type and geometry of the species [Rh</a:t>
            </a:r>
            <a:pPr algn="l" indent="0" marL="0">
              <a:buNone/>
            </a:pPr>
            <a:r>
              <a:rPr lang="en-US" sz="1250" b="1" baseline="-40000" dirty="0">
                <a:solidFill>
                  <a:srgbClr val="1B2A41"/>
                </a:solidFill>
                <a:latin typeface="Georgia" pitchFamily="34" charset="0"/>
                <a:ea typeface="Georgia" pitchFamily="34" charset="-122"/>
                <a:cs typeface="Georgia" pitchFamily="34" charset="-120"/>
              </a:rPr>
              <a:t>9</a:t>
            </a:r>
            <a:pPr algn="l" indent="0" marL="0">
              <a:buNone/>
            </a:pPr>
            <a:r>
              <a:rPr lang="en-US" sz="1250" b="1" dirty="0">
                <a:solidFill>
                  <a:srgbClr val="1B2A41"/>
                </a:solidFill>
                <a:latin typeface="Georgia" pitchFamily="34" charset="0"/>
                <a:ea typeface="Georgia" pitchFamily="34" charset="-122"/>
                <a:cs typeface="Georgia" pitchFamily="34" charset="-120"/>
              </a:rPr>
              <a:t>P(CO)</a:t>
            </a:r>
            <a:pPr algn="l" indent="0" marL="0">
              <a:buNone/>
            </a:pPr>
            <a:r>
              <a:rPr lang="en-US" sz="1250" b="1" baseline="-40000" dirty="0">
                <a:solidFill>
                  <a:srgbClr val="1B2A41"/>
                </a:solidFill>
                <a:latin typeface="Georgia" pitchFamily="34" charset="0"/>
                <a:ea typeface="Georgia" pitchFamily="34" charset="-122"/>
                <a:cs typeface="Georgia" pitchFamily="34" charset="-120"/>
              </a:rPr>
              <a:t>21</a:t>
            </a:r>
            <a:pPr algn="l" indent="0" marL="0">
              <a:buNone/>
            </a:pPr>
            <a:r>
              <a:rPr lang="en-US" sz="1250" b="1" dirty="0">
                <a:solidFill>
                  <a:srgbClr val="1B2A41"/>
                </a:solidFill>
                <a:latin typeface="Georgia" pitchFamily="34" charset="0"/>
                <a:ea typeface="Georgia" pitchFamily="34" charset="-122"/>
                <a:cs typeface="Georgia" pitchFamily="34" charset="-120"/>
              </a:rPr>
              <a:t>]-2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 tricapped trigonal prism</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arachno, trigonal prism</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 capped square antiprism</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 bicapped trigonal prism</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367</a:t>
            </a:fld>
            <a:endParaRPr lang="en-US"/>
          </a:p>
        </p:txBody>
      </p:sp>
    </p:spTree>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name="Slide 36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nido, capped square antiprism</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 TEC = 9×9+5+2×21+2=130 PEC=130 - 9×12=22 PEC/2 = 22/2 =11→ 9+2=(n+2)=nido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nido, capped square antiprism</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368</a:t>
            </a:fld>
            <a:endParaRPr lang="en-US"/>
          </a:p>
        </p:txBody>
      </p:sp>
    </p:spTree>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name="Slide 3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closo, tricapped trigonal prism</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[Rh₉P(CO)₂₁]²⁻: 9×9 + 5 + 42 + 2 = 130 = 14n + 4 for n = 9 → nido, a monocapped square antiprism with the phosphide at its centre.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arachno, trigonal prism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[Rh₉P(CO)₂₁]²⁻: 9×9 + 5 + 42 + 2 = 130 = 14n + 4 for n = 9 → nido, a monocapped square antiprism with the phosphide at its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nido, bicapped trigonal prism</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[Rh₉P(CO)₂₁]²⁻: 9×9 + 5 + 42 + 2 = 130 = 14n + 4 for n = 9 → nido, a monocapped square antiprism with the phosphide at its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369</a:t>
            </a:fld>
            <a:endParaRPr lang="en-US"/>
          </a:p>
        </p:txBody>
      </p:sp>
    </p:spTree>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name="Slide 3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number of Ni-Ni bonds in [CpNi(μ-PPh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complex obeying the 18 electron rule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0</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370</a:t>
            </a:fld>
            <a:endParaRPr lang="en-US"/>
          </a:p>
        </p:txBody>
      </p:sp>
    </p:spTree>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name="Slide 3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Ni = 10 Cp= 5e- 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P=3e- TOTAL = 18e Therefore, No M-M bonds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371</a:t>
            </a:fld>
            <a:endParaRPr lang="en-US"/>
          </a:p>
        </p:txBody>
      </p:sp>
    </p:spTree>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name="Slide 3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372</a:t>
            </a:fld>
            <a:endParaRPr lang="en-US"/>
          </a:p>
        </p:txBody>
      </p:sp>
    </p:spTree>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name="Slide 37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148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Q148</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correct statements about [Ru</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C(CO)</a:t>
            </a:r>
            <a:pPr algn="l" indent="0" marL="0">
              <a:buNone/>
            </a:pPr>
            <a:r>
              <a:rPr lang="en-US" sz="1100" b="1" baseline="-40000" dirty="0">
                <a:solidFill>
                  <a:srgbClr val="1B2A41"/>
                </a:solidFill>
                <a:latin typeface="Georgia" pitchFamily="34" charset="0"/>
                <a:ea typeface="Georgia" pitchFamily="34" charset="-122"/>
                <a:cs typeface="Georgia" pitchFamily="34" charset="-120"/>
              </a:rPr>
              <a:t>17</a:t>
            </a:r>
            <a:pPr algn="l" indent="0" marL="0">
              <a:buNone/>
            </a:pPr>
            <a:r>
              <a:rPr lang="en-US" sz="1100" b="1" dirty="0">
                <a:solidFill>
                  <a:srgbClr val="1B2A41"/>
                </a:solidFill>
                <a:latin typeface="Georgia" pitchFamily="34" charset="0"/>
                <a:ea typeface="Georgia" pitchFamily="34" charset="-122"/>
                <a:cs typeface="Georgia" pitchFamily="34" charset="-120"/>
              </a:rPr>
              <a:t>] cluster from the following (1) it is an 86 electron cluster (2) it is a closo structure type (3) its shape is capped square pyramid (4) carbon interacts with all the Ru centres in the cluster are</a:t>
            </a:r>
            <a:endParaRPr lang="en-US" sz="11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2, 3 and 4</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and 2 only</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2 and 3</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2 and 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373</a:t>
            </a:fld>
            <a:endParaRPr lang="en-US"/>
          </a:p>
        </p:txBody>
      </p:sp>
    </p:spTree>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name="Slide 3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1, 2 and 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TEC = 8×6+4+17×2=86 PEC= TEC- n x 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PEC= 86- 6×12 PEC= 86 - 72=14 PEC/2 = 14/2=7 (n+1) =&gt; Closo In the cluster [Ru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]the carbon atom is encapsulated at cavity of cluster and equally interacted with all Ru centres.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1, 2 and 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374</a:t>
            </a:fld>
            <a:endParaRPr lang="en-US"/>
          </a:p>
        </p:txBody>
      </p:sp>
    </p:spTree>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name="Slide 37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2, 3 and 4</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and 2 only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2 and 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375</a:t>
            </a:fld>
            <a:endParaRPr lang="en-US"/>
          </a:p>
        </p:txBody>
      </p:sp>
    </p:spTree>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name="Slide 3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156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cluster types of [Fe</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14</a:t>
            </a:r>
            <a:pPr algn="l" indent="0" marL="0">
              <a:buNone/>
            </a:pPr>
            <a:r>
              <a:rPr lang="en-US" sz="1250" b="1" dirty="0">
                <a:solidFill>
                  <a:srgbClr val="1B2A41"/>
                </a:solidFill>
                <a:latin typeface="Georgia" pitchFamily="34" charset="0"/>
                <a:ea typeface="Georgia" pitchFamily="34" charset="-122"/>
                <a:cs typeface="Georgia" pitchFamily="34" charset="-120"/>
              </a:rPr>
              <a:t>N]</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and [Co</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13</a:t>
            </a:r>
            <a:pPr algn="l" indent="0" marL="0">
              <a:buNone/>
            </a:pPr>
            <a:r>
              <a:rPr lang="en-US" sz="1250" b="1" dirty="0">
                <a:solidFill>
                  <a:srgbClr val="1B2A41"/>
                </a:solidFill>
                <a:latin typeface="Georgia" pitchFamily="34" charset="0"/>
                <a:ea typeface="Georgia" pitchFamily="34" charset="-122"/>
                <a:cs typeface="Georgia" pitchFamily="34" charset="-120"/>
              </a:rPr>
              <a:t>N]</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are, respectively</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closo and nido</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 and arachno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arachno and closo</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nido and closo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376</a:t>
            </a:fld>
            <a:endParaRPr lang="en-US"/>
          </a:p>
        </p:txBody>
      </p:sp>
    </p:spTree>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name="Slide 3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nido and closo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TEC = 5×8 + 14×2 + 5 + 1 = 74. SEP = (74−5×12)/2 = 7 = n+2 → nido.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TEC = 6×9 + 13×2 + 5 + 1 = 88. SEP = (88−6×12)/2 = 8 = n+2? Wait: (88−72)/2 = 8 = n+2 with n=6 → nido. Re-check: 86 total: SEP=(86−72)/2=7=n+1→ closo. So: nido and closo.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nido and closo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377</a:t>
            </a:fld>
            <a:endParaRPr lang="en-US"/>
          </a:p>
        </p:txBody>
      </p:sp>
    </p:spTree>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name="Slide 3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closo and nido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nido and arachno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arachno and closo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(D).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378</a:t>
            </a:fld>
            <a:endParaRPr lang="en-US"/>
          </a:p>
        </p:txBody>
      </p:sp>
    </p:spTree>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name="Slide 3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geometry/shape of the Fe</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core of the cluster [Fe</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C(CO)</a:t>
            </a:r>
            <a:pPr algn="l" indent="0" marL="0">
              <a:buNone/>
            </a:pPr>
            <a:r>
              <a:rPr lang="en-US" sz="1250" b="1" baseline="-40000" dirty="0">
                <a:solidFill>
                  <a:srgbClr val="1B2A41"/>
                </a:solidFill>
                <a:latin typeface="Georgia" pitchFamily="34" charset="0"/>
                <a:ea typeface="Georgia" pitchFamily="34" charset="-122"/>
                <a:cs typeface="Georgia" pitchFamily="34" charset="-120"/>
              </a:rPr>
              <a:t>12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tetrahedron</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square pyramid</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butterfly</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trigonal bipyramid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Cluster electron counting, Wade's rules, M–M bond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18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Electron deficit ÷ 2 = M–M bonds; for cages count skeletal pairs and read closo/nido/arachno.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379</a:t>
            </a:fld>
            <a:endParaRPr lang="en-US"/>
          </a:p>
        </p:txBody>
      </p:sp>
    </p:spTree>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name="Slide 3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butterfly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TEC = 4×8 + 4 + 24 + 2 = 62. PEC = 62 − 4×12 = 14. x = 14/2 = 7 = n+3 → arachno → butterfly (n=4 metal tetrahedron with one vertex removed).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butterfly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Compute the total valence electron (TVE) count first, then apply 18n or count skeletal electron pairs (SEP).</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Electron deficit ÷ 2 = M–M bonds; for cages count skeletal pairs and read closo/nido/arachno.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380</a:t>
            </a:fld>
            <a:endParaRPr lang="en-US"/>
          </a:p>
        </p:txBody>
      </p:sp>
    </p:spTree>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name="Slide 3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tetrahedron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(C).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square pyramid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(C).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trigonal bipyramid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cluster electron count (Wade/EAN); the correct choice is (C).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381</a:t>
            </a:fld>
            <a:endParaRPr lang="en-US"/>
          </a:p>
        </p:txBody>
      </p:sp>
    </p:spTree>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name="Slide 3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Metal Clusters &amp; M–M Bonding</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36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Cluster electron counts: use the 18-electron/EAN method (number of M–M bonds = (18n − total valence electrons)/2) or Wade's rules for boranes/carboranes and isolobal main-group clusters.</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M–M bonds = (18n − TVE)/2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SEP = (valence e − 12×vertices)/2 ... +1 closo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closo n+1, nido n+2, arachno n+3 pairs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7 bonding MOs, 14 e</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EAN cluster counting</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Wade's rules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skeletal electron pairs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metal–metal bonds</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Double-counting bridging-CO or M–M electrons, or misapplying Wade's n+1/n+2/n+3 rule.</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M–M bonds = (18n − TVE)/2. Wade: n+1 skeletal pairs = closo, n+2 = nido, n+3 = arachno.</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800" b="1" dirty="0">
                <a:solidFill>
                  <a:srgbClr val="1E3A5F"/>
                </a:solidFill>
                <a:latin typeface="Arial" pitchFamily="34" charset="0"/>
                <a:ea typeface="Arial" pitchFamily="34" charset="-122"/>
                <a:cs typeface="Arial" pitchFamily="34" charset="-120"/>
              </a:rPr>
              <a:t>PYQs in this topic:  </a:t>
            </a:r>
            <a:pPr algn="l" indent="0" marL="0">
              <a:buNone/>
            </a:pPr>
            <a:r>
              <a:rPr lang="en-US" sz="800" dirty="0">
                <a:solidFill>
                  <a:srgbClr val="1B2A41"/>
                </a:solidFill>
                <a:latin typeface="Arial" pitchFamily="34" charset="0"/>
                <a:ea typeface="Arial" pitchFamily="34" charset="-122"/>
                <a:cs typeface="Arial" pitchFamily="34" charset="-120"/>
              </a:rPr>
              <a:t>Q6   Q12   Q21   Q23   Q28   Q34   Q39   Q40   Q41   Q43   Q44   Q45   Q53   Q54   Q56   Q61   Q67   Q76   Q81   Q88   Q91   Q94   Q98   Q102   Q106   Q108   Q113   Q114   Q120   Q127   Q131   Q142   Q145   Q148   Q156   Q162</a:t>
            </a:r>
            <a:endParaRPr lang="en-US" sz="8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Cluster electron counting, Wade's rules, M–M bond counting.</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name="Slide 383">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11</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Main-Group &amp; Early-Metal Organometallics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3 questions   ·   Easy 0  |  Medium 3  |  Hard 0   ·   PYQ frequency: Rare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name="Slide 38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Main-Group &amp; Early-Metal Organometallics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Identify the order according to increasing stability of the following organometallic TiMe</a:t>
            </a:r>
            <a:pPr algn="l" indent="0" marL="0">
              <a:buNone/>
            </a:pPr>
            <a:r>
              <a:rPr lang="en-US" sz="1100" b="1" baseline="-40000" dirty="0">
                <a:solidFill>
                  <a:srgbClr val="1B2A41"/>
                </a:solidFill>
                <a:latin typeface="Georgia" pitchFamily="34" charset="0"/>
                <a:ea typeface="Georgia" pitchFamily="34" charset="-122"/>
                <a:cs typeface="Georgia" pitchFamily="34" charset="-120"/>
              </a:rPr>
              <a:t>4</a:t>
            </a:r>
            <a:pPr algn="l" indent="0" marL="0">
              <a:buNone/>
            </a:pPr>
            <a:r>
              <a:rPr lang="en-US" sz="1100" b="1" dirty="0">
                <a:solidFill>
                  <a:srgbClr val="1B2A41"/>
                </a:solidFill>
                <a:latin typeface="Georgia" pitchFamily="34" charset="0"/>
                <a:ea typeface="Georgia" pitchFamily="34" charset="-122"/>
                <a:cs typeface="Georgia" pitchFamily="34" charset="-120"/>
              </a:rPr>
              <a:t> , Ti(CH</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Ph)</a:t>
            </a:r>
            <a:pPr algn="l" indent="0" marL="0">
              <a:buNone/>
            </a:pPr>
            <a:r>
              <a:rPr lang="en-US" sz="1100" b="1" baseline="-40000" dirty="0">
                <a:solidFill>
                  <a:srgbClr val="1B2A41"/>
                </a:solidFill>
                <a:latin typeface="Georgia" pitchFamily="34" charset="0"/>
                <a:ea typeface="Georgia" pitchFamily="34" charset="-122"/>
                <a:cs typeface="Georgia" pitchFamily="34" charset="-120"/>
              </a:rPr>
              <a:t>4</a:t>
            </a:r>
            <a:pPr algn="l" indent="0" marL="0">
              <a:buNone/>
            </a:pPr>
            <a:r>
              <a:rPr lang="en-US" sz="1100" b="1" dirty="0">
                <a:solidFill>
                  <a:srgbClr val="1B2A41"/>
                </a:solidFill>
                <a:latin typeface="Georgia" pitchFamily="34" charset="0"/>
                <a:ea typeface="Georgia" pitchFamily="34" charset="-122"/>
                <a:cs typeface="Georgia" pitchFamily="34" charset="-120"/>
              </a:rPr>
              <a:t>, Ti(i-Pr)</a:t>
            </a:r>
            <a:pPr algn="l" indent="0" marL="0">
              <a:buNone/>
            </a:pPr>
            <a:r>
              <a:rPr lang="en-US" sz="1100" b="1" baseline="-40000" dirty="0">
                <a:solidFill>
                  <a:srgbClr val="1B2A41"/>
                </a:solidFill>
                <a:latin typeface="Georgia" pitchFamily="34" charset="0"/>
                <a:ea typeface="Georgia" pitchFamily="34" charset="-122"/>
                <a:cs typeface="Georgia" pitchFamily="34" charset="-120"/>
              </a:rPr>
              <a:t>4</a:t>
            </a:r>
            <a:pPr algn="l" indent="0" marL="0">
              <a:buNone/>
            </a:pPr>
            <a:r>
              <a:rPr lang="en-US" sz="1100" b="1" dirty="0">
                <a:solidFill>
                  <a:srgbClr val="1B2A41"/>
                </a:solidFill>
                <a:latin typeface="Georgia" pitchFamily="34" charset="0"/>
                <a:ea typeface="Georgia" pitchFamily="34" charset="-122"/>
                <a:cs typeface="Georgia" pitchFamily="34" charset="-120"/>
              </a:rPr>
              <a:t>, and TiEt</a:t>
            </a:r>
            <a:pPr algn="l" indent="0" marL="0">
              <a:buNone/>
            </a:pPr>
            <a:r>
              <a:rPr lang="en-US" sz="1100" b="1" baseline="-40000" dirty="0">
                <a:solidFill>
                  <a:srgbClr val="1B2A41"/>
                </a:solidFill>
                <a:latin typeface="Georgia" pitchFamily="34" charset="0"/>
                <a:ea typeface="Georgia" pitchFamily="34" charset="-122"/>
                <a:cs typeface="Georgia" pitchFamily="34" charset="-120"/>
              </a:rPr>
              <a:t>4</a:t>
            </a:r>
            <a:pPr algn="l" indent="0" marL="0">
              <a:buNone/>
            </a:pPr>
            <a:r>
              <a:rPr lang="en-US" sz="1100" b="1" dirty="0">
                <a:solidFill>
                  <a:srgbClr val="1B2A41"/>
                </a:solidFill>
                <a:latin typeface="Georgia" pitchFamily="34" charset="0"/>
                <a:ea typeface="Georgia" pitchFamily="34" charset="-122"/>
                <a:cs typeface="Georgia" pitchFamily="34" charset="-120"/>
              </a:rPr>
              <a:t> (Me= methyl, Ph=phenyl, i-Pr=isopropyl, Et = ethyl)</a:t>
            </a:r>
            <a:endParaRPr lang="en-US" sz="11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Ti(Ch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&lt;Ti(i-pr)</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&lt;TiEt</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 TiMe</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TiEt</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&lt;TiMe</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&lt;Ti(i-Pr)</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Ti(i-Pr)</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&lt;TiEt</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&lt;TiMe</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TiMe</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 TiEt</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&lt;Ti(i-Pr)</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&lt;Ti(CH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Ph)</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Main-group octet, early-metal alkyl stability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Rare · 2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No β-hydrogen, no decomposition — early metals love bulky, β-H-free alkyls.</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384</a:t>
            </a:fld>
            <a:endParaRPr lang="en-US"/>
          </a:p>
        </p:txBody>
      </p:sp>
    </p:spTree>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name="Slide 3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Main-Group &amp; Early-Metal Organometallics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Ti(i-Pr)</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&lt;TiEt</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&lt;TiMe</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&lt;Ti(CH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Ph)</a:t>
            </a:r>
            <a:pPr algn="l" indent="0" marL="0">
              <a:buNone/>
            </a:pPr>
            <a:r>
              <a:rPr lang="en-US" sz="1250" baseline="-40000" dirty="0">
                <a:solidFill>
                  <a:srgbClr val="1B2A41"/>
                </a:solidFill>
                <a:latin typeface="Arial" pitchFamily="34" charset="0"/>
                <a:ea typeface="Arial" pitchFamily="34" charset="-122"/>
                <a:cs typeface="Arial" pitchFamily="34" charset="-120"/>
              </a:rPr>
              <a:t>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Main-group organometallics obey the octet (e.g. Be cyclopentadienyls), while early high-valent metal alkyls (Ti, W) are stabilised when β-hydride elimination is blocked or the metal is sterically protected.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This is correct stability order because Ti(CH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no hydrogen .Hence no elimination and compound is stable whereas in Ti(i-Pr)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max no of hydrogens followed by TiEt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TiMe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So Ti(i-Pr)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undergoes fast elimination hence least stable.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Ti(i-Pr)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 TiEt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&lt; TiMe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&lt;Ti(CH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Ti(i-Pr)</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&lt;TiEt</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&lt;TiMe</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&lt;Ti(CH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Ph)</a:t>
            </a:r>
            <a:pPr algn="l" indent="0" marL="0">
              <a:buNone/>
            </a:pPr>
            <a:r>
              <a:rPr lang="en-US" sz="900" b="1" baseline="-40000" dirty="0">
                <a:solidFill>
                  <a:srgbClr val="1B2A41"/>
                </a:solidFill>
                <a:latin typeface="Arial" pitchFamily="34" charset="0"/>
                <a:ea typeface="Arial" pitchFamily="34" charset="-122"/>
                <a:cs typeface="Arial" pitchFamily="34" charset="-120"/>
              </a:rPr>
              <a:t>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Bulky, β-H-free alkyls (neopentyl,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SiMe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make stable early-metal compounds.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the 18-electron rule to main-group centres, which follow the octet instead.</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and Ti(CH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owe their stability to σ-only bonding and the absence of accessible β-H.</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 β-hydrogen, no decomposition — early metals love bulky, β-H-free alkyls.</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385</a:t>
            </a:fld>
            <a:endParaRPr lang="en-US"/>
          </a:p>
        </p:txBody>
      </p:sp>
    </p:spTree>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name="Slide 3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Main-Group &amp; Early-Metal Organometallics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Ti(Ch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&lt;Ti(i-pr)</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&lt;TiEt</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 TiMe</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Ti(i-Pr)₄ &lt; TiEt₄ &lt; TiMe₄ &lt; Ti(CH₂Ph)₄ (c).</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TiEt</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&lt;TiMe</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&lt;Ti(i-Pr)</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&lt;Ti(CH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Ti(i-Pr)₄ &lt; TiEt₄ &lt; TiMe₄ &lt; Ti(CH₂Ph)₄</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TiMe</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 TiEt</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&lt;Ti(i-Pr)</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&lt;Ti(CH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Ph)</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Ti(i-Pr)₄ &lt; TiEt₄ &lt; TiMe₄ &lt; Ti(CH₂Ph)₄</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386</a:t>
            </a:fld>
            <a:endParaRPr lang="en-US"/>
          </a:p>
        </p:txBody>
      </p:sp>
    </p:spTree>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name="Slide 3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Main-Group &amp; Early-Metal Organometallics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Complex in which organic ligand is having only σ-bond with metal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W (CH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Fe</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K[PtCl</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Ru</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Main-group octet, early-metal alkyl stability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Rare · 2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No β-hydrogen, no decomposition — early metals love bulky, β-H-free alkyls.</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387</a:t>
            </a:fld>
            <a:endParaRPr lang="en-US"/>
          </a:p>
        </p:txBody>
      </p:sp>
    </p:spTree>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name="Slide 38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Main-Group &amp; Early-Metal Organometallics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W (CH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6</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Main-group organometallics obey the octet (e.g. Be cyclopentadienyls), while early high-valent metal alkyls (Ti, W) are stabilised when β-hydride elimination is blocked or the metal is sterically protected.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having 6 σ-bond with metal .</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W (CH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6</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Bulky, β-H-free alkyls (neopentyl,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SiMe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make stable early-metal compounds.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the 18-electron rule to main-group centres, which follow the octet instead.</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and Ti(CH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owe their stability to σ-only bonding and the absence of accessible β-H.</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 β-hydrogen, no decomposition — early metals love bulky, β-H-free alkyls.</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388</a:t>
            </a:fld>
            <a:endParaRPr lang="en-US"/>
          </a:p>
        </p:txBody>
      </p:sp>
    </p:spTree>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name="Slide 38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Main-Group &amp; Early-Metal Organometallics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Fe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(A) is the key — W(CH3)6 having 6 Ï­-bond with metal . Explanation as extracted from the printed page; notation may be imperfect.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K[PtCl</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W(CH3)6 having 6 Ï­-bond with metal . Explanation as extracted from the printed page; notation may be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Ru</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W(CH3)6 having 6 Ï­-bond with metal . Explanation as extracted from the printed page; notation may be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389</a:t>
            </a:fld>
            <a:endParaRPr lang="en-US"/>
          </a:p>
        </p:txBody>
      </p:sp>
    </p:spTree>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name="Slide 39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Main-Group &amp; Early-Metal Organometallics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77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Q77</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The reaction of SbCl</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with 3 equivalents of EtMgBr yields compound X. Two equivalents of SbI</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react with one equivalent of X to give Y. In the solid state, Y has a 1D-polymeric structure in which each Sb is in a square pyramidal environment. Compounds X and Y respectively, are</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SbEt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[Sb(Et)I</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n</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Sb(Et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 and [Sb(Et)Cl]</a:t>
            </a:r>
            <a:pPr algn="l" indent="0" marL="0">
              <a:buNone/>
            </a:pPr>
            <a:r>
              <a:rPr lang="en-US" sz="850" baseline="-40000" dirty="0">
                <a:solidFill>
                  <a:srgbClr val="1B2A41"/>
                </a:solidFill>
                <a:latin typeface="Arial" pitchFamily="34" charset="0"/>
                <a:ea typeface="Arial" pitchFamily="34" charset="-122"/>
                <a:cs typeface="Arial" pitchFamily="34" charset="-120"/>
              </a:rPr>
              <a:t>n</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SbEt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[SbEt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Br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n</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Sb(Et)Br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[SbEt(I)(Br)]</a:t>
            </a:r>
            <a:pPr algn="l" indent="0" marL="0">
              <a:buNone/>
            </a:pPr>
            <a:r>
              <a:rPr lang="en-US" sz="850" baseline="-40000" dirty="0">
                <a:solidFill>
                  <a:srgbClr val="1B2A41"/>
                </a:solidFill>
                <a:latin typeface="Arial" pitchFamily="34" charset="0"/>
                <a:ea typeface="Arial" pitchFamily="34" charset="-122"/>
                <a:cs typeface="Arial" pitchFamily="34" charset="-120"/>
              </a:rPr>
              <a:t>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Main-group octet, early-metal alkyl stability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Rare · 2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No β-hydrogen, no decomposition — early metals love bulky, β-H-free alkyls.</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390</a:t>
            </a:fld>
            <a:endParaRPr lang="en-US"/>
          </a:p>
        </p:txBody>
      </p:sp>
    </p:spTree>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name="Slide 39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Main-Group &amp; Early-Metal Organometallics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SbEt</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and [Sb(Et)I</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Main-group organometallics obey the octet (e.g. Be cyclopentadienyls), while early high-valent metal alkyls (Ti, W) are stabilised when β-hydride elimination is blocked or the metal is sterically protected.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SbCl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 EtMgBr → SbEt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(X) + 3 MgBrCl. Then 2 SbEt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SbI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[Sb(Et)I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(Y) + SbEt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I. Y has 1D-polymeric square pyramidal Sb.</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SbEt</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and [Sb(Et)I</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Bulky, β-H-free alkyls (neopentyl,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SiMe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make stable early-metal compounds.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the 18-electron rule to main-group centres, which follow the octet instead.</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W(CH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and Ti(CH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CMe</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owe their stability to σ-only bonding and the absence of accessible β-H.</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 β-hydrogen, no decomposition — early metals love bulky, β-H-free alkyls.</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391</a:t>
            </a:fld>
            <a:endParaRPr lang="en-US"/>
          </a:p>
        </p:txBody>
      </p:sp>
    </p:spTree>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name="Slide 39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Main-Group &amp; Early-Metal Organometallics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Sb(Et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)Cl and [Sb(Et)Cl]</a:t>
            </a:r>
            <a:pPr algn="l" indent="0" marL="0">
              <a:buNone/>
            </a:pPr>
            <a:r>
              <a:rPr lang="en-US" sz="1050" b="1" baseline="-40000" dirty="0">
                <a:solidFill>
                  <a:srgbClr val="1B2A41"/>
                </a:solidFill>
                <a:latin typeface="Arial" pitchFamily="34" charset="0"/>
                <a:ea typeface="Arial" pitchFamily="34" charset="-122"/>
                <a:cs typeface="Arial" pitchFamily="34" charset="-120"/>
              </a:rPr>
              <a:t>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bonding and stability of the alkyl/aryl;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SbEt</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[SbEt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Br</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n</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bonding and stability of the alkyl/aryl;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Sb(Et)Br</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[SbEt(I)(Br)]</a:t>
            </a:r>
            <a:pPr algn="l" indent="0" marL="0">
              <a:buNone/>
            </a:pPr>
            <a:r>
              <a:rPr lang="en-US" sz="1050" b="1" baseline="-40000" dirty="0">
                <a:solidFill>
                  <a:srgbClr val="1B2A41"/>
                </a:solidFill>
                <a:latin typeface="Arial" pitchFamily="34" charset="0"/>
                <a:ea typeface="Arial" pitchFamily="34" charset="-122"/>
                <a:cs typeface="Arial" pitchFamily="34" charset="-120"/>
              </a:rPr>
              <a:t>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bonding and stability of the alkyl/aryl;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392</a:t>
            </a:fld>
            <a:endParaRPr lang="en-US"/>
          </a:p>
        </p:txBody>
      </p:sp>
    </p:spTree>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name="Slide 39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Main-Group &amp; Early-Metal Organometallics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3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Main-group organometallics obey the octet (e.g. Be cyclopentadienyls), while early high-valent metal alkyls (Ti, W) are stabilised when β-hydride elimination is blocked or the metal is sterically protected.</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Be(η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Cp)(η</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Cp): 2+5+1 = 8 (octet)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six σ M–C bonds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Ti(CH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no β-H</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Stability ∝ steric bulk, β-H absence</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octet for main group</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β-H-free alkyls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steric stabilisation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σ-only M–C bonding</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Applying the 18-electron rule to main-group centres, which follow the octet instead.</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Bulky, β-H-free alkyls (neopentyl, –CH</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SiMe</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make stable early-metal compounds.</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Q2   Q4   Q77</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Main-group octet, early-metal alkyl stability.</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name="Slide 394">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12</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Bonding, Isolobal &amp; Frontier Orbitals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6 questions   ·   Easy 0  |  Medium 0  |  Hard 6   ·   PYQ frequency: Moderate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name="Slide 39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47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Among the following, the correct statement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 is isolobal to Co(CO</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is isolobal to Ni(CO)</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 is isolobal to Fe(CO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is isolobal to Mn(CO)</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Isolobal analogy, frontier-orbital bonding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Isolobal = ‘same frontier orbitals’ — match the electrons needed to fill the shell.</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395</a:t>
            </a:fld>
            <a:endParaRPr lang="en-US"/>
          </a:p>
        </p:txBody>
      </p:sp>
    </p:spTree>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name="Slide 39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CH is isolobal to Co(CO</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Fragments are isolobal if the number, symmetry, energy and shape of their frontier orbitals (and the electrons in them) are similar. This links organic and inorganic fragments (CH</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 Mn(CO)</a:t>
            </a:r>
            <a:pPr algn="l" indent="0" marL="0">
              <a:buNone/>
            </a:pPr>
            <a:r>
              <a:rPr lang="en-US" sz="1000" baseline="-4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CH→4+1=5e + 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9+6=15e CH 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But,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→4+2=6e 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→10+4=14e not isolobal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CH is isolobal to Co(CO</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a fragment needs to close its shell; matching counts ⇒ isolobal.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Ignoring electron count and matching fragments only by shape.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 Mn(CO)</a:t>
            </a:r>
            <a:pPr algn="l" indent="0" marL="0">
              <a:buNone/>
            </a:pPr>
            <a:r>
              <a:rPr lang="en-US" sz="900" baseline="-4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 Co(CO)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1e);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 Fe(CO)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2e).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Isolobal = ‘same frontier orbitals’ — match the electrons needed to fill the shell.</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396</a:t>
            </a:fld>
            <a:endParaRPr lang="en-US"/>
          </a:p>
        </p:txBody>
      </p:sp>
    </p:spTree>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name="Slide 39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is isolobal to Ni(CO)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frontier-orbital / isolobal match;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 is isolobal to Fe(CO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frontier-orbital / isolobal match;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is isolobal to Mn(CO)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frontier-orbital / isolobal match;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397</a:t>
            </a:fld>
            <a:endParaRPr lang="en-US"/>
          </a:p>
        </p:txBody>
      </p:sp>
    </p:spTree>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name="Slide 39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57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Amongst the following which is not isolobal pairs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 CH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 O</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Co(CO)</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Si</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 , RS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Isolobal analogy, frontier-orbital bonding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Isolobal = ‘same frontier orbitals’ — match the electrons needed to fill the shell.</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398</a:t>
            </a:fld>
            <a:endParaRPr lang="en-US"/>
          </a:p>
        </p:txBody>
      </p:sp>
    </p:spTree>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name="Slide 39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Co(CO)</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 R</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Si</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Fragments are isolobal if the number, symmetry, energy and shape of their frontier orbitals (and the electrons in them) are similar. This links organic and inorganic fragments (CH</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 Mn(CO)</a:t>
            </a:r>
            <a:pPr algn="l" indent="0" marL="0">
              <a:buNone/>
            </a:pPr>
            <a:r>
              <a:rPr lang="en-US" sz="1000" baseline="-4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15 electron 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Si 6 electron ( not isolobal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17 electron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7 electron ( not isolobal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16 electron O 6 electron ( isolobal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17 electron RS 7 electron ( isolobal ) [CSIR DEC 2014]</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Co(CO)</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 R</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Si</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a fragment needs to close its shell; matching counts ⇒ isolobal.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Ignoring electron count and matching fragments only by shape.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 Mn(CO)</a:t>
            </a:r>
            <a:pPr algn="l" indent="0" marL="0">
              <a:buNone/>
            </a:pPr>
            <a:r>
              <a:rPr lang="en-US" sz="900" baseline="-4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 Co(CO)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1e);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 Fe(CO)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2e).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Isolobal = ‘same frontier orbitals’ — match the electrons needed to fill the shell.</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399</a:t>
            </a:fld>
            <a:endParaRPr lang="en-US"/>
          </a:p>
        </p:txBody>
      </p:sp>
    </p:spTree>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name="Slide 40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 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Co(CO)₃ is isolobal with CH, not R₂Si (c).</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 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Co(CO)₃ is isolobal with CH, not R₂Si</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 , RS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Co(CO)₃ is isolobal with CH, not R₂Si</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400</a:t>
            </a:fld>
            <a:endParaRPr lang="en-US"/>
          </a:p>
        </p:txBody>
      </p:sp>
    </p:spTree>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name="Slide 40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According to the isolobal analogy, the right set of fragments that might replace Re(CO)</a:t>
            </a:r>
            <a:pPr algn="l" indent="0" marL="0">
              <a:buNone/>
            </a:pPr>
            <a:r>
              <a:rPr lang="en-US" sz="1100" b="1" baseline="-4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 in the isolobal relationship</a:t>
            </a:r>
            <a:endParaRPr lang="en-US" sz="11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Mn(CO)</a:t>
            </a:r>
            <a:pPr algn="l" indent="0" marL="0">
              <a:buNone/>
            </a:pPr>
            <a:r>
              <a:rPr lang="en-US" sz="850" baseline="-40000" dirty="0">
                <a:solidFill>
                  <a:srgbClr val="1B2A41"/>
                </a:solidFill>
                <a:latin typeface="Arial" pitchFamily="34" charset="0"/>
                <a:ea typeface="Arial" pitchFamily="34" charset="-122"/>
                <a:cs typeface="Arial" pitchFamily="34" charset="-120"/>
              </a:rPr>
              <a:t>5</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Fe(CO)</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 and Co(CO)</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All of the above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Isolobal analogy, frontier-orbital bonding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Isolobal = ‘same frontier orbitals’ — match the electrons needed to fill the shell.</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401</a:t>
            </a:fld>
            <a:endParaRPr lang="en-US"/>
          </a:p>
        </p:txBody>
      </p:sp>
    </p:spTree>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name="Slide 40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All of the above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Fragments are isolobal if the number, symmetry, energy and shape of their frontier orbitals (and the electrons in them) are similar. This links organic and inorganic fragments (CH</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 Mn(CO)</a:t>
            </a:r>
            <a:pPr algn="l" indent="0" marL="0">
              <a:buNone/>
            </a:pPr>
            <a:r>
              <a:rPr lang="en-US" sz="1000" baseline="-4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a 17e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fragment isolobal with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(7e), 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(17e), and all analogous ML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fragments with one frontier orbital. The entire series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Re(CO)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forms the isolobal family.</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All of the above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a fragment needs to close its shell; matching counts ⇒ isolobal.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Ignoring electron count and matching fragments only by shape.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 Mn(CO)</a:t>
            </a:r>
            <a:pPr algn="l" indent="0" marL="0">
              <a:buNone/>
            </a:pPr>
            <a:r>
              <a:rPr lang="en-US" sz="900" baseline="-4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 Co(CO)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1e);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 Fe(CO)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2e).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Isolobal = ‘same frontier orbitals’ — match the electrons needed to fill the shell.</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402</a:t>
            </a:fld>
            <a:endParaRPr lang="en-US"/>
          </a:p>
        </p:txBody>
      </p:sp>
    </p:spTree>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name="Slide 40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Mn(CO)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frontier-orbital / isolobal match; the correct choice is (D).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Fe(CO)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frontier-orbital / isolobal match; the correct choice is (D).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 and Co(CO)</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frontier-orbital / isolobal match; the correct choice is (D).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403</a:t>
            </a:fld>
            <a:endParaRPr lang="en-US"/>
          </a:p>
        </p:txBody>
      </p:sp>
    </p:spTree>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name="Slide 40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118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Q118</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An organometallic fragment that is isolobal to CH</a:t>
            </a:r>
            <a:pPr algn="l" indent="0" marL="0">
              <a:buNone/>
            </a:pPr>
            <a:r>
              <a:rPr lang="en-US" sz="1150" b="1" baseline="-4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[Ni(CO)</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Isolobal analogy, frontier-orbital bonding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Isolobal = ‘same frontier orbitals’ — match the electrons needed to fill the shell.</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404</a:t>
            </a:fld>
            <a:endParaRPr lang="en-US"/>
          </a:p>
        </p:txBody>
      </p:sp>
    </p:spTree>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name="Slide 40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[Cr(CO)</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Fragments are isolobal if the number, symmetry, energy and shape of their frontier orbitals (and the electrons in them) are similar. This links organic and inorganic fragments (CH</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 Mn(CO)</a:t>
            </a:r>
            <a:pPr algn="l" indent="0" marL="0">
              <a:buNone/>
            </a:pPr>
            <a:r>
              <a:rPr lang="en-US" sz="1000" baseline="-4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Two fragments are isolobal if the number, symmetry properties, approximate energy and shape of their frontier molecular orbitals and the number of electrons in them are similar not identical but similar.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4+3-1 = 6 ; [Cr(CO)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]=6+10=16</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[Cr(CO)</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a fragment needs to close its shell; matching counts ⇒ isolobal.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Ignoring electron count and matching fragments only by shape.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 Mn(CO)</a:t>
            </a:r>
            <a:pPr algn="l" indent="0" marL="0">
              <a:buNone/>
            </a:pPr>
            <a:r>
              <a:rPr lang="en-US" sz="900" baseline="-4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 Co(CO)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1e);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 Fe(CO)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2e).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Isolobal = ‘same frontier orbitals’ — match the electrons needed to fill the shell.</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405</a:t>
            </a:fld>
            <a:endParaRPr lang="en-US"/>
          </a:p>
        </p:txBody>
      </p:sp>
    </p:spTree>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name="Slide 40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CH₃⁺ has one empty frontier orbital; the 16-electron d⁶ ML fragment [Cr(CO) ] likewise has one empty σ-type orbital. [Mn(CO) ] (d⁷) is isolobal with CH₃•.</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CH₃⁺ has one empty frontier orbital; the 16-electron d⁶ ML fragment [Cr(CO) ] likewise has one empty σ-type orbital. [Mn(CO) ] (d⁷) is isolobal with</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[Ni(CO)</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CH₃⁺ has one empty frontier orbital; the 16-electron d⁶ ML fragment [Cr(CO) ] likewise has one empty σ-type orbital. [Mn(CO) ] (d⁷) is isolobal with</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406</a:t>
            </a:fld>
            <a:endParaRPr lang="en-US"/>
          </a:p>
        </p:txBody>
      </p:sp>
    </p:spTree>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name="Slide 40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Among the following species isolobal to CH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are A. CpCr(CO)</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B. CpCu C. Ni(CO)</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D. Cr(CO)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E. Fe(CO)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C and E</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C and D</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C and 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B and 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Isolobal analogy, frontier-orbital bonding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Isolobal = ‘same frontier orbitals’ — match the electrons needed to fill the shell.</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407</a:t>
            </a:fld>
            <a:endParaRPr lang="en-US"/>
          </a:p>
        </p:txBody>
      </p:sp>
    </p:spTree>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name="Slide 40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B, C and 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Fragments are isolobal if the number, symmetry, energy and shape of their frontier orbitals (and the electrons in them) are similar. This links organic and inorganic fragments (CH</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 Mn(CO)</a:t>
            </a:r>
            <a:pPr algn="l" indent="0" marL="0">
              <a:buNone/>
            </a:pPr>
            <a:r>
              <a:rPr lang="en-US" sz="1000" baseline="-4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Number of valence electron in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6 Hence, fragment having 16 electron will be isolobal to this fragment.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 CpCr(CO)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5+6+4=15 B→CpCu = 5+11=16 C→Ni(CO)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10+4=14 D→ 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6+8 = 14 E→Fe(CO)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8+8=16</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B, C and 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a fragment needs to close its shell; matching counts ⇒ isolobal.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Ignoring electron count and matching fragments only by shape.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 Mn(CO)</a:t>
            </a:r>
            <a:pPr algn="l" indent="0" marL="0">
              <a:buNone/>
            </a:pPr>
            <a:r>
              <a:rPr lang="en-US" sz="900" baseline="-4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 Co(CO)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1e);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 Fe(CO)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2e).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Isolobal = ‘same frontier orbitals’ — match the electrons needed to fill the shell.</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408</a:t>
            </a:fld>
            <a:endParaRPr lang="en-US"/>
          </a:p>
        </p:txBody>
      </p:sp>
    </p:spTree>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name="Slide 40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C and 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CH₂ has two frontier orbitals and two electrons: isolobal with d¹⁰ ML₂ [Ni(CO)₂], d⁸ ML₄ [Fe(CO)₄] and CpCu (11 + 5 = 16 e). Cr(CO)₄ (14 e) and CpCr(CO)₂ (15 e) have different counts. B, C and 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C and 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CH₂ has two frontier orbitals and two electrons: isolobal with d¹⁰ ML₂ [Ni(CO)₂], d⁸ ML₄ [Fe(CO)₄] and CpCu (11 + 5 = 16 e). Cr(CO)₄ (14 e) and CpCr(CO)₂ (15…</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B and 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CH₂ has two frontier orbitals and two electrons: isolobal with d¹⁰ ML₂ [Ni(CO)₂], d⁸ ML₄ [Fe(CO)₄] and CpCu (11 + 5 = 16 e). Cr(CO)₄ (14 e) and CpCr(CO)₂ (15…</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409</a:t>
            </a:fld>
            <a:endParaRPr lang="en-US"/>
          </a:p>
        </p:txBody>
      </p:sp>
    </p:spTree>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name="Slide 4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147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organic species isolobal to [Fe(CO)</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(PPh</a:t>
            </a:r>
            <a:pPr algn="l" indent="0" marL="0">
              <a:buNone/>
            </a:pPr>
            <a:r>
              <a:rPr lang="en-US" sz="1150" b="1" baseline="-4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30000" dirty="0">
                <a:solidFill>
                  <a:srgbClr val="1B2A41"/>
                </a:solidFill>
                <a:latin typeface="Georgia" pitchFamily="34" charset="0"/>
                <a:ea typeface="Georgia" pitchFamily="34" charset="-122"/>
                <a:cs typeface="Georgia" pitchFamily="34" charset="-120"/>
              </a:rPr>
              <a:t>-</a:t>
            </a:r>
            <a:pPr algn="l" indent="0" marL="0">
              <a:buNone/>
            </a:pPr>
            <a:r>
              <a:rPr lang="en-US" sz="1150" b="1" dirty="0">
                <a:solidFill>
                  <a:srgbClr val="1B2A41"/>
                </a:solidFill>
                <a:latin typeface="Georgia" pitchFamily="34" charset="0"/>
                <a:ea typeface="Georgia" pitchFamily="34" charset="-122"/>
                <a:cs typeface="Georgia" pitchFamily="34" charset="-120"/>
              </a:rPr>
              <a:t>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Isolobal analogy, frontier-orbital bonding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Isolobal = ‘same frontier orbitals’ — match the electrons needed to fill the shell.</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410</a:t>
            </a:fld>
            <a:endParaRPr lang="en-US"/>
          </a:p>
        </p:txBody>
      </p:sp>
    </p:spTree>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name="Slide 4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CH</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Fragments are isolobal if the number, symmetry, energy and shape of their frontier orbitals (and the electrons in them) are similar. This links organic and inorganic fragments (CH</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 Mn(CO)</a:t>
            </a:r>
            <a:pPr algn="l" indent="0" marL="0">
              <a:buNone/>
            </a:pPr>
            <a:r>
              <a:rPr lang="en-US" sz="1000" baseline="-40000" dirty="0">
                <a:solidFill>
                  <a:srgbClr val="1B2A41"/>
                </a:solidFill>
                <a:latin typeface="Arial" pitchFamily="34" charset="0"/>
                <a:ea typeface="Arial" pitchFamily="34" charset="-122"/>
                <a:cs typeface="Arial" pitchFamily="34" charset="-120"/>
              </a:rPr>
              <a:t>5</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Fe(-1)→ 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system 0 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CH For 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original co-ordination number will be considered as ML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Therefore, [Fe(CO)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having three co-ordination number, missing three from original ML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similarly for CH, three ligands also missing from original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Hence, [Fe(CO)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isolobal with CH but not with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(5e-) because two ligands missing from original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CH</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electrons a fragment needs to close its shell; matching counts ⇒ isolobal.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Ignoring electron count and matching fragments only by shape.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 Mn(CO)</a:t>
            </a:r>
            <a:pPr algn="l" indent="0" marL="0">
              <a:buNone/>
            </a:pPr>
            <a:r>
              <a:rPr lang="en-US" sz="900" baseline="-4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 Co(CO)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1e); CH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 Fe(CO)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(need 2e).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Isolobal = ‘same frontier orbitals’ — match the electrons needed to fill the shell.</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411</a:t>
            </a:fld>
            <a:endParaRPr lang="en-US"/>
          </a:p>
        </p:txBody>
      </p:sp>
    </p:spTree>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name="Slide 4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Isolobal &amp; Frontier Orbitals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frontier-orbital / isolobal match;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frontier-orbital / isolobal match;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frontier-orbital / isolobal match;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412</a:t>
            </a:fld>
            <a:endParaRPr lang="en-US"/>
          </a:p>
        </p:txBody>
      </p:sp>
    </p:spTree>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name="Slide 4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Bonding, Isolobal &amp; Frontier Orbitals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6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Fragments are isolobal if the number, symmetry, energy and shape of their frontier orbitals (and the electrons in them) are similar. This links organic and inorganic fragments (CH</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 Mn(CO)</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(17e, need 1e)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Fe(CO)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(16e, need 2e)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 ↔ Co(CO)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Mn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10</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isolobal analogy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frontier orbitals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fragment electron count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Hoffmann analogy</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Ignoring electron count and matching fragments only by shape.</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Count electrons a fragment needs to close its shell; matching counts ⇒ isolobal.</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Q47   Q57   Q112   Q118   Q125   Q147</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Isolobal analogy, frontier-orbital bonding.</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name="Slide 414">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13</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Organometallic Reactions – General</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24 questions   ·   Easy 0  |  Medium 24  |  Hard 0   ·   PYQ frequency: Very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name="Slide 4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Reaction of Fe(CO)</a:t>
            </a:r>
            <a:pPr algn="l" indent="0" marL="0">
              <a:buNone/>
            </a:pPr>
            <a:r>
              <a:rPr lang="en-US" sz="1100" b="1" baseline="-4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 with OH leads to complex A which on oxidation with MnO</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gives B.Compounds A and B respectively are -</a:t>
            </a:r>
            <a:endParaRPr lang="en-US" sz="11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[HFe(CO)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and Fe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12</a:t>
            </a:r>
            <a:pPr algn="l" indent="0" marL="0">
              <a:buNone/>
            </a:pPr>
            <a:r>
              <a:rPr lang="en-US" sz="850" dirty="0">
                <a:solidFill>
                  <a:srgbClr val="1B2A41"/>
                </a:solidFill>
                <a:latin typeface="Arial" pitchFamily="34" charset="0"/>
                <a:ea typeface="Arial" pitchFamily="34" charset="-122"/>
                <a:cs typeface="Arial" pitchFamily="34" charset="-120"/>
              </a:rPr>
              <a:t> -</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(OH)] and Fe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10</a:t>
            </a:r>
            <a:pPr algn="l" indent="0" marL="0">
              <a:buNone/>
            </a:pPr>
            <a:r>
              <a:rPr lang="en-US" sz="850" dirty="0">
                <a:solidFill>
                  <a:srgbClr val="1B2A41"/>
                </a:solidFill>
                <a:latin typeface="Arial" pitchFamily="34" charset="0"/>
                <a:ea typeface="Arial" pitchFamily="34" charset="-122"/>
                <a:cs typeface="Arial" pitchFamily="34" charset="-120"/>
              </a:rPr>
              <a:t> -2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and Mn</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40000" dirty="0">
                <a:solidFill>
                  <a:srgbClr val="1B2A41"/>
                </a:solidFill>
                <a:latin typeface="Arial" pitchFamily="34" charset="0"/>
                <a:ea typeface="Arial" pitchFamily="34" charset="-122"/>
                <a:cs typeface="Arial" pitchFamily="34" charset="-120"/>
              </a:rPr>
              <a:t>10</a:t>
            </a:r>
            <a:pPr algn="l" indent="0" marL="0">
              <a:buNone/>
            </a:pPr>
            <a:r>
              <a:rPr lang="en-US" sz="850" dirty="0">
                <a:solidFill>
                  <a:srgbClr val="1B2A41"/>
                </a:solidFill>
                <a:latin typeface="Arial" pitchFamily="34" charset="0"/>
                <a:ea typeface="Arial" pitchFamily="34" charset="-122"/>
                <a:cs typeface="Arial" pitchFamily="34" charset="-120"/>
              </a:rPr>
              <a:t> -</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[HFe(CO)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 and Fe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415</a:t>
            </a:fld>
            <a:endParaRPr lang="en-US"/>
          </a:p>
        </p:txBody>
      </p:sp>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name="Slide 4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[HFe(CO)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and Fe</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(CO)</a:t>
            </a:r>
            <a:pPr algn="l" indent="0" marL="0">
              <a:buNone/>
            </a:pPr>
            <a:r>
              <a:rPr lang="en-US" sz="1250" baseline="-40000" dirty="0">
                <a:solidFill>
                  <a:srgbClr val="1B2A41"/>
                </a:solidFill>
                <a:latin typeface="Arial" pitchFamily="34" charset="0"/>
                <a:ea typeface="Arial" pitchFamily="34" charset="-122"/>
                <a:cs typeface="Arial" pitchFamily="34" charset="-120"/>
              </a:rPr>
              <a:t>12</a:t>
            </a:r>
            <a:pPr algn="l" indent="0" marL="0">
              <a:buNone/>
            </a:pPr>
            <a:r>
              <a:rPr lang="en-US" sz="1250" dirty="0">
                <a:solidFill>
                  <a:srgbClr val="1B2A41"/>
                </a:solidFill>
                <a:latin typeface="Arial" pitchFamily="34" charset="0"/>
                <a:ea typeface="Arial" pitchFamily="34" charset="-122"/>
                <a:cs typeface="Arial" pitchFamily="34" charset="-120"/>
              </a:rPr>
              <a:t> -</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Refer to the governing principle for this topic; the correct option follows directly from it.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[HFe(CO)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and Fe</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(CO)</a:t>
            </a:r>
            <a:pPr algn="l" indent="0" marL="0">
              <a:buNone/>
            </a:pPr>
            <a:r>
              <a:rPr lang="en-US" sz="900" b="1" baseline="-40000" dirty="0">
                <a:solidFill>
                  <a:srgbClr val="1B2A41"/>
                </a:solidFill>
                <a:latin typeface="Arial" pitchFamily="34" charset="0"/>
                <a:ea typeface="Arial" pitchFamily="34" charset="-122"/>
                <a:cs typeface="Arial" pitchFamily="34" charset="-120"/>
              </a:rPr>
              <a:t>12</a:t>
            </a:r>
            <a:pPr algn="l" indent="0" marL="0">
              <a:buNone/>
            </a:pPr>
            <a:r>
              <a:rPr lang="en-US" sz="900" b="1" dirty="0">
                <a:solidFill>
                  <a:srgbClr val="1B2A41"/>
                </a:solidFill>
                <a:latin typeface="Arial" pitchFamily="34" charset="0"/>
                <a:ea typeface="Arial" pitchFamily="34" charset="-122"/>
                <a:cs typeface="Arial" pitchFamily="34" charset="-120"/>
              </a:rPr>
              <a:t> -</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416</a:t>
            </a:fld>
            <a:endParaRPr lang="en-US"/>
          </a:p>
        </p:txBody>
      </p:sp>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name="Slide 4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(OH)] and Fe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10</a:t>
            </a:r>
            <a:pPr algn="l" indent="0" marL="0">
              <a:buNone/>
            </a:pPr>
            <a:r>
              <a:rPr lang="en-US" sz="1050" b="1" dirty="0">
                <a:solidFill>
                  <a:srgbClr val="1B2A41"/>
                </a:solidFill>
                <a:latin typeface="Arial" pitchFamily="34" charset="0"/>
                <a:ea typeface="Arial" pitchFamily="34" charset="-122"/>
                <a:cs typeface="Arial" pitchFamily="34" charset="-120"/>
              </a:rPr>
              <a:t> -2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and Mn</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40000" dirty="0">
                <a:solidFill>
                  <a:srgbClr val="1B2A41"/>
                </a:solidFill>
                <a:latin typeface="Arial" pitchFamily="34" charset="0"/>
                <a:ea typeface="Arial" pitchFamily="34" charset="-122"/>
                <a:cs typeface="Arial" pitchFamily="34" charset="-120"/>
              </a:rPr>
              <a:t>10</a:t>
            </a:r>
            <a:pPr algn="l" indent="0" marL="0">
              <a:buNone/>
            </a:pPr>
            <a:r>
              <a:rPr lang="en-US" sz="1050" b="1" dirty="0">
                <a:solidFill>
                  <a:srgbClr val="1B2A41"/>
                </a:solidFill>
                <a:latin typeface="Arial" pitchFamily="34" charset="0"/>
                <a:ea typeface="Arial" pitchFamily="34" charset="-122"/>
                <a:cs typeface="Arial" pitchFamily="34" charset="-120"/>
              </a:rPr>
              <a:t> -</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[HFe(CO)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 and Fe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417</a:t>
            </a:fld>
            <a:endParaRPr lang="en-US"/>
          </a:p>
        </p:txBody>
      </p:sp>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name="Slide 4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18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Q18</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Among the following the strongest oxidizing agent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[WO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-2</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-2</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[MoO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-2</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[ReO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418</a:t>
            </a:fld>
            <a:endParaRPr lang="en-US"/>
          </a:p>
        </p:txBody>
      </p:sp>
    </p:spTree>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name="Slide 4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[CrO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[WO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 , [MoO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 [ReO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 [CrO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-2all the metals have same oxidation state but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of smallest size. Therefore it has strongest tendency to attract electrons. Therefore strongest oxidizing agent.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[CrO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419</a:t>
            </a:fld>
            <a:endParaRPr lang="en-US"/>
          </a:p>
        </p:txBody>
      </p:sp>
    </p:spTree>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name="Slide 4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[WO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The +6 (or +7) state is least stable for the lightest metal of the group: CrO₄²⁻ is a much stronger oxidant than MoO₄²⁻, WO₄²⁻ or ReO₄⁻.</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[MoO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The +6 (or +7) state is least stable for the lightest metal of the group: CrO₄²⁻ is a much stronger oxidant than MoO₄²⁻, WO₄²⁻ or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[ReO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The +6 (or +7) state is least stable for the lightest metal of the group: CrO₄²⁻ is a much stronger oxidant than MoO₄²⁻, WO₄²⁻ or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420</a:t>
            </a:fld>
            <a:endParaRPr lang="en-US"/>
          </a:p>
        </p:txBody>
      </p:sp>
    </p:spTree>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name="Slide 4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22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Q22</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final product of the reaction [Mn(CO)</a:t>
            </a:r>
            <a:pPr algn="l" indent="0" marL="0">
              <a:buNone/>
            </a:pPr>
            <a:r>
              <a:rPr lang="en-US" sz="1150" b="1" baseline="-4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30000" dirty="0">
                <a:solidFill>
                  <a:srgbClr val="1B2A41"/>
                </a:solidFill>
                <a:latin typeface="Georgia" pitchFamily="34" charset="0"/>
                <a:ea typeface="Georgia" pitchFamily="34" charset="-122"/>
                <a:cs typeface="Georgia" pitchFamily="34" charset="-120"/>
              </a:rPr>
              <a:t>+</a:t>
            </a:r>
            <a:pPr algn="l" indent="0" marL="0">
              <a:buNone/>
            </a:pPr>
            <a:r>
              <a:rPr lang="en-US" sz="1150" b="1" dirty="0">
                <a:solidFill>
                  <a:srgbClr val="1B2A41"/>
                </a:solidFill>
                <a:latin typeface="Georgia" pitchFamily="34" charset="0"/>
                <a:ea typeface="Georgia" pitchFamily="34" charset="-122"/>
                <a:cs typeface="Georgia" pitchFamily="34" charset="-120"/>
              </a:rPr>
              <a:t> +MeLi →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 (CO)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Me-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Me]</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[(MeCO)Mn(CO)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421</a:t>
            </a:fld>
            <a:endParaRPr lang="en-US"/>
          </a:p>
        </p:txBody>
      </p:sp>
    </p:spTree>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name="Slide 4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[(MeCO)Mn(CO)</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[(MeCO)Mn(CO)</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422</a:t>
            </a:fld>
            <a:endParaRPr lang="en-US"/>
          </a:p>
        </p:txBody>
      </p:sp>
    </p:spTree>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name="Slide 42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 (CO)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Me-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Carbanions attack the carbon of a coordinated CO in cationic carbonyls: [Mn(CO)₆]⁺ + MeLi → neutral acetyl complex [(MeCO)Mn(CO) ].</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Me]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Carbanions attack the carbon of a coordinated CO in cationic carbonyls: [Mn(CO)₆]⁺ + MeLi → neutral acetyl complex [(MeCO)Mn(CO)</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Carbanions attack the carbon of a coordinated CO in cationic carbonyls: [Mn(CO)₆]⁺ + MeLi → neutral acetyl complex [(MeCO)Mn(CO)</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423</a:t>
            </a:fld>
            <a:endParaRPr lang="en-US"/>
          </a:p>
        </p:txBody>
      </p:sp>
    </p:spTree>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name="Slide 42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38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orders of reactivity of ligands, NMe</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PMe</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and CO with complexes MeTiCl, and (CO)</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Mo (thf)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 &gt; 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NMe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CO &gt; NMe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CO &gt; NMe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NMe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CO &gt; PMe</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CO and CO &gt; 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NMe</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CO&gt; 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NMe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CO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424</a:t>
            </a:fld>
            <a:endParaRPr lang="en-US"/>
          </a:p>
        </p:txBody>
      </p:sp>
    </p:spTree>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name="Slide 4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NMe</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&gt; PMe</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&gt; CO and CO &gt; PMe</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&gt; NMe</a:t>
            </a:r>
            <a:pPr algn="l" indent="0" marL="0">
              <a:buNone/>
            </a:pPr>
            <a:r>
              <a:rPr lang="en-US" sz="1250" baseline="-4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Explanation: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Since MeTiCl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have no electrons for back donation with π-accepting ligands like 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CO, therefore, It reacts in order NMe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CO Organometallic Compounds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NMe</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&gt; PMe</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&gt; CO and CO &gt; PMe</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&gt; NMe</a:t>
            </a:r>
            <a:pPr algn="l" indent="0" marL="0">
              <a:buNone/>
            </a:pPr>
            <a:r>
              <a:rPr lang="en-US" sz="900" b="1" baseline="-4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425</a:t>
            </a:fld>
            <a:endParaRPr lang="en-US"/>
          </a:p>
        </p:txBody>
      </p:sp>
    </p:spTree>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name="Slide 4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 &gt; 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NMe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CO &gt; NMe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Hard Ti(IV): NMe₃ &gt; PMe₃ &gt; CO; soft Mo(0): CO &gt; PMe₃ &gt; NMe₃ (c).</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CO &gt; NMe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NMe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CO &gt; 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Hard Ti(IV): NMe₃ &gt; PMe₃ &gt; CO; soft Mo(0): CO &gt; PMe₃ &gt; NMe₃</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CO&gt; 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NMe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CO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Hard Ti(IV): NMe₃ &gt; PMe₃ &gt; CO; soft Mo(0): CO &gt; PMe₃ &gt; NMe₃</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426</a:t>
            </a:fld>
            <a:endParaRPr lang="en-US"/>
          </a:p>
        </p:txBody>
      </p:sp>
    </p:spTree>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name="Slide 4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49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Q49</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Reaction of Ph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PCH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CH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PPh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with [RhCl(CO)</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in a 2:1 molar ratio gives a crystalline solid 31 1 A. The IR spectrum of complex A shows νco at 1985 cm-1. The P( H) NMR spectrum of A consists 103 of two doublets of doublets of equal intensities ( Rh is 100% abundant and I =1/2 ). The structure of complex A is</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427</a:t>
            </a:fld>
            <a:endParaRPr lang="en-US"/>
          </a:p>
        </p:txBody>
      </p:sp>
    </p:spTree>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name="Slide 4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IR band at 1985 cm-1 indicates terminal CO. Both P atoms are non-equivalent. Each P atom will show doublet of doublet with (1JPRh and 2Jpp).</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428</a:t>
            </a:fld>
            <a:endParaRPr lang="en-US"/>
          </a:p>
        </p:txBody>
      </p:sp>
    </p:spTree>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name="Slide 4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429</a:t>
            </a:fld>
            <a:endParaRPr lang="en-US"/>
          </a:p>
        </p:txBody>
      </p:sp>
    </p:spTree>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name="Slide 4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75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reaction [Co(CN)</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+X- → [Co(CN)</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X]</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 follows a/an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Interchange dissociative (Id) mechanism</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Dissociative (D) mechanism</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Associative (A) mechanism</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Interchange Associative (Ia) mechanism</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430</a:t>
            </a:fld>
            <a:endParaRPr lang="en-US"/>
          </a:p>
        </p:txBody>
      </p:sp>
    </p:spTree>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name="Slide 4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Interchange dissociative (Id) mechanism</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reaction follows SN, CB mechanism in which M-Y bond is fully broken before M-X bond begins to form.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Thus, Id mechanism is the most evidential mechanism.</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Interchange dissociative (Id) mechanism</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431</a:t>
            </a:fld>
            <a:endParaRPr lang="en-US"/>
          </a:p>
        </p:txBody>
      </p:sp>
    </p:spTree>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name="Slide 4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Dissociative (D) mechanism</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Associative (A) mechanism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Interchange Associative (Ia) mechanism</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432</a:t>
            </a:fld>
            <a:endParaRPr lang="en-US"/>
          </a:p>
        </p:txBody>
      </p:sp>
    </p:spTree>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name="Slide 43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84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With respect to and bonding in Pt III in the structure given below, which of the following represent the correct bonding diagram</a:t>
            </a:r>
            <a:endParaRPr lang="en-US" sz="10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M(σ)→ L(σ) and M(π)→ L(π*)</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L(σ)→M(π) and L(π)→M(π)</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L(π) → M(π) and L(σ)→ M(π)</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L(π)→ M(σ) and M(π)→ L(π*)</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433</a:t>
            </a:fld>
            <a:endParaRPr lang="en-US"/>
          </a:p>
        </p:txBody>
      </p:sp>
    </p:spTree>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name="Slide 4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L(π)→ M(σ) and M(π)→ L(π*)</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alkyne can act as a 2 or 4electron donor .</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Step-1 (σ -bond formed)</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L(π)→ M(σ)</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From filled acetylene π orbitals to empty metal d orbital Step-2 (π -bond formed)</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M(π)→ L(π*)</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From filled metal d orbital to empty acetylene π* orbitals Correct option is (d) [CSIR DEC 2015]</a:t>
            </a:r>
            <a:endParaRPr lang="en-US" sz="8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L(π)→ M(σ) and M(π)→ L(π*)</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434</a:t>
            </a:fld>
            <a:endParaRPr lang="en-US"/>
          </a:p>
        </p:txBody>
      </p:sp>
    </p:spTree>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name="Slide 4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M(σ)→ L(σ) and M(π)→ L(π*)</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(D).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L(σ)→M(π) and L(π)→M(π)</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(D).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L(π) → M(π) and L(σ)→ M(π)</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(D).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435</a:t>
            </a:fld>
            <a:endParaRPr lang="en-US"/>
          </a:p>
        </p:txBody>
      </p:sp>
    </p:spTree>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name="Slide 4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96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Q96</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following transformation is an example of</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oxidative addition</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insertion</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β-hydride elimination.</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reductive elimination.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436</a:t>
            </a:fld>
            <a:endParaRPr lang="en-US"/>
          </a:p>
        </p:txBody>
      </p:sp>
    </p:spTree>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name="Slide 4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96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β-hydride elimination.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Refer to the governing principle for this topic; the correct option follows directly from it.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β-hydride elimination.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437</a:t>
            </a:fld>
            <a:endParaRPr lang="en-US"/>
          </a:p>
        </p:txBody>
      </p:sp>
    </p:spTree>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name="Slide 4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96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oxidative addition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(C).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insertion</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(C).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reductive elimination.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(C).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438</a:t>
            </a:fld>
            <a:endParaRPr lang="en-US"/>
          </a:p>
        </p:txBody>
      </p:sp>
    </p:spTree>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name="Slide 4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103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For fluxional Fe(CO)</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 (structure given below) in solution, the exchange of numbered CO groups will be between</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and 5; 3 and 4.</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and 3; 4 and 5</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and 3; 1 and 5</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and 2; 4 and 5</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439</a:t>
            </a:fld>
            <a:endParaRPr lang="en-US"/>
          </a:p>
        </p:txBody>
      </p:sp>
    </p:spTree>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name="Slide 4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2 and 5; 3 and 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During fluxional axial ligands are exchanged with equatorial ligand. Hence,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2 and 5; 3 and 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440</a:t>
            </a:fld>
            <a:endParaRPr lang="en-US"/>
          </a:p>
        </p:txBody>
      </p:sp>
    </p:spTree>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name="Slide 4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 and 3; 4 and 5</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 and 3; 1 and 5</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and 2; 4 and 5</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441</a:t>
            </a:fld>
            <a:endParaRPr lang="en-US"/>
          </a:p>
        </p:txBody>
      </p:sp>
    </p:spTree>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name="Slide 44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111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Q111</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geometry of [ReH</a:t>
            </a:r>
            <a:pPr algn="l" indent="0" marL="0">
              <a:buNone/>
            </a:pPr>
            <a:r>
              <a:rPr lang="en-US" sz="1150" b="1" baseline="-40000" dirty="0">
                <a:solidFill>
                  <a:srgbClr val="1B2A41"/>
                </a:solidFill>
                <a:latin typeface="Georgia" pitchFamily="34" charset="0"/>
                <a:ea typeface="Georgia" pitchFamily="34" charset="-122"/>
                <a:cs typeface="Georgia" pitchFamily="34" charset="-120"/>
              </a:rPr>
              <a:t>9</a:t>
            </a:r>
            <a:pPr algn="l" indent="0" marL="0">
              <a:buNone/>
            </a:pPr>
            <a:r>
              <a:rPr lang="en-US" sz="1150" b="1" dirty="0">
                <a:solidFill>
                  <a:srgbClr val="1B2A41"/>
                </a:solidFill>
                <a:latin typeface="Georgia" pitchFamily="34" charset="0"/>
                <a:ea typeface="Georgia" pitchFamily="34" charset="-122"/>
                <a:cs typeface="Georgia" pitchFamily="34" charset="-120"/>
              </a:rPr>
              <a:t>]-2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monocapped square antiprism</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monocapped cube</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tricapped trigonal prism</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heptagonal bipyramid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442</a:t>
            </a:fld>
            <a:endParaRPr lang="en-US"/>
          </a:p>
        </p:txBody>
      </p:sp>
    </p:spTree>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name="Slide 4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monocapped square antiprism</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&amp; (c)</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 Tricapped trigonal prismatic Atoms 1 to 6 are the prism atoms, 7 to 9 are H-atom are equatorial hydrogen.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monocapped square antiprism</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443</a:t>
            </a:fld>
            <a:endParaRPr lang="en-US"/>
          </a:p>
        </p:txBody>
      </p:sp>
    </p:spTree>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name="Slide 4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monocapped cube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(C) is the key — [ReH₉]²⁻ is the textbook nine-coordinate tricapped trigonal prism (D₃h).</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tricapped trigonal prism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[ReH₉]²⁻ is the textbook nine-coordinate tricapped trigonal prism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heptagonal bipyramid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[ReH₉]²⁻ is the textbook nine-coordinate tricapped trigonal prism</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444</a:t>
            </a:fld>
            <a:endParaRPr lang="en-US"/>
          </a:p>
        </p:txBody>
      </p:sp>
    </p:spTree>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name="Slide 4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122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μ_eff of [Fe(S</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CNEt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changes with temperature due to the involvement of the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ground state spin crossover</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spin crossover</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Spin-orbit coupling in </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state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Thermal population of excited spin states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445</a:t>
            </a:fld>
            <a:endParaRPr lang="en-US"/>
          </a:p>
        </p:txBody>
      </p:sp>
    </p:spTree>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name="Slide 4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122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a:t>
            </a:r>
            <a:pPr algn="l" indent="0" marL="0">
              <a:buNone/>
            </a:pPr>
            <a:r>
              <a:rPr lang="en-US" sz="1250" baseline="-4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g ground state spin crossover</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CNEt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a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Fe(III) complex that shows spin crossover between the low-spin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and high-spin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states with temperature, giving variable μ_eff.</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a:t>
            </a:r>
            <a:pPr algn="l" indent="0" marL="0">
              <a:buNone/>
            </a:pPr>
            <a:r>
              <a:rPr lang="en-US" sz="900" b="1" baseline="-4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g ground state spin crossover</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446</a:t>
            </a:fld>
            <a:endParaRPr lang="en-US"/>
          </a:p>
        </p:txBody>
      </p:sp>
    </p:spTree>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name="Slide 44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122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 </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spin crossover</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Spin-orbit coupling in </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state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Thermal population of excited spin states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447</a:t>
            </a:fld>
            <a:endParaRPr lang="en-US"/>
          </a:p>
        </p:txBody>
      </p:sp>
    </p:spTree>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name="Slide 4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124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trigonal prismatic ligand field, the most stabilized d orbital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dz</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dxy</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dxz</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dyz</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448</a:t>
            </a:fld>
            <a:endParaRPr lang="en-US"/>
          </a:p>
        </p:txBody>
      </p:sp>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name="Slide 4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dxy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trigonal prismatic ligand field, energy of 'd' orbital is dyz = dxz &gt; dz</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&gt; d 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y</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dxy Hence, the most stablized 'd' orbital is dxy</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dxy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449</a:t>
            </a:fld>
            <a:endParaRPr lang="en-US"/>
          </a:p>
        </p:txBody>
      </p:sp>
    </p:spTree>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name="Slide 4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dz</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dxz</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dyz</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450</a:t>
            </a:fld>
            <a:endParaRPr lang="en-US"/>
          </a:p>
        </p:txBody>
      </p:sp>
    </p:spTree>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name="Slide 4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128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Q128</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correct order of C–O bond length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B·CO &gt; [Mn(CO)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&gt; [Cr(CO)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&gt; [V(CO)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&gt; [Cr(CO)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&gt; [Mn(CO)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&gt; 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B·CO</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&gt; 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B·CO &gt; [V(CO)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&lt; [Cr(CO)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&gt; [V(CO)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&gt; 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B·CO &gt; [Mn(CO)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451</a:t>
            </a:fld>
            <a:endParaRPr lang="en-US"/>
          </a:p>
        </p:txBody>
      </p:sp>
    </p:spTree>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name="Slide 4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[V(CO)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dirty="0">
                <a:solidFill>
                  <a:srgbClr val="1B2A41"/>
                </a:solidFill>
                <a:latin typeface="Arial" pitchFamily="34" charset="0"/>
                <a:ea typeface="Arial" pitchFamily="34" charset="-122"/>
                <a:cs typeface="Arial" pitchFamily="34" charset="-120"/>
              </a:rPr>
              <a:t> &gt; [Cr(CO)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 &gt; [Mn(CO)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dirty="0">
                <a:solidFill>
                  <a:srgbClr val="1B2A41"/>
                </a:solidFill>
                <a:latin typeface="Arial" pitchFamily="34" charset="0"/>
                <a:ea typeface="Arial" pitchFamily="34" charset="-122"/>
                <a:cs typeface="Arial" pitchFamily="34" charset="-120"/>
              </a:rPr>
              <a:t> &gt; 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B·CO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More back-donation → weaker C–O → longer C–O bond length. [V(CO)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most e-rich metal → most back-donation → longest C–O.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B·CO has no back-donation → shortest C–O.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Order: [V(CO)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[Mn(CO)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B·CO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[V(CO)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dirty="0">
                <a:solidFill>
                  <a:srgbClr val="1B2A41"/>
                </a:solidFill>
                <a:latin typeface="Arial" pitchFamily="34" charset="0"/>
                <a:ea typeface="Arial" pitchFamily="34" charset="-122"/>
                <a:cs typeface="Arial" pitchFamily="34" charset="-120"/>
              </a:rPr>
              <a:t> &gt; [Cr(CO)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 &gt; [Mn(CO)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dirty="0">
                <a:solidFill>
                  <a:srgbClr val="1B2A41"/>
                </a:solidFill>
                <a:latin typeface="Arial" pitchFamily="34" charset="0"/>
                <a:ea typeface="Arial" pitchFamily="34" charset="-122"/>
                <a:cs typeface="Arial" pitchFamily="34" charset="-120"/>
              </a:rPr>
              <a:t> &gt; 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B·CO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452</a:t>
            </a:fld>
            <a:endParaRPr lang="en-US"/>
          </a:p>
        </p:txBody>
      </p:sp>
    </p:spTree>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name="Slide 45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B·CO &gt; [Mn(CO)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&gt; [Cr(CO)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&gt; [V(CO)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&gt; 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B·CO &gt; [V(CO)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&lt; [Cr(CO)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&gt; [V(CO)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&gt; 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B·CO &gt; [Mn(CO)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453</a:t>
            </a:fld>
            <a:endParaRPr lang="en-US"/>
          </a:p>
        </p:txBody>
      </p:sp>
    </p:spTree>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name="Slide 4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135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Q135</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structures of [Re</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Cl</a:t>
            </a:r>
            <a:pPr algn="l" indent="0" marL="0">
              <a:buNone/>
            </a:pPr>
            <a:r>
              <a:rPr lang="en-US" sz="1300" b="1" baseline="-40000" dirty="0">
                <a:solidFill>
                  <a:srgbClr val="1B2A41"/>
                </a:solidFill>
                <a:latin typeface="Georgia" pitchFamily="34" charset="0"/>
                <a:ea typeface="Georgia" pitchFamily="34" charset="-122"/>
                <a:cs typeface="Georgia" pitchFamily="34" charset="-120"/>
              </a:rPr>
              <a:t>8</a:t>
            </a:r>
            <a:pPr algn="l" indent="0" marL="0">
              <a:buNone/>
            </a:pPr>
            <a:r>
              <a:rPr lang="en-US" sz="1300" b="1" dirty="0">
                <a:solidFill>
                  <a:srgbClr val="1B2A41"/>
                </a:solidFill>
                <a:latin typeface="Georgia" pitchFamily="34" charset="0"/>
                <a:ea typeface="Georgia" pitchFamily="34" charset="-122"/>
                <a:cs typeface="Georgia" pitchFamily="34" charset="-120"/>
              </a:rPr>
              <a:t>]-2 (A) and [Os</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Cl</a:t>
            </a:r>
            <a:pPr algn="l" indent="0" marL="0">
              <a:buNone/>
            </a:pPr>
            <a:r>
              <a:rPr lang="en-US" sz="1300" b="1" baseline="-40000" dirty="0">
                <a:solidFill>
                  <a:srgbClr val="1B2A41"/>
                </a:solidFill>
                <a:latin typeface="Georgia" pitchFamily="34" charset="0"/>
                <a:ea typeface="Georgia" pitchFamily="34" charset="-122"/>
                <a:cs typeface="Georgia" pitchFamily="34" charset="-120"/>
              </a:rPr>
              <a:t>8</a:t>
            </a:r>
            <a:pPr algn="l" indent="0" marL="0">
              <a:buNone/>
            </a:pPr>
            <a:r>
              <a:rPr lang="en-US" sz="1300" b="1" dirty="0">
                <a:solidFill>
                  <a:srgbClr val="1B2A41"/>
                </a:solidFill>
                <a:latin typeface="Georgia" pitchFamily="34" charset="0"/>
                <a:ea typeface="Georgia" pitchFamily="34" charset="-122"/>
                <a:cs typeface="Georgia" pitchFamily="34" charset="-120"/>
              </a:rPr>
              <a:t>]-2 (B) are made up of two MCl</a:t>
            </a:r>
            <a:pPr algn="l" indent="0" marL="0">
              <a:buNone/>
            </a:pPr>
            <a:r>
              <a:rPr lang="en-US" sz="1300" b="1" baseline="-40000" dirty="0">
                <a:solidFill>
                  <a:srgbClr val="1B2A41"/>
                </a:solidFill>
                <a:latin typeface="Georgia" pitchFamily="34" charset="0"/>
                <a:ea typeface="Georgia" pitchFamily="34" charset="-122"/>
                <a:cs typeface="Georgia" pitchFamily="34" charset="-120"/>
              </a:rPr>
              <a:t>4</a:t>
            </a:r>
            <a:pPr algn="l" indent="0" marL="0">
              <a:buNone/>
            </a:pPr>
            <a:r>
              <a:rPr lang="en-US" sz="1300" b="1" dirty="0">
                <a:solidFill>
                  <a:srgbClr val="1B2A41"/>
                </a:solidFill>
                <a:latin typeface="Georgia" pitchFamily="34" charset="0"/>
                <a:ea typeface="Georgia" pitchFamily="34" charset="-122"/>
                <a:cs typeface="Georgia" pitchFamily="34" charset="-120"/>
              </a:rPr>
              <a:t> units. For these structure which statement is correct?</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 both have MCl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units eclipsed.</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 both have MCl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units staggered.</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has both MCl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units staggered and (B) has both MCl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units eclipsed.</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has both MCl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units eclipsed and (B) has both MCl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units staggered.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454</a:t>
            </a:fld>
            <a:endParaRPr lang="en-US"/>
          </a:p>
        </p:txBody>
      </p:sp>
    </p:spTree>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name="Slide 4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135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(A) has both MCl</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units eclipsed and (B) has both MCl</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units staggered.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=2Re+3 (d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+ 8Cl- δ -bond: Eclipsed geometry [Os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has Os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Bond order =3: staggered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(A) has both MCl</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units eclipsed and (B) has both MCl</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units staggered.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455</a:t>
            </a:fld>
            <a:endParaRPr lang="en-US"/>
          </a:p>
        </p:txBody>
      </p:sp>
    </p:spTree>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name="Slide 4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135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 both have MCl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units eclipsed.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(D) is the key — [Re₂Cl₈]²⁻ (d⁴–d⁴, σ²π⁴δ²) needs the eclipsed geometry for its δ bond; [Os₂Cl₈]²⁻ (d⁵–d⁵, σ²π⁴δ²δ*²) has no net δ bond and relaxes to the staggered form.</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 both have MCl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units staggered.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(B) is ruled out by the same reasoning: [Re₂Cl₈]²⁻ (d⁴–d⁴, σ²π⁴δ²) needs the eclipsed geometry for its δ bond; [Os₂Cl₈]²⁻ (d⁵–d⁵, σ²π⁴δ²δ*²) has no net δ bond and relaxes to the staggered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has both MCl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units staggered and (B) has both MCl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units eclipsed.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[Re₂Cl₈]²⁻ (d⁴–d⁴, σ²π⁴δ²) needs the eclipsed geometry for its δ bond; [Os₂Cl₈]²⁻ (d⁵–d⁵, σ²π⁴δ²δ*²) has no net δ bond and relaxes to the staggered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456</a:t>
            </a:fld>
            <a:endParaRPr lang="en-US"/>
          </a:p>
        </p:txBody>
      </p:sp>
    </p:spTree>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name="Slide 4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137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correct order of acceptor ability of the phosphorus ligands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P(OPh)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PF</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PF</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P(OPh)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PMe</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PF</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&gt;P(OPh)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P(OPh)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PF</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PMe</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&gt; PPh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457</a:t>
            </a:fld>
            <a:endParaRPr lang="en-US"/>
          </a:p>
        </p:txBody>
      </p:sp>
    </p:spTree>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name="Slide 45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137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PF</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&gt; P(OPh)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&gt; PPh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&gt; PMe</a:t>
            </a:r>
            <a:pPr algn="l" indent="0" marL="0">
              <a:buNone/>
            </a:pPr>
            <a:r>
              <a:rPr lang="en-US" sz="1250" baseline="-4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As the electronegativity of X in PX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increases, π-acceptor tendency increases.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P(OPh)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PPh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PF</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&gt; P(OPh)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&gt; PPh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&gt; PMe</a:t>
            </a:r>
            <a:pPr algn="l" indent="0" marL="0">
              <a:buNone/>
            </a:pPr>
            <a:r>
              <a:rPr lang="en-US" sz="900" b="1" baseline="-4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458</a:t>
            </a:fld>
            <a:endParaRPr lang="en-US"/>
          </a:p>
        </p:txBody>
      </p:sp>
    </p:spTree>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name="Slide 4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137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P(OPh)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PF</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PF₃ &gt; P(OPh)₃ &gt; PPh₃ &gt; PMe₃ (b).</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PF</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&gt;P(OPh)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PF₃ &gt; P(OPh)₃ &gt; PPh₃ &gt; PMe₃</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P(OPh)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PF</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PMe</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&gt; 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PF₃ &gt; P(OPh)₃ &gt; PPh₃ &gt; PMe₃</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459</a:t>
            </a:fld>
            <a:endParaRPr lang="en-US"/>
          </a:p>
        </p:txBody>
      </p:sp>
    </p:spTree>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name="Slide 4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138 of 153</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Q138</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Identify the correct statement(s) for H</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B.CO (A) sp</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hybridized orbital of B accepts the lone pair of CO. (B) Its ῡCO value is more than that for free CO (C) Formal oxidation state of C is +4 in the compound Answer is</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only</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only</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C</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460</a:t>
            </a:fld>
            <a:endParaRPr lang="en-US"/>
          </a:p>
        </p:txBody>
      </p:sp>
    </p:spTree>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name="Slide 4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B only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BH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 formation CO interact with vacant p-orbital, whereas electron is donated by antibonding orbital of CO due to which bond order increases and νCO increases.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B only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461</a:t>
            </a:fld>
            <a:endParaRPr lang="en-US"/>
          </a:p>
        </p:txBody>
      </p:sp>
    </p:spTree>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name="Slide 4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In H₃B·CO the boron is sp³ (not sp²), ν(CO) (2165 cm⁻¹) is higher than free CO because there is no back-donation, and carbon stays formally +2. Only B is correct.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only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In H₃B·CO the boron is sp³ (not sp²), ν(CO) (2165 cm⁻¹) is higher than free CO because there is no back-donation, and carbon stays formally +2. Only B is…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In H₃B·CO the boron is sp³ (not sp²), ν(CO) (2165 cm⁻¹) is higher than free CO because there is no back-donation, and carbon stays formally +2. Only B is…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462</a:t>
            </a:fld>
            <a:endParaRPr lang="en-US"/>
          </a:p>
        </p:txBody>
      </p:sp>
    </p:spTree>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name="Slide 4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139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Q139</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product for the reaction given below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463</a:t>
            </a:fld>
            <a:endParaRPr lang="en-US"/>
          </a:p>
        </p:txBody>
      </p:sp>
    </p:spTree>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name="Slide 46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139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Refer to the governing principle for this topic; the correct option follows directly from it.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464</a:t>
            </a:fld>
            <a:endParaRPr lang="en-US"/>
          </a:p>
        </p:txBody>
      </p:sp>
    </p:spTree>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name="Slide 46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139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465</a:t>
            </a:fld>
            <a:endParaRPr lang="en-US"/>
          </a:p>
        </p:txBody>
      </p:sp>
    </p:spTree>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name="Slide 4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141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Q141</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VCN in [Fe(CN)</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]-3 (A) and [Fe(CN)</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]-4 (B) and Vco in [Cr(CO)</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(NH</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 (C) and [Cr(CO)</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 (D) are compared below. The pair with correct order is</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A&gt;B ;C&gt;D</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A&gt;B ;C&lt;D</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A&lt;B ;C&gt;D</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A&lt;B ; C&lt;D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466</a:t>
            </a:fld>
            <a:endParaRPr lang="en-US"/>
          </a:p>
        </p:txBody>
      </p:sp>
    </p:spTree>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name="Slide 46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A&gt;B ;C&lt;D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VCN = [Fe(CN)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]-3 &gt; [Fe(CN)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]-4 Vco=[Cr(CO)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[Cr(CO)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A&gt;B ;C&lt;D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467</a:t>
            </a:fld>
            <a:endParaRPr lang="en-US"/>
          </a:p>
        </p:txBody>
      </p:sp>
    </p:spTree>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name="Slide 46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A&gt;B ;C&gt;D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Why (B) is the key — Fe(III) back-donates less than Fe(II), so ν(CN) of [Fe(CN)₆]³⁻ &gt; [Fe(CN)₆]⁴⁻ (A &gt; B). NH₃ donors enrich the metal and lower ν(CO): [Cr(CO)₃(NH₃)₃] &lt; [Cr(CO)₆] (C &lt; 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A&lt;B ;C&gt;D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(C) is ruled out by the same reasoning: Fe(III) back-donates less than Fe(II), so ν(CN) of [Fe(CN)₆]³⁻ &gt; [Fe(CN)₆]⁴⁻ (A &gt; B). NH₃ donors enrich the metal and lower ν(CO): [Cr(CO)₃(NH₃)₃] &lt; [Cr(CO)₆]…</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A&lt;B ; C&lt;D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Option (D) is ruled out by the same reasoning: Fe(III) back-donates less than Fe(II), so ν(CN) of [Fe(CN)₆]³⁻ &gt; [Fe(CN)₆]⁴⁻ (A &gt; B). NH₃ donors enrich the metal and lower ν(CO): [Cr(CO)₃(NH₃)₃] &lt; [Cr(CO)₆]…</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468</a:t>
            </a:fld>
            <a:endParaRPr lang="en-US"/>
          </a:p>
        </p:txBody>
      </p:sp>
    </p:spTree>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name="Slide 4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144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hydrocarbon having an analogous structure to that of P</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(tetrahedrane)</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(cyclobutadiene)</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(benzene)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(butadiene)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469</a:t>
            </a:fld>
            <a:endParaRPr lang="en-US"/>
          </a:p>
        </p:txBody>
      </p:sp>
    </p:spTree>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name="Slide 4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[(CH)</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(tetrahedrane)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a cage structure where 4 P atoms sit at tetrahedral vertices connected by 6 bridging O atoms — a cubane-like cage. The hydrocarbon analogue with 4 C at tetrahedral vertices is tetrahedrane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[(CH)</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(tetrahedrane)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470</a:t>
            </a:fld>
            <a:endParaRPr lang="en-US"/>
          </a:p>
        </p:txBody>
      </p:sp>
    </p:spTree>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name="Slide 4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(cyclobutadiene)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(benzene)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(butadiene)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471</a:t>
            </a:fld>
            <a:endParaRPr lang="en-US"/>
          </a:p>
        </p:txBody>
      </p:sp>
    </p:spTree>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name="Slide 4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150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Consider the following reactions: The reaction(s) which will </a:t>
            </a:r>
            <a:pPr algn="l" indent="0" marL="0">
              <a:buNone/>
            </a:pPr>
            <a:r>
              <a:rPr lang="en-US" sz="1250" b="1" dirty="0">
                <a:solidFill>
                  <a:srgbClr val="C9821B"/>
                </a:solidFill>
                <a:latin typeface="Georgia" pitchFamily="34" charset="0"/>
                <a:ea typeface="Georgia" pitchFamily="34" charset="-122"/>
                <a:cs typeface="Georgia" pitchFamily="34" charset="-120"/>
              </a:rPr>
              <a:t>NOT</a:t>
            </a:r>
            <a:pPr algn="l" indent="0" marL="0">
              <a:buNone/>
            </a:pPr>
            <a:r>
              <a:rPr lang="en-US" sz="1250" b="1" dirty="0">
                <a:solidFill>
                  <a:srgbClr val="1B2A41"/>
                </a:solidFill>
                <a:latin typeface="Georgia" pitchFamily="34" charset="0"/>
                <a:ea typeface="Georgia" pitchFamily="34" charset="-122"/>
                <a:cs typeface="Georgia" pitchFamily="34" charset="-120"/>
              </a:rPr>
              <a:t> produce ethane as a product is/are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C</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472</a:t>
            </a:fld>
            <a:endParaRPr lang="en-US"/>
          </a:p>
        </p:txBody>
      </p:sp>
    </p:spTree>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name="Slide 47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150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reaction A:</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Reaction B:</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reaction C:</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473</a:t>
            </a:fld>
            <a:endParaRPr lang="en-US"/>
          </a:p>
        </p:txBody>
      </p:sp>
    </p:spTree>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name="Slide 4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150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(C).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(C).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(C).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474</a:t>
            </a:fld>
            <a:endParaRPr lang="en-US"/>
          </a:p>
        </p:txBody>
      </p:sp>
    </p:spTree>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name="Slide 47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151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Q151</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Considering σ-bonding only, in the MO diagram of a metal complex with trigonal bipyramidal (TBP) geometry, the d-orbitals which remain non-bonding are</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dz</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dxz</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dxz and dyz</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 x</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y</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dxy</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dz</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dyz</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475</a:t>
            </a:fld>
            <a:endParaRPr lang="en-US"/>
          </a:p>
        </p:txBody>
      </p:sp>
    </p:spTree>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name="Slide 4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151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dxz and dyz</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Two ligands are present on z-axis therefore, dz</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-orbital is involved in σ bonding. Also three ligands are present in xy plane, therefore, d 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y</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dxy orbitals are involved in σ -bonding. Thus the d 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y</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dxy orbitals remain nonbonding. [CSIR DEC 2019]</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dxz and dyz</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476</a:t>
            </a:fld>
            <a:endParaRPr lang="en-US"/>
          </a:p>
        </p:txBody>
      </p:sp>
    </p:spTree>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name="Slide 4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151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dz</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dxz</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the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 x</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y</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dxy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the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dz</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dyz</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(B). See the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477</a:t>
            </a:fld>
            <a:endParaRPr lang="en-US"/>
          </a:p>
        </p:txBody>
      </p:sp>
    </p:spTree>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name="Slide 4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153 of 153</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Q153</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a:t>
            </a:r>
            <a:pPr algn="l" indent="0" marL="0">
              <a:buNone/>
            </a:pPr>
            <a:r>
              <a:rPr lang="en-US" sz="1150" b="1" dirty="0">
                <a:solidFill>
                  <a:srgbClr val="C9821B"/>
                </a:solidFill>
                <a:latin typeface="Georgia" pitchFamily="34" charset="0"/>
                <a:ea typeface="Georgia" pitchFamily="34" charset="-122"/>
                <a:cs typeface="Georgia" pitchFamily="34" charset="-120"/>
              </a:rPr>
              <a:t>most stable</a:t>
            </a:r>
            <a:pPr algn="l" indent="0" marL="0">
              <a:buNone/>
            </a:pPr>
            <a:r>
              <a:rPr lang="en-US" sz="1150" b="1" dirty="0">
                <a:solidFill>
                  <a:srgbClr val="1B2A41"/>
                </a:solidFill>
                <a:latin typeface="Georgia" pitchFamily="34" charset="0"/>
                <a:ea typeface="Georgia" pitchFamily="34" charset="-122"/>
                <a:cs typeface="Georgia" pitchFamily="34" charset="-120"/>
              </a:rPr>
              <a:t> vanadium species in aqueous medium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(OH)]</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(vanadyl ion)</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478</a:t>
            </a:fld>
            <a:endParaRPr lang="en-US"/>
          </a:p>
        </p:txBody>
      </p:sp>
    </p:spTree>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name="Slide 4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153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[VO(H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(vanadyl ion)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vanadyl ion [VO(H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(VO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the most stable and common V(IV) aqueous species, formed by hydrolysis/oxidation of lower V states. The V=O bond is very strong and gives high thermodynamic stability.</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[VO(H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(vanadyl ion)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479</a:t>
            </a:fld>
            <a:endParaRPr lang="en-US"/>
          </a:p>
        </p:txBody>
      </p:sp>
    </p:spTree>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name="Slide 4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153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(OH)]</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(C).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(C).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(C).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480</a:t>
            </a:fld>
            <a:endParaRPr lang="en-US"/>
          </a:p>
        </p:txBody>
      </p:sp>
    </p:spTree>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name="Slide 4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158 of 153</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order of rate of substitution of chloride by pyridine (in ethanol) in three square-planar complexes I, II, III</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 &gt; II &gt; III</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 ≈ III ≈ II</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 &gt; II ≈ III</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 &lt; II ≈ III</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481</a:t>
            </a:fld>
            <a:endParaRPr lang="en-US"/>
          </a:p>
        </p:txBody>
      </p:sp>
    </p:spTree>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name="Slide 4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158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 &gt; II &gt; III</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Square planar complexes undergo associative substitution. The rate depends on the trans influence / crystal field activation energy (CFAE). Complex I has the highest lability (most trans-influencing trans ligand), giving rate order I &gt; II &gt; III.</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 &gt; II &gt; III</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482</a:t>
            </a:fld>
            <a:endParaRPr lang="en-US"/>
          </a:p>
        </p:txBody>
      </p:sp>
    </p:spTree>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name="Slide 48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158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 ≈ III ≈ II</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 &gt; II ≈ III</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 &lt; II ≈ III</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483</a:t>
            </a:fld>
            <a:endParaRPr lang="en-US"/>
          </a:p>
        </p:txBody>
      </p:sp>
    </p:spTree>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name="Slide 48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164 of 153</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Q164</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number of peaks with relative intensities observed in the </a:t>
            </a:r>
            <a:pPr algn="l" indent="0" marL="0">
              <a:buNone/>
            </a:pPr>
            <a:r>
              <a:rPr lang="en-US" sz="1250" b="1" baseline="3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H NMR spectrum of [Fe</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(μ-CO)</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(CO)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(μ-dppm)] (dppm = Ph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P–CH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PPh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at room temperature is</a:t>
            </a:r>
            <a:endParaRPr lang="en-US" sz="12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peaks in 6:1 ratio</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peaks in 4:2:1 ratio</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peaks in 4:1 ratio</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peak</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Integrated organometallic reactivity and electron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Count to 18, then choose the step: substitute, add, insert, or eliminate.</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484</a:t>
            </a:fld>
            <a:endParaRPr lang="en-US"/>
          </a:p>
        </p:txBody>
      </p:sp>
    </p:spTree>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name="Slide 4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164 of 153</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2 peaks in 6:1 ratio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the bridged diiron complex with a bridging dppm ligand, the Ph groups of dppm (relative area 10) and the –CH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of dppm (relative area 2) and possibly the fluxional CO environment give 2 NMR peaks in a ratio consistent with 6:1 (Ph:CH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integrated signal).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2 peaks in 6:1 ratio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Associative substitution is fastest for unsaturated (≤16e) or ring-slippable complexes.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to 18, then choose the step: substitute, add, insert, or eliminate.</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485</a:t>
            </a:fld>
            <a:endParaRPr lang="en-US"/>
          </a:p>
        </p:txBody>
      </p:sp>
    </p:spTree>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name="Slide 4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2022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Organometallic Reactions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164 of 153</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 peaks in 4:2:1 ratio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 peaks in 4:1 ratio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peak</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Inconsistent with the governing organometallic principle; the correct choice is (A). See worked explanation.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486</a:t>
            </a:fld>
            <a:endParaRPr lang="en-US"/>
          </a:p>
        </p:txBody>
      </p:sp>
    </p:spTree>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name="Slide 4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Organometallic Reactions – General</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24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General organometallic reactivity combines electron counting with the elementary steps (substitution, OA/RE, insertion, nucleophilic/electrophilic attack) to predict products, stabilities and rates.</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Saturated 18e → dissociative substitution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Unsaturated 16e → associative substitution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Nucleophiles attack electron-poor C/metal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Rate ↑ with ring slippage / open site</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substitution mechanisms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electron-count control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product prediction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reactivity trends</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Predicting a product without first checking the electron count and available coordination site.</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First fix the electron count and oxidation state, then apply the relevant elementary step.</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800" b="1" dirty="0">
                <a:solidFill>
                  <a:srgbClr val="1E3A5F"/>
                </a:solidFill>
                <a:latin typeface="Arial" pitchFamily="34" charset="0"/>
                <a:ea typeface="Arial" pitchFamily="34" charset="-122"/>
                <a:cs typeface="Arial" pitchFamily="34" charset="-120"/>
              </a:rPr>
              <a:t>PYQs in this topic:  </a:t>
            </a:r>
            <a:pPr algn="l" indent="0" marL="0">
              <a:buNone/>
            </a:pPr>
            <a:r>
              <a:rPr lang="en-US" sz="800" dirty="0">
                <a:solidFill>
                  <a:srgbClr val="1B2A41"/>
                </a:solidFill>
                <a:latin typeface="Arial" pitchFamily="34" charset="0"/>
                <a:ea typeface="Arial" pitchFamily="34" charset="-122"/>
                <a:cs typeface="Arial" pitchFamily="34" charset="-120"/>
              </a:rPr>
              <a:t>Q11   Q18   Q22   Q38   Q49   Q75   Q84   Q96   Q103   Q111   Q122   Q124   Q128   Q135   Q137   Q138   Q139   Q141   Q144   Q150   Q151   Q153   Q158   Q164</a:t>
            </a:r>
            <a:endParaRPr lang="en-US" sz="8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Integrated organometallic reactivity and electron counting.</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pic>
        <p:nvPicPr>
          <p:cNvPr id="31" name="ABC Chemistry logo" descr="ABC Chemistry logo"/>
          <p:cNvPicPr>
            <a:picLocks noChangeAspect="1"/>
          </p:cNvPicPr>
          <p:nvPr/>
        </p:nvPicPr>
        <p:blipFill>
          <a:blip r:embed="rId4"/>
          <a:stretch>
            <a:fillRect/>
          </a:stretch>
        </p:blipFill>
        <p:spPr>
          <a:xfrm>
            <a:off x="8092440" y="4114800"/>
            <a:ext cx="640080" cy="640080"/>
          </a:xfrm>
          <a:prstGeom prst="rect">
            <a:avLst/>
          </a:prstGeom>
        </p:spPr>
      </p:pic>
    </p:spTree>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name="Slide 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FOR STUDENTS AND EDUCATORS</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Government Jobs and Examination News</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Keep track of every notification in one place.</a:t>
            </a:r>
            <a:endParaRPr lang="en-US" sz="1125" dirty="0"/>
          </a:p>
        </p:txBody>
      </p:sp>
      <p:sp>
        <p:nvSpPr>
          <p:cNvPr id="9" name="Shape 3"/>
          <p:cNvSpPr/>
          <p:nvPr/>
        </p:nvSpPr>
        <p:spPr>
          <a:xfrm>
            <a:off x="342900" y="1014984"/>
            <a:ext cx="3497580" cy="3278124"/>
          </a:xfrm>
          <a:prstGeom prst="roundRect">
            <a:avLst>
              <a:gd name="adj" fmla="val 1464"/>
            </a:avLst>
          </a:prstGeom>
          <a:solidFill>
            <a:srgbClr val="F5F7FB"/>
          </a:solidFill>
          <a:ln w="9525">
            <a:solidFill>
              <a:srgbClr val="DDE3EE"/>
            </a:solidFill>
            <a:prstDash val="solid"/>
          </a:ln>
        </p:spPr>
      </p:sp>
      <p:pic>
        <p:nvPicPr>
          <p:cNvPr id="10" name="Image 0" descr="ic/landmark-14204F.png">    </p:cNvPr>
          <p:cNvPicPr>
            <a:picLocks noChangeAspect="1"/>
          </p:cNvPicPr>
          <p:nvPr/>
        </p:nvPicPr>
        <p:blipFill>
          <a:blip r:embed="rId23"/>
          <a:stretch>
            <a:fillRect/>
          </a:stretch>
        </p:blipFill>
        <p:spPr>
          <a:xfrm>
            <a:off x="480060" y="1104138"/>
            <a:ext cx="288036" cy="288036"/>
          </a:xfrm>
          <a:prstGeom prst="rect">
            <a:avLst/>
          </a:prstGeom>
        </p:spPr>
      </p:pic>
      <p:sp>
        <p:nvSpPr>
          <p:cNvPr id="11" name="Text 4"/>
          <p:cNvSpPr/>
          <p:nvPr/>
        </p:nvSpPr>
        <p:spPr>
          <a:xfrm>
            <a:off x="836676" y="1069848"/>
            <a:ext cx="2880360" cy="356616"/>
          </a:xfrm>
          <a:prstGeom prst="rect">
            <a:avLst/>
          </a:prstGeom>
          <a:noFill/>
          <a:ln/>
        </p:spPr>
        <p:txBody>
          <a:bodyPr wrap="square" lIns="0" tIns="0" rIns="0" bIns="0" rtlCol="0" anchor="ctr"/>
          <a:lstStyle/>
          <a:p>
            <a:pPr indent="0" marL="0">
              <a:buNone/>
            </a:pPr>
            <a:r>
              <a:rPr lang="en-US" sz="1725" b="1" dirty="0">
                <a:solidFill>
                  <a:srgbClr val="14204F"/>
                </a:solidFill>
                <a:latin typeface="Calibri" pitchFamily="34" charset="0"/>
                <a:ea typeface="Calibri" pitchFamily="34" charset="-122"/>
                <a:cs typeface="Calibri" pitchFamily="34" charset="-120"/>
              </a:rPr>
              <a:t>Government Jobs</a:t>
            </a:r>
            <a:endParaRPr lang="en-US" sz="1725" dirty="0"/>
          </a:p>
        </p:txBody>
      </p:sp>
      <p:sp>
        <p:nvSpPr>
          <p:cNvPr id="12" name="Text 5"/>
          <p:cNvSpPr/>
          <p:nvPr/>
        </p:nvSpPr>
        <p:spPr>
          <a:xfrm>
            <a:off x="480060" y="1467612"/>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Latest vacancies</a:t>
            </a:r>
            <a:endParaRPr lang="en-US" sz="1125" dirty="0"/>
          </a:p>
        </p:txBody>
      </p:sp>
      <p:pic>
        <p:nvPicPr>
          <p:cNvPr id="13" name="Image 1" descr="clear.png">
            <a:hlinkClick r:id="rId3" tooltip="https://4ab.in/government-jobs/"/>
          </p:cNvPr>
          <p:cNvPicPr>
            <a:picLocks noChangeAspect="1"/>
          </p:cNvPicPr>
          <p:nvPr/>
        </p:nvPicPr>
        <p:blipFill>
          <a:blip r:embed="rId24"/>
          <a:stretch>
            <a:fillRect/>
          </a:stretch>
        </p:blipFill>
        <p:spPr>
          <a:xfrm>
            <a:off x="480060" y="1467612"/>
            <a:ext cx="1577340" cy="404622"/>
          </a:xfrm>
          <a:prstGeom prst="rect">
            <a:avLst/>
          </a:prstGeom>
        </p:spPr>
      </p:pic>
      <p:sp>
        <p:nvSpPr>
          <p:cNvPr id="14" name="Text 6"/>
          <p:cNvSpPr/>
          <p:nvPr/>
        </p:nvSpPr>
        <p:spPr>
          <a:xfrm>
            <a:off x="2125980" y="1467612"/>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By category</a:t>
            </a:r>
            <a:endParaRPr lang="en-US" sz="1125" dirty="0"/>
          </a:p>
        </p:txBody>
      </p:sp>
      <p:pic>
        <p:nvPicPr>
          <p:cNvPr id="15" name="Image 2" descr="clear.png">
            <a:hlinkClick r:id="rId4" tooltip="https://4ab.in/government-jobs/"/>
          </p:cNvPr>
          <p:cNvPicPr>
            <a:picLocks noChangeAspect="1"/>
          </p:cNvPicPr>
          <p:nvPr/>
        </p:nvPicPr>
        <p:blipFill>
          <a:blip r:embed="rId25"/>
          <a:stretch>
            <a:fillRect/>
          </a:stretch>
        </p:blipFill>
        <p:spPr>
          <a:xfrm>
            <a:off x="2125980" y="1467612"/>
            <a:ext cx="1577340" cy="404622"/>
          </a:xfrm>
          <a:prstGeom prst="rect">
            <a:avLst/>
          </a:prstGeom>
        </p:spPr>
      </p:pic>
      <p:sp>
        <p:nvSpPr>
          <p:cNvPr id="16" name="Text 7"/>
          <p:cNvSpPr/>
          <p:nvPr/>
        </p:nvSpPr>
        <p:spPr>
          <a:xfrm>
            <a:off x="480060" y="1927098"/>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By state</a:t>
            </a:r>
            <a:endParaRPr lang="en-US" sz="1125" dirty="0"/>
          </a:p>
        </p:txBody>
      </p:sp>
      <p:pic>
        <p:nvPicPr>
          <p:cNvPr id="17" name="Image 3" descr="clear.png">
            <a:hlinkClick r:id="rId5" tooltip="https://4ab.in/government-jobs/"/>
          </p:cNvPr>
          <p:cNvPicPr>
            <a:picLocks noChangeAspect="1"/>
          </p:cNvPicPr>
          <p:nvPr/>
        </p:nvPicPr>
        <p:blipFill>
          <a:blip r:embed="rId26"/>
          <a:stretch>
            <a:fillRect/>
          </a:stretch>
        </p:blipFill>
        <p:spPr>
          <a:xfrm>
            <a:off x="480060" y="1927098"/>
            <a:ext cx="1577340" cy="404622"/>
          </a:xfrm>
          <a:prstGeom prst="rect">
            <a:avLst/>
          </a:prstGeom>
        </p:spPr>
      </p:pic>
      <p:sp>
        <p:nvSpPr>
          <p:cNvPr id="18" name="Text 8"/>
          <p:cNvSpPr/>
          <p:nvPr/>
        </p:nvSpPr>
        <p:spPr>
          <a:xfrm>
            <a:off x="2125980" y="1927098"/>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Exams</a:t>
            </a:r>
            <a:endParaRPr lang="en-US" sz="1125" dirty="0"/>
          </a:p>
        </p:txBody>
      </p:sp>
      <p:pic>
        <p:nvPicPr>
          <p:cNvPr id="19" name="Image 4" descr="clear.png">
            <a:hlinkClick r:id="rId6" tooltip="https://4ab.in/government-jobs/exams/"/>
          </p:cNvPr>
          <p:cNvPicPr>
            <a:picLocks noChangeAspect="1"/>
          </p:cNvPicPr>
          <p:nvPr/>
        </p:nvPicPr>
        <p:blipFill>
          <a:blip r:embed="rId27"/>
          <a:stretch>
            <a:fillRect/>
          </a:stretch>
        </p:blipFill>
        <p:spPr>
          <a:xfrm>
            <a:off x="2125980" y="1927098"/>
            <a:ext cx="1577340" cy="404622"/>
          </a:xfrm>
          <a:prstGeom prst="rect">
            <a:avLst/>
          </a:prstGeom>
        </p:spPr>
      </p:pic>
      <p:sp>
        <p:nvSpPr>
          <p:cNvPr id="20" name="Text 9"/>
          <p:cNvSpPr/>
          <p:nvPr/>
        </p:nvSpPr>
        <p:spPr>
          <a:xfrm>
            <a:off x="480060" y="2386584"/>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Chemistry jobs</a:t>
            </a:r>
            <a:endParaRPr lang="en-US" sz="1125" dirty="0"/>
          </a:p>
        </p:txBody>
      </p:sp>
      <p:pic>
        <p:nvPicPr>
          <p:cNvPr id="21" name="Image 5" descr="clear.png">
            <a:hlinkClick r:id="rId7" tooltip="https://4ab.in/government-jobs/chemistry/"/>
          </p:cNvPr>
          <p:cNvPicPr>
            <a:picLocks noChangeAspect="1"/>
          </p:cNvPicPr>
          <p:nvPr/>
        </p:nvPicPr>
        <p:blipFill>
          <a:blip r:embed="rId28"/>
          <a:stretch>
            <a:fillRect/>
          </a:stretch>
        </p:blipFill>
        <p:spPr>
          <a:xfrm>
            <a:off x="480060" y="2386584"/>
            <a:ext cx="1577340" cy="404622"/>
          </a:xfrm>
          <a:prstGeom prst="rect">
            <a:avLst/>
          </a:prstGeom>
        </p:spPr>
      </p:pic>
      <p:sp>
        <p:nvSpPr>
          <p:cNvPr id="22" name="Text 10"/>
          <p:cNvSpPr/>
          <p:nvPr/>
        </p:nvSpPr>
        <p:spPr>
          <a:xfrm>
            <a:off x="2125980" y="2386584"/>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Government Jobs Blog</a:t>
            </a:r>
            <a:endParaRPr lang="en-US" sz="1125" dirty="0"/>
          </a:p>
        </p:txBody>
      </p:sp>
      <p:pic>
        <p:nvPicPr>
          <p:cNvPr id="23" name="Image 6" descr="clear.png">
            <a:hlinkClick r:id="rId8" tooltip="https://4ab.in/government-jobs/blog/"/>
          </p:cNvPr>
          <p:cNvPicPr>
            <a:picLocks noChangeAspect="1"/>
          </p:cNvPicPr>
          <p:nvPr/>
        </p:nvPicPr>
        <p:blipFill>
          <a:blip r:embed="rId29"/>
          <a:stretch>
            <a:fillRect/>
          </a:stretch>
        </p:blipFill>
        <p:spPr>
          <a:xfrm>
            <a:off x="2125980" y="2386584"/>
            <a:ext cx="1577340" cy="404622"/>
          </a:xfrm>
          <a:prstGeom prst="rect">
            <a:avLst/>
          </a:prstGeom>
        </p:spPr>
      </p:pic>
      <p:sp>
        <p:nvSpPr>
          <p:cNvPr id="24" name="Shape 11"/>
          <p:cNvSpPr/>
          <p:nvPr/>
        </p:nvSpPr>
        <p:spPr>
          <a:xfrm>
            <a:off x="480060" y="2880360"/>
            <a:ext cx="3223260" cy="1316736"/>
          </a:xfrm>
          <a:prstGeom prst="roundRect">
            <a:avLst>
              <a:gd name="adj" fmla="val 3646"/>
            </a:avLst>
          </a:prstGeom>
          <a:solidFill>
            <a:srgbClr val="FFFFFF"/>
          </a:solidFill>
          <a:ln w="9525">
            <a:solidFill>
              <a:srgbClr val="DDE3EE"/>
            </a:solidFill>
            <a:prstDash val="solid"/>
          </a:ln>
        </p:spPr>
      </p:sp>
      <p:pic>
        <p:nvPicPr>
          <p:cNvPr id="25" name="Image 7" descr="QR code for https://4ab.in/government-jobs/">
            <a:hlinkClick r:id="rId9" tooltip="https://4ab.in/government-jobs/"/>
          </p:cNvPr>
          <p:cNvPicPr>
            <a:picLocks noChangeAspect="1"/>
          </p:cNvPicPr>
          <p:nvPr/>
        </p:nvPicPr>
        <p:blipFill>
          <a:blip r:embed="rId30"/>
          <a:stretch>
            <a:fillRect/>
          </a:stretch>
        </p:blipFill>
        <p:spPr>
          <a:xfrm>
            <a:off x="562356" y="2948940"/>
            <a:ext cx="1179576" cy="1179576"/>
          </a:xfrm>
          <a:prstGeom prst="rect">
            <a:avLst/>
          </a:prstGeom>
        </p:spPr>
      </p:pic>
      <p:sp>
        <p:nvSpPr>
          <p:cNvPr id="26" name="Text 12"/>
          <p:cNvSpPr/>
          <p:nvPr/>
        </p:nvSpPr>
        <p:spPr>
          <a:xfrm>
            <a:off x="1851660" y="3223260"/>
            <a:ext cx="1783080" cy="274320"/>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Scan to Explore</a:t>
            </a:r>
            <a:endParaRPr lang="en-US" sz="1350" dirty="0"/>
          </a:p>
        </p:txBody>
      </p:sp>
      <p:sp>
        <p:nvSpPr>
          <p:cNvPr id="27" name="Text 13"/>
          <p:cNvSpPr/>
          <p:nvPr/>
        </p:nvSpPr>
        <p:spPr>
          <a:xfrm>
            <a:off x="1851660" y="3497580"/>
            <a:ext cx="1783080" cy="246888"/>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4ab.in/government-jobs</a:t>
            </a:r>
            <a:endParaRPr lang="en-US" sz="1125" dirty="0"/>
          </a:p>
        </p:txBody>
      </p:sp>
      <p:pic>
        <p:nvPicPr>
          <p:cNvPr id="28" name="Image 8" descr="clear.png">
            <a:hlinkClick r:id="rId10" tooltip="https://4ab.in/government-jobs/"/>
          </p:cNvPr>
          <p:cNvPicPr>
            <a:picLocks noChangeAspect="1"/>
          </p:cNvPicPr>
          <p:nvPr/>
        </p:nvPicPr>
        <p:blipFill>
          <a:blip r:embed="rId31"/>
          <a:stretch>
            <a:fillRect/>
          </a:stretch>
        </p:blipFill>
        <p:spPr>
          <a:xfrm>
            <a:off x="1851660" y="3497580"/>
            <a:ext cx="1783080" cy="246888"/>
          </a:xfrm>
          <a:prstGeom prst="rect">
            <a:avLst/>
          </a:prstGeom>
        </p:spPr>
      </p:pic>
      <p:sp>
        <p:nvSpPr>
          <p:cNvPr id="29" name="Shape 14"/>
          <p:cNvSpPr/>
          <p:nvPr/>
        </p:nvSpPr>
        <p:spPr>
          <a:xfrm>
            <a:off x="3943350" y="1014984"/>
            <a:ext cx="4855464" cy="3278124"/>
          </a:xfrm>
          <a:prstGeom prst="roundRect">
            <a:avLst>
              <a:gd name="adj" fmla="val 1464"/>
            </a:avLst>
          </a:prstGeom>
          <a:solidFill>
            <a:srgbClr val="F5F7FB"/>
          </a:solidFill>
          <a:ln w="9525">
            <a:solidFill>
              <a:srgbClr val="DDE3EE"/>
            </a:solidFill>
            <a:prstDash val="solid"/>
          </a:ln>
        </p:spPr>
      </p:sp>
      <p:pic>
        <p:nvPicPr>
          <p:cNvPr id="30" name="Image 9" descr="ic/newspaper-14204F.png">    </p:cNvPr>
          <p:cNvPicPr>
            <a:picLocks noChangeAspect="1"/>
          </p:cNvPicPr>
          <p:nvPr/>
        </p:nvPicPr>
        <p:blipFill>
          <a:blip r:embed="rId32"/>
          <a:stretch>
            <a:fillRect/>
          </a:stretch>
        </p:blipFill>
        <p:spPr>
          <a:xfrm>
            <a:off x="4080510" y="1104138"/>
            <a:ext cx="288036" cy="288036"/>
          </a:xfrm>
          <a:prstGeom prst="rect">
            <a:avLst/>
          </a:prstGeom>
        </p:spPr>
      </p:pic>
      <p:sp>
        <p:nvSpPr>
          <p:cNvPr id="31" name="Text 15"/>
          <p:cNvSpPr/>
          <p:nvPr/>
        </p:nvSpPr>
        <p:spPr>
          <a:xfrm>
            <a:off x="4437126" y="1069848"/>
            <a:ext cx="4238244" cy="356616"/>
          </a:xfrm>
          <a:prstGeom prst="rect">
            <a:avLst/>
          </a:prstGeom>
          <a:noFill/>
          <a:ln/>
        </p:spPr>
        <p:txBody>
          <a:bodyPr wrap="square" lIns="0" tIns="0" rIns="0" bIns="0" rtlCol="0" anchor="ctr"/>
          <a:lstStyle/>
          <a:p>
            <a:pPr indent="0" marL="0">
              <a:buNone/>
            </a:pPr>
            <a:r>
              <a:rPr lang="en-US" sz="1725" b="1" dirty="0">
                <a:solidFill>
                  <a:srgbClr val="14204F"/>
                </a:solidFill>
                <a:latin typeface="Calibri" pitchFamily="34" charset="0"/>
                <a:ea typeface="Calibri" pitchFamily="34" charset="-122"/>
                <a:cs typeface="Calibri" pitchFamily="34" charset="-120"/>
              </a:rPr>
              <a:t>Examination News</a:t>
            </a:r>
            <a:endParaRPr lang="en-US" sz="1725" dirty="0"/>
          </a:p>
        </p:txBody>
      </p:sp>
      <p:sp>
        <p:nvSpPr>
          <p:cNvPr id="32" name="Text 16"/>
          <p:cNvSpPr/>
          <p:nvPr/>
        </p:nvSpPr>
        <p:spPr>
          <a:xfrm>
            <a:off x="4080510" y="1467612"/>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Latest updates</a:t>
            </a:r>
            <a:endParaRPr lang="en-US" sz="1125" dirty="0"/>
          </a:p>
        </p:txBody>
      </p:sp>
      <p:pic>
        <p:nvPicPr>
          <p:cNvPr id="33" name="Image 10" descr="clear.png">
            <a:hlinkClick r:id="rId11" tooltip="https://4ab.in/examination-news/latest/"/>
          </p:cNvPr>
          <p:cNvPicPr>
            <a:picLocks noChangeAspect="1"/>
          </p:cNvPicPr>
          <p:nvPr/>
        </p:nvPicPr>
        <p:blipFill>
          <a:blip r:embed="rId33"/>
          <a:stretch>
            <a:fillRect/>
          </a:stretch>
        </p:blipFill>
        <p:spPr>
          <a:xfrm>
            <a:off x="4080510" y="1467612"/>
            <a:ext cx="1481328" cy="404622"/>
          </a:xfrm>
          <a:prstGeom prst="rect">
            <a:avLst/>
          </a:prstGeom>
        </p:spPr>
      </p:pic>
      <p:sp>
        <p:nvSpPr>
          <p:cNvPr id="34" name="Text 17"/>
          <p:cNvSpPr/>
          <p:nvPr/>
        </p:nvSpPr>
        <p:spPr>
          <a:xfrm>
            <a:off x="5630418" y="1467612"/>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Exam calendar</a:t>
            </a:r>
            <a:endParaRPr lang="en-US" sz="1125" dirty="0"/>
          </a:p>
        </p:txBody>
      </p:sp>
      <p:pic>
        <p:nvPicPr>
          <p:cNvPr id="35" name="Image 11" descr="clear.png">
            <a:hlinkClick r:id="rId12" tooltip="https://4ab.in/examination-news/calendar/"/>
          </p:cNvPr>
          <p:cNvPicPr>
            <a:picLocks noChangeAspect="1"/>
          </p:cNvPicPr>
          <p:nvPr/>
        </p:nvPicPr>
        <p:blipFill>
          <a:blip r:embed="rId34"/>
          <a:stretch>
            <a:fillRect/>
          </a:stretch>
        </p:blipFill>
        <p:spPr>
          <a:xfrm>
            <a:off x="5630418" y="1467612"/>
            <a:ext cx="1481328" cy="404622"/>
          </a:xfrm>
          <a:prstGeom prst="rect">
            <a:avLst/>
          </a:prstGeom>
        </p:spPr>
      </p:pic>
      <p:sp>
        <p:nvSpPr>
          <p:cNvPr id="36" name="Text 18"/>
          <p:cNvSpPr/>
          <p:nvPr/>
        </p:nvSpPr>
        <p:spPr>
          <a:xfrm>
            <a:off x="7180326" y="1467612"/>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Admit cards</a:t>
            </a:r>
            <a:endParaRPr lang="en-US" sz="1125" dirty="0"/>
          </a:p>
        </p:txBody>
      </p:sp>
      <p:pic>
        <p:nvPicPr>
          <p:cNvPr id="37" name="Image 12" descr="clear.png">
            <a:hlinkClick r:id="rId13" tooltip="https://4ab.in/examination-news/latest/?e=admit-card"/>
          </p:cNvPr>
          <p:cNvPicPr>
            <a:picLocks noChangeAspect="1"/>
          </p:cNvPicPr>
          <p:nvPr/>
        </p:nvPicPr>
        <p:blipFill>
          <a:blip r:embed="rId35"/>
          <a:stretch>
            <a:fillRect/>
          </a:stretch>
        </p:blipFill>
        <p:spPr>
          <a:xfrm>
            <a:off x="7180326" y="1467612"/>
            <a:ext cx="1481328" cy="404622"/>
          </a:xfrm>
          <a:prstGeom prst="rect">
            <a:avLst/>
          </a:prstGeom>
        </p:spPr>
      </p:pic>
      <p:sp>
        <p:nvSpPr>
          <p:cNvPr id="38" name="Text 19"/>
          <p:cNvSpPr/>
          <p:nvPr/>
        </p:nvSpPr>
        <p:spPr>
          <a:xfrm>
            <a:off x="4080510" y="1927098"/>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Results</a:t>
            </a:r>
            <a:endParaRPr lang="en-US" sz="1125" dirty="0"/>
          </a:p>
        </p:txBody>
      </p:sp>
      <p:pic>
        <p:nvPicPr>
          <p:cNvPr id="39" name="Image 13" descr="clear.png">
            <a:hlinkClick r:id="rId14" tooltip="https://4ab.in/examination-news/latest/?e=result"/>
          </p:cNvPr>
          <p:cNvPicPr>
            <a:picLocks noChangeAspect="1"/>
          </p:cNvPicPr>
          <p:nvPr/>
        </p:nvPicPr>
        <p:blipFill>
          <a:blip r:embed="rId36"/>
          <a:stretch>
            <a:fillRect/>
          </a:stretch>
        </p:blipFill>
        <p:spPr>
          <a:xfrm>
            <a:off x="4080510" y="1927098"/>
            <a:ext cx="1481328" cy="404622"/>
          </a:xfrm>
          <a:prstGeom prst="rect">
            <a:avLst/>
          </a:prstGeom>
        </p:spPr>
      </p:pic>
      <p:sp>
        <p:nvSpPr>
          <p:cNvPr id="40" name="Text 20"/>
          <p:cNvSpPr/>
          <p:nvPr/>
        </p:nvSpPr>
        <p:spPr>
          <a:xfrm>
            <a:off x="5630418" y="1927098"/>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UG entrance exams</a:t>
            </a:r>
            <a:endParaRPr lang="en-US" sz="1125" dirty="0"/>
          </a:p>
        </p:txBody>
      </p:sp>
      <p:pic>
        <p:nvPicPr>
          <p:cNvPr id="41" name="Image 14" descr="clear.png">
            <a:hlinkClick r:id="rId15" tooltip="https://4ab.in/examination-news/tier/ug/"/>
          </p:cNvPr>
          <p:cNvPicPr>
            <a:picLocks noChangeAspect="1"/>
          </p:cNvPicPr>
          <p:nvPr/>
        </p:nvPicPr>
        <p:blipFill>
          <a:blip r:embed="rId37"/>
          <a:stretch>
            <a:fillRect/>
          </a:stretch>
        </p:blipFill>
        <p:spPr>
          <a:xfrm>
            <a:off x="5630418" y="1927098"/>
            <a:ext cx="1481328" cy="404622"/>
          </a:xfrm>
          <a:prstGeom prst="rect">
            <a:avLst/>
          </a:prstGeom>
        </p:spPr>
      </p:pic>
      <p:sp>
        <p:nvSpPr>
          <p:cNvPr id="42" name="Text 21"/>
          <p:cNvSpPr/>
          <p:nvPr/>
        </p:nvSpPr>
        <p:spPr>
          <a:xfrm>
            <a:off x="7180326" y="1927098"/>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PG entrance exams</a:t>
            </a:r>
            <a:endParaRPr lang="en-US" sz="1125" dirty="0"/>
          </a:p>
        </p:txBody>
      </p:sp>
      <p:pic>
        <p:nvPicPr>
          <p:cNvPr id="43" name="Image 15" descr="clear.png">
            <a:hlinkClick r:id="rId16" tooltip="https://4ab.in/examination-news/tier/pg/"/>
          </p:cNvPr>
          <p:cNvPicPr>
            <a:picLocks noChangeAspect="1"/>
          </p:cNvPicPr>
          <p:nvPr/>
        </p:nvPicPr>
        <p:blipFill>
          <a:blip r:embed="rId38"/>
          <a:stretch>
            <a:fillRect/>
          </a:stretch>
        </p:blipFill>
        <p:spPr>
          <a:xfrm>
            <a:off x="7180326" y="1927098"/>
            <a:ext cx="1481328" cy="404622"/>
          </a:xfrm>
          <a:prstGeom prst="rect">
            <a:avLst/>
          </a:prstGeom>
        </p:spPr>
      </p:pic>
      <p:sp>
        <p:nvSpPr>
          <p:cNvPr id="44" name="Text 22"/>
          <p:cNvSpPr/>
          <p:nvPr/>
        </p:nvSpPr>
        <p:spPr>
          <a:xfrm>
            <a:off x="4080510" y="2386584"/>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NET, SET &amp; PhD exams</a:t>
            </a:r>
            <a:endParaRPr lang="en-US" sz="1125" dirty="0"/>
          </a:p>
        </p:txBody>
      </p:sp>
      <p:pic>
        <p:nvPicPr>
          <p:cNvPr id="45" name="Image 16" descr="clear.png">
            <a:hlinkClick r:id="rId17" tooltip="https://4ab.in/examination-news/tier/research/"/>
          </p:cNvPr>
          <p:cNvPicPr>
            <a:picLocks noChangeAspect="1"/>
          </p:cNvPicPr>
          <p:nvPr/>
        </p:nvPicPr>
        <p:blipFill>
          <a:blip r:embed="rId39"/>
          <a:stretch>
            <a:fillRect/>
          </a:stretch>
        </p:blipFill>
        <p:spPr>
          <a:xfrm>
            <a:off x="4080510" y="2386584"/>
            <a:ext cx="1481328" cy="404622"/>
          </a:xfrm>
          <a:prstGeom prst="rect">
            <a:avLst/>
          </a:prstGeom>
        </p:spPr>
      </p:pic>
      <p:sp>
        <p:nvSpPr>
          <p:cNvPr id="46" name="Text 23"/>
          <p:cNvSpPr/>
          <p:nvPr/>
        </p:nvSpPr>
        <p:spPr>
          <a:xfrm>
            <a:off x="5630418" y="2386584"/>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School board exams</a:t>
            </a:r>
            <a:endParaRPr lang="en-US" sz="1125" dirty="0"/>
          </a:p>
        </p:txBody>
      </p:sp>
      <p:pic>
        <p:nvPicPr>
          <p:cNvPr id="47" name="Image 17" descr="clear.png">
            <a:hlinkClick r:id="rId18" tooltip="https://4ab.in/examination-news/tier/school/"/>
          </p:cNvPr>
          <p:cNvPicPr>
            <a:picLocks noChangeAspect="1"/>
          </p:cNvPicPr>
          <p:nvPr/>
        </p:nvPicPr>
        <p:blipFill>
          <a:blip r:embed="rId40"/>
          <a:stretch>
            <a:fillRect/>
          </a:stretch>
        </p:blipFill>
        <p:spPr>
          <a:xfrm>
            <a:off x="5630418" y="2386584"/>
            <a:ext cx="1481328" cy="404622"/>
          </a:xfrm>
          <a:prstGeom prst="rect">
            <a:avLst/>
          </a:prstGeom>
        </p:spPr>
      </p:pic>
      <p:sp>
        <p:nvSpPr>
          <p:cNvPr id="48" name="Text 24"/>
          <p:cNvSpPr/>
          <p:nvPr/>
        </p:nvSpPr>
        <p:spPr>
          <a:xfrm>
            <a:off x="7180326" y="2386584"/>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Examination News Blog</a:t>
            </a:r>
            <a:endParaRPr lang="en-US" sz="1125" dirty="0"/>
          </a:p>
        </p:txBody>
      </p:sp>
      <p:pic>
        <p:nvPicPr>
          <p:cNvPr id="49" name="Image 18" descr="clear.png">
            <a:hlinkClick r:id="rId19" tooltip="https://4ab.in/examination-news/blog/"/>
          </p:cNvPr>
          <p:cNvPicPr>
            <a:picLocks noChangeAspect="1"/>
          </p:cNvPicPr>
          <p:nvPr/>
        </p:nvPicPr>
        <p:blipFill>
          <a:blip r:embed="rId41"/>
          <a:stretch>
            <a:fillRect/>
          </a:stretch>
        </p:blipFill>
        <p:spPr>
          <a:xfrm>
            <a:off x="7180326" y="2386584"/>
            <a:ext cx="1481328" cy="404622"/>
          </a:xfrm>
          <a:prstGeom prst="rect">
            <a:avLst/>
          </a:prstGeom>
        </p:spPr>
      </p:pic>
      <p:sp>
        <p:nvSpPr>
          <p:cNvPr id="50" name="Shape 25"/>
          <p:cNvSpPr/>
          <p:nvPr/>
        </p:nvSpPr>
        <p:spPr>
          <a:xfrm>
            <a:off x="4080510" y="2880360"/>
            <a:ext cx="4581144" cy="1316736"/>
          </a:xfrm>
          <a:prstGeom prst="roundRect">
            <a:avLst>
              <a:gd name="adj" fmla="val 3646"/>
            </a:avLst>
          </a:prstGeom>
          <a:solidFill>
            <a:srgbClr val="FFFFFF"/>
          </a:solidFill>
          <a:ln w="9525">
            <a:solidFill>
              <a:srgbClr val="DDE3EE"/>
            </a:solidFill>
            <a:prstDash val="solid"/>
          </a:ln>
        </p:spPr>
      </p:sp>
      <p:pic>
        <p:nvPicPr>
          <p:cNvPr id="51" name="Image 19" descr="QR code for https://4ab.in/examination-news/">
            <a:hlinkClick r:id="rId20" tooltip="https://4ab.in/examination-news/"/>
          </p:cNvPr>
          <p:cNvPicPr>
            <a:picLocks noChangeAspect="1"/>
          </p:cNvPicPr>
          <p:nvPr/>
        </p:nvPicPr>
        <p:blipFill>
          <a:blip r:embed="rId42"/>
          <a:stretch>
            <a:fillRect/>
          </a:stretch>
        </p:blipFill>
        <p:spPr>
          <a:xfrm>
            <a:off x="4162806" y="2948940"/>
            <a:ext cx="1179576" cy="1179576"/>
          </a:xfrm>
          <a:prstGeom prst="rect">
            <a:avLst/>
          </a:prstGeom>
        </p:spPr>
      </p:pic>
      <p:sp>
        <p:nvSpPr>
          <p:cNvPr id="52" name="Text 26"/>
          <p:cNvSpPr/>
          <p:nvPr/>
        </p:nvSpPr>
        <p:spPr>
          <a:xfrm>
            <a:off x="5452110" y="3223260"/>
            <a:ext cx="3140964" cy="274320"/>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Scan to Explore</a:t>
            </a:r>
            <a:endParaRPr lang="en-US" sz="1350" dirty="0"/>
          </a:p>
        </p:txBody>
      </p:sp>
      <p:sp>
        <p:nvSpPr>
          <p:cNvPr id="53" name="Text 27"/>
          <p:cNvSpPr/>
          <p:nvPr/>
        </p:nvSpPr>
        <p:spPr>
          <a:xfrm>
            <a:off x="5452110" y="3497580"/>
            <a:ext cx="3140964" cy="246888"/>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4ab.in/examination-news</a:t>
            </a:r>
            <a:endParaRPr lang="en-US" sz="1125" dirty="0"/>
          </a:p>
        </p:txBody>
      </p:sp>
      <p:pic>
        <p:nvPicPr>
          <p:cNvPr id="54" name="Image 20" descr="clear.png">
            <a:hlinkClick r:id="rId21" tooltip="https://4ab.in/examination-news/"/>
          </p:cNvPr>
          <p:cNvPicPr>
            <a:picLocks noChangeAspect="1"/>
          </p:cNvPicPr>
          <p:nvPr/>
        </p:nvPicPr>
        <p:blipFill>
          <a:blip r:embed="rId43"/>
          <a:stretch>
            <a:fillRect/>
          </a:stretch>
        </p:blipFill>
        <p:spPr>
          <a:xfrm>
            <a:off x="5452110" y="3497580"/>
            <a:ext cx="3140964" cy="246888"/>
          </a:xfrm>
          <a:prstGeom prst="rect">
            <a:avLst/>
          </a:prstGeom>
        </p:spPr>
      </p:pic>
      <p:sp>
        <p:nvSpPr>
          <p:cNvPr id="55" name="Shape 28"/>
          <p:cNvSpPr/>
          <p:nvPr/>
        </p:nvSpPr>
        <p:spPr>
          <a:xfrm>
            <a:off x="342900" y="4361688"/>
            <a:ext cx="8455914" cy="315468"/>
          </a:xfrm>
          <a:prstGeom prst="rect">
            <a:avLst/>
          </a:prstGeom>
          <a:solidFill>
            <a:srgbClr val="FBF3DA"/>
          </a:solidFill>
          <a:ln/>
        </p:spPr>
      </p:sp>
      <p:sp>
        <p:nvSpPr>
          <p:cNvPr id="56" name="Shape 29"/>
          <p:cNvSpPr/>
          <p:nvPr/>
        </p:nvSpPr>
        <p:spPr>
          <a:xfrm>
            <a:off x="342900" y="4361688"/>
            <a:ext cx="54864" cy="315468"/>
          </a:xfrm>
          <a:prstGeom prst="rect">
            <a:avLst/>
          </a:prstGeom>
          <a:solidFill>
            <a:srgbClr val="D4A017"/>
          </a:solidFill>
          <a:ln/>
        </p:spPr>
      </p:sp>
      <p:sp>
        <p:nvSpPr>
          <p:cNvPr id="57" name="Text 30"/>
          <p:cNvSpPr/>
          <p:nvPr/>
        </p:nvSpPr>
        <p:spPr>
          <a:xfrm>
            <a:off x="514350" y="4361688"/>
            <a:ext cx="8161020" cy="315468"/>
          </a:xfrm>
          <a:prstGeom prst="rect">
            <a:avLst/>
          </a:prstGeom>
          <a:noFill/>
          <a:ln/>
        </p:spPr>
        <p:txBody>
          <a:bodyPr wrap="square" lIns="0" tIns="0" rIns="0" bIns="0" rtlCol="0" anchor="ctr"/>
          <a:lstStyle/>
          <a:p>
            <a:pPr indent="0" marL="0">
              <a:buNone/>
            </a:pPr>
            <a:r>
              <a:rPr lang="en-US" sz="1275" b="1" dirty="0">
                <a:solidFill>
                  <a:srgbClr val="14204F"/>
                </a:solidFill>
                <a:latin typeface="Calibri" pitchFamily="34" charset="0"/>
                <a:ea typeface="Calibri" pitchFamily="34" charset="-122"/>
                <a:cs typeface="Calibri" pitchFamily="34" charset="-120"/>
              </a:rPr>
              <a:t>Vacancies, admit cards, results and exam dates: all in one place</a:t>
            </a:r>
            <a:endParaRPr lang="en-US" sz="1275" dirty="0"/>
          </a:p>
        </p:txBody>
      </p:sp>
      <p:sp>
        <p:nvSpPr>
          <p:cNvPr id="58" name="Text 31"/>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59" name="Image 21" descr="clear.png">
            <a:hlinkClick r:id="rId22" tooltip="https://4ab.in/educators/"/>
          </p:cNvPr>
          <p:cNvPicPr>
            <a:picLocks noChangeAspect="1"/>
          </p:cNvPicPr>
          <p:nvPr/>
        </p:nvPicPr>
        <p:blipFill>
          <a:blip r:embed="rId44"/>
          <a:stretch>
            <a:fillRect/>
          </a:stretch>
        </p:blipFill>
        <p:spPr>
          <a:xfrm>
            <a:off x="3566160" y="4786884"/>
            <a:ext cx="1988820" cy="219456"/>
          </a:xfrm>
          <a:prstGeom prst="rect">
            <a:avLst/>
          </a:prstGeom>
        </p:spPr>
      </p:pic>
    </p:spTree>
  </p:cSld>
</p:sld>
</file>

<file path=ppt/slides/slide489.xml><?xml version="1.0" encoding="utf-8"?>
<p:sld xmlns:a="http://schemas.openxmlformats.org/drawingml/2006/main" xmlns:r="http://schemas.openxmlformats.org/officeDocument/2006/relationships" xmlns:p="http://schemas.openxmlformats.org/presentationml/2006/main">
  <p:cSld name="Slide 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FOR EDUCATORS</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Teach from the Question Bank, one question at a time</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Find the right questions, teach them in class, then take them with you.</a:t>
            </a:r>
            <a:endParaRPr lang="en-US" sz="1125" dirty="0"/>
          </a:p>
        </p:txBody>
      </p:sp>
      <p:sp>
        <p:nvSpPr>
          <p:cNvPr id="9" name="Shape 3"/>
          <p:cNvSpPr/>
          <p:nvPr/>
        </p:nvSpPr>
        <p:spPr>
          <a:xfrm>
            <a:off x="342900" y="1062990"/>
            <a:ext cx="1988820" cy="1885950"/>
          </a:xfrm>
          <a:prstGeom prst="roundRect">
            <a:avLst>
              <a:gd name="adj" fmla="val 2545"/>
            </a:avLst>
          </a:prstGeom>
          <a:solidFill>
            <a:srgbClr val="F5F7FB"/>
          </a:solidFill>
          <a:ln w="9525">
            <a:solidFill>
              <a:srgbClr val="DDE3EE"/>
            </a:solidFill>
            <a:prstDash val="solid"/>
          </a:ln>
        </p:spPr>
      </p:sp>
      <p:pic>
        <p:nvPicPr>
          <p:cNvPr id="10" name="Image 0" descr="ic/search-14204F.png">    </p:cNvPr>
          <p:cNvPicPr>
            <a:picLocks noChangeAspect="1"/>
          </p:cNvPicPr>
          <p:nvPr/>
        </p:nvPicPr>
        <p:blipFill>
          <a:blip r:embed="rId12"/>
          <a:stretch>
            <a:fillRect/>
          </a:stretch>
        </p:blipFill>
        <p:spPr>
          <a:xfrm>
            <a:off x="445770" y="1165860"/>
            <a:ext cx="260604" cy="260604"/>
          </a:xfrm>
          <a:prstGeom prst="rect">
            <a:avLst/>
          </a:prstGeom>
        </p:spPr>
      </p:pic>
      <p:sp>
        <p:nvSpPr>
          <p:cNvPr id="11" name="Text 4"/>
          <p:cNvSpPr/>
          <p:nvPr/>
        </p:nvSpPr>
        <p:spPr>
          <a:xfrm>
            <a:off x="754380" y="1131570"/>
            <a:ext cx="1543050" cy="329184"/>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1  Find questions</a:t>
            </a:r>
            <a:endParaRPr lang="en-US" sz="1350" dirty="0"/>
          </a:p>
        </p:txBody>
      </p:sp>
      <p:sp>
        <p:nvSpPr>
          <p:cNvPr id="12" name="Text 5"/>
          <p:cNvSpPr/>
          <p:nvPr/>
        </p:nvSpPr>
        <p:spPr>
          <a:xfrm>
            <a:off x="445770" y="1556766"/>
            <a:ext cx="1783080" cy="363474"/>
          </a:xfrm>
          <a:prstGeom prst="roundRect">
            <a:avLst>
              <a:gd name="adj" fmla="val 13208"/>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Browse</a:t>
            </a:r>
            <a:endParaRPr lang="en-US" sz="1125" dirty="0"/>
          </a:p>
        </p:txBody>
      </p:sp>
      <p:pic>
        <p:nvPicPr>
          <p:cNvPr id="13" name="Image 1" descr="clear.png">
            <a:hlinkClick r:id="rId3" tooltip="https://4ab.in/educators/chemistry-question-bank/"/>
          </p:cNvPr>
          <p:cNvPicPr>
            <a:picLocks noChangeAspect="1"/>
          </p:cNvPicPr>
          <p:nvPr/>
        </p:nvPicPr>
        <p:blipFill>
          <a:blip r:embed="rId13"/>
          <a:stretch>
            <a:fillRect/>
          </a:stretch>
        </p:blipFill>
        <p:spPr>
          <a:xfrm>
            <a:off x="445770" y="1556766"/>
            <a:ext cx="1783080" cy="363474"/>
          </a:xfrm>
          <a:prstGeom prst="rect">
            <a:avLst/>
          </a:prstGeom>
        </p:spPr>
      </p:pic>
      <p:sp>
        <p:nvSpPr>
          <p:cNvPr id="14" name="Text 6"/>
          <p:cNvSpPr/>
          <p:nvPr/>
        </p:nvSpPr>
        <p:spPr>
          <a:xfrm>
            <a:off x="445770" y="1981962"/>
            <a:ext cx="1783080" cy="363474"/>
          </a:xfrm>
          <a:prstGeom prst="roundRect">
            <a:avLst>
              <a:gd name="adj" fmla="val 13208"/>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Question search</a:t>
            </a:r>
            <a:endParaRPr lang="en-US" sz="1125" dirty="0"/>
          </a:p>
        </p:txBody>
      </p:sp>
      <p:pic>
        <p:nvPicPr>
          <p:cNvPr id="15" name="Image 2" descr="clear.png">
            <a:hlinkClick r:id="rId4" tooltip="https://4ab.in/educators/search/"/>
          </p:cNvPr>
          <p:cNvPicPr>
            <a:picLocks noChangeAspect="1"/>
          </p:cNvPicPr>
          <p:nvPr/>
        </p:nvPicPr>
        <p:blipFill>
          <a:blip r:embed="rId14"/>
          <a:stretch>
            <a:fillRect/>
          </a:stretch>
        </p:blipFill>
        <p:spPr>
          <a:xfrm>
            <a:off x="445770" y="1981962"/>
            <a:ext cx="1783080" cy="363474"/>
          </a:xfrm>
          <a:prstGeom prst="rect">
            <a:avLst/>
          </a:prstGeom>
        </p:spPr>
      </p:pic>
      <p:sp>
        <p:nvSpPr>
          <p:cNvPr id="16" name="Text 7"/>
          <p:cNvSpPr/>
          <p:nvPr/>
        </p:nvSpPr>
        <p:spPr>
          <a:xfrm>
            <a:off x="445770" y="2407158"/>
            <a:ext cx="1783080" cy="363474"/>
          </a:xfrm>
          <a:prstGeom prst="roundRect">
            <a:avLst>
              <a:gd name="adj" fmla="val 13208"/>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Topic packs</a:t>
            </a:r>
            <a:endParaRPr lang="en-US" sz="1125" dirty="0"/>
          </a:p>
        </p:txBody>
      </p:sp>
      <p:pic>
        <p:nvPicPr>
          <p:cNvPr id="17" name="Image 3" descr="clear.png">
            <a:hlinkClick r:id="rId5" tooltip="https://4ab.in/educators/topic/"/>
          </p:cNvPr>
          <p:cNvPicPr>
            <a:picLocks noChangeAspect="1"/>
          </p:cNvPicPr>
          <p:nvPr/>
        </p:nvPicPr>
        <p:blipFill>
          <a:blip r:embed="rId15"/>
          <a:stretch>
            <a:fillRect/>
          </a:stretch>
        </p:blipFill>
        <p:spPr>
          <a:xfrm>
            <a:off x="445770" y="2407158"/>
            <a:ext cx="1783080" cy="363474"/>
          </a:xfrm>
          <a:prstGeom prst="rect">
            <a:avLst/>
          </a:prstGeom>
        </p:spPr>
      </p:pic>
      <p:sp>
        <p:nvSpPr>
          <p:cNvPr id="18" name="Shape 8"/>
          <p:cNvSpPr/>
          <p:nvPr/>
        </p:nvSpPr>
        <p:spPr>
          <a:xfrm>
            <a:off x="2414016" y="1062990"/>
            <a:ext cx="1988820" cy="1885950"/>
          </a:xfrm>
          <a:prstGeom prst="roundRect">
            <a:avLst>
              <a:gd name="adj" fmla="val 2545"/>
            </a:avLst>
          </a:prstGeom>
          <a:solidFill>
            <a:srgbClr val="F5F7FB"/>
          </a:solidFill>
          <a:ln w="9525">
            <a:solidFill>
              <a:srgbClr val="DDE3EE"/>
            </a:solidFill>
            <a:prstDash val="solid"/>
          </a:ln>
        </p:spPr>
      </p:sp>
      <p:pic>
        <p:nvPicPr>
          <p:cNvPr id="19" name="Image 4" descr="ic/presentation-14204F.png">    </p:cNvPr>
          <p:cNvPicPr>
            <a:picLocks noChangeAspect="1"/>
          </p:cNvPicPr>
          <p:nvPr/>
        </p:nvPicPr>
        <p:blipFill>
          <a:blip r:embed="rId16"/>
          <a:stretch>
            <a:fillRect/>
          </a:stretch>
        </p:blipFill>
        <p:spPr>
          <a:xfrm>
            <a:off x="2516886" y="1165860"/>
            <a:ext cx="260604" cy="260604"/>
          </a:xfrm>
          <a:prstGeom prst="rect">
            <a:avLst/>
          </a:prstGeom>
        </p:spPr>
      </p:pic>
      <p:sp>
        <p:nvSpPr>
          <p:cNvPr id="20" name="Text 9"/>
          <p:cNvSpPr/>
          <p:nvPr/>
        </p:nvSpPr>
        <p:spPr>
          <a:xfrm>
            <a:off x="2825496" y="1131570"/>
            <a:ext cx="1543050" cy="329184"/>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2  Teach one by one</a:t>
            </a:r>
            <a:endParaRPr lang="en-US" sz="1350" dirty="0"/>
          </a:p>
        </p:txBody>
      </p:sp>
      <p:sp>
        <p:nvSpPr>
          <p:cNvPr id="21" name="Text 10"/>
          <p:cNvSpPr/>
          <p:nvPr/>
        </p:nvSpPr>
        <p:spPr>
          <a:xfrm>
            <a:off x="2516886" y="1556766"/>
            <a:ext cx="1783080" cy="363474"/>
          </a:xfrm>
          <a:prstGeom prst="roundRect">
            <a:avLst>
              <a:gd name="adj" fmla="val 13208"/>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Question Bank</a:t>
            </a:r>
            <a:endParaRPr lang="en-US" sz="1125" dirty="0"/>
          </a:p>
        </p:txBody>
      </p:sp>
      <p:pic>
        <p:nvPicPr>
          <p:cNvPr id="22" name="Image 5" descr="clear.png">
            <a:hlinkClick r:id="rId6" tooltip="https://4ab.in/educators/?m=qb"/>
          </p:cNvPr>
          <p:cNvPicPr>
            <a:picLocks noChangeAspect="1"/>
          </p:cNvPicPr>
          <p:nvPr/>
        </p:nvPicPr>
        <p:blipFill>
          <a:blip r:embed="rId17"/>
          <a:stretch>
            <a:fillRect/>
          </a:stretch>
        </p:blipFill>
        <p:spPr>
          <a:xfrm>
            <a:off x="2516886" y="1556766"/>
            <a:ext cx="1783080" cy="363474"/>
          </a:xfrm>
          <a:prstGeom prst="rect">
            <a:avLst/>
          </a:prstGeom>
        </p:spPr>
      </p:pic>
      <p:sp>
        <p:nvSpPr>
          <p:cNvPr id="23" name="Text 11"/>
          <p:cNvSpPr/>
          <p:nvPr/>
        </p:nvSpPr>
        <p:spPr>
          <a:xfrm>
            <a:off x="2516886" y="1988820"/>
            <a:ext cx="1783080" cy="651510"/>
          </a:xfrm>
          <a:prstGeom prst="rect">
            <a:avLst/>
          </a:prstGeom>
          <a:noFill/>
          <a:ln/>
        </p:spPr>
        <p:txBody>
          <a:bodyPr wrap="square" lIns="0" tIns="0" rIns="0" bIns="0" rtlCol="0" anchor="t"/>
          <a:lstStyle/>
          <a:p>
            <a:pPr indent="0" marL="0">
              <a:buNone/>
            </a:pPr>
            <a:r>
              <a:rPr lang="en-US" sz="1125" dirty="0">
                <a:solidFill>
                  <a:srgbClr val="52617A"/>
                </a:solidFill>
                <a:latin typeface="Calibri" pitchFamily="34" charset="0"/>
                <a:ea typeface="Calibri" pitchFamily="34" charset="-122"/>
                <a:cs typeface="Calibri" pitchFamily="34" charset="-120"/>
              </a:rPr>
              <a:t>Show each question to students on the board, in your own order.</a:t>
            </a:r>
            <a:endParaRPr lang="en-US" sz="1125" dirty="0"/>
          </a:p>
        </p:txBody>
      </p:sp>
      <p:sp>
        <p:nvSpPr>
          <p:cNvPr id="24" name="Shape 12"/>
          <p:cNvSpPr/>
          <p:nvPr/>
        </p:nvSpPr>
        <p:spPr>
          <a:xfrm>
            <a:off x="4485132" y="1062990"/>
            <a:ext cx="1988820" cy="1885950"/>
          </a:xfrm>
          <a:prstGeom prst="roundRect">
            <a:avLst>
              <a:gd name="adj" fmla="val 2545"/>
            </a:avLst>
          </a:prstGeom>
          <a:solidFill>
            <a:srgbClr val="F5F7FB"/>
          </a:solidFill>
          <a:ln w="9525">
            <a:solidFill>
              <a:srgbClr val="DDE3EE"/>
            </a:solidFill>
            <a:prstDash val="solid"/>
          </a:ln>
        </p:spPr>
      </p:sp>
      <p:pic>
        <p:nvPicPr>
          <p:cNvPr id="25" name="Image 6" descr="ic/download-14204F.png">    </p:cNvPr>
          <p:cNvPicPr>
            <a:picLocks noChangeAspect="1"/>
          </p:cNvPicPr>
          <p:nvPr/>
        </p:nvPicPr>
        <p:blipFill>
          <a:blip r:embed="rId18"/>
          <a:stretch>
            <a:fillRect/>
          </a:stretch>
        </p:blipFill>
        <p:spPr>
          <a:xfrm>
            <a:off x="4588002" y="1165860"/>
            <a:ext cx="260604" cy="260604"/>
          </a:xfrm>
          <a:prstGeom prst="rect">
            <a:avLst/>
          </a:prstGeom>
        </p:spPr>
      </p:pic>
      <p:sp>
        <p:nvSpPr>
          <p:cNvPr id="26" name="Text 13"/>
          <p:cNvSpPr/>
          <p:nvPr/>
        </p:nvSpPr>
        <p:spPr>
          <a:xfrm>
            <a:off x="4896612" y="1131570"/>
            <a:ext cx="1543050" cy="329184"/>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3  Export</a:t>
            </a:r>
            <a:endParaRPr lang="en-US" sz="1350" dirty="0"/>
          </a:p>
        </p:txBody>
      </p:sp>
      <p:sp>
        <p:nvSpPr>
          <p:cNvPr id="27" name="Text 14"/>
          <p:cNvSpPr/>
          <p:nvPr/>
        </p:nvSpPr>
        <p:spPr>
          <a:xfrm>
            <a:off x="4588002" y="1556766"/>
            <a:ext cx="1783080" cy="1097280"/>
          </a:xfrm>
          <a:prstGeom prst="rect">
            <a:avLst/>
          </a:prstGeom>
          <a:noFill/>
          <a:ln/>
        </p:spPr>
        <p:txBody>
          <a:bodyPr wrap="square" lIns="0" tIns="0" rIns="0" bIns="0" rtlCol="0" anchor="t"/>
          <a:lstStyle/>
          <a:p>
            <a:pPr indent="0" marL="0">
              <a:spcAft>
                <a:spcPts val="600"/>
              </a:spcAft>
              <a:buNone/>
            </a:pPr>
            <a:r>
              <a:rPr lang="en-US" sz="1125" b="1" dirty="0">
                <a:solidFill>
                  <a:srgbClr val="1B2A41"/>
                </a:solidFill>
                <a:latin typeface="Calibri" pitchFamily="34" charset="0"/>
                <a:ea typeface="Calibri" pitchFamily="34" charset="-122"/>
                <a:cs typeface="Calibri" pitchFamily="34" charset="-120"/>
              </a:rPr>
              <a:t>PPTX, DOCX, PNG (zip), HTML, Markdown</a:t>
            </a:r>
            <a:endParaRPr lang="en-US" sz="1125" dirty="0"/>
          </a:p>
          <a:p>
            <a:pPr indent="0" marL="0">
              <a:spcAft>
                <a:spcPts val="600"/>
              </a:spcAft>
              <a:buNone/>
            </a:pPr>
            <a:r>
              <a:rPr lang="en-US" sz="1125" dirty="0">
                <a:solidFill>
                  <a:srgbClr val="A0522D"/>
                </a:solidFill>
                <a:latin typeface="Calibri" pitchFamily="34" charset="0"/>
                <a:ea typeface="Calibri" pitchFamily="34" charset="-122"/>
                <a:cs typeface="Calibri" pitchFamily="34" charset="-120"/>
              </a:rPr>
              <a:t>Take the paper home after class.</a:t>
            </a:r>
            <a:endParaRPr lang="en-US" sz="1125" dirty="0"/>
          </a:p>
        </p:txBody>
      </p:sp>
      <p:sp>
        <p:nvSpPr>
          <p:cNvPr id="28" name="Shape 15"/>
          <p:cNvSpPr/>
          <p:nvPr/>
        </p:nvSpPr>
        <p:spPr>
          <a:xfrm>
            <a:off x="342900" y="3031236"/>
            <a:ext cx="3038094" cy="569214"/>
          </a:xfrm>
          <a:prstGeom prst="roundRect">
            <a:avLst>
              <a:gd name="adj" fmla="val 8434"/>
            </a:avLst>
          </a:prstGeom>
          <a:solidFill>
            <a:srgbClr val="FFFFFF"/>
          </a:solidFill>
          <a:ln w="9525">
            <a:solidFill>
              <a:srgbClr val="DDE3EE"/>
            </a:solidFill>
            <a:prstDash val="solid"/>
          </a:ln>
        </p:spPr>
      </p:sp>
      <p:pic>
        <p:nvPicPr>
          <p:cNvPr id="29" name="Image 7" descr="ic/file-text-14204F.png">    </p:cNvPr>
          <p:cNvPicPr>
            <a:picLocks noChangeAspect="1"/>
          </p:cNvPicPr>
          <p:nvPr/>
        </p:nvPicPr>
        <p:blipFill>
          <a:blip r:embed="rId19"/>
          <a:stretch>
            <a:fillRect/>
          </a:stretch>
        </p:blipFill>
        <p:spPr>
          <a:xfrm>
            <a:off x="445770" y="3188970"/>
            <a:ext cx="246888" cy="246888"/>
          </a:xfrm>
          <a:prstGeom prst="rect">
            <a:avLst/>
          </a:prstGeom>
        </p:spPr>
      </p:pic>
      <p:sp>
        <p:nvSpPr>
          <p:cNvPr id="30" name="Text 16"/>
          <p:cNvSpPr/>
          <p:nvPr/>
        </p:nvSpPr>
        <p:spPr>
          <a:xfrm>
            <a:off x="768096" y="3031236"/>
            <a:ext cx="2537460" cy="569214"/>
          </a:xfrm>
          <a:prstGeom prst="rect">
            <a:avLst/>
          </a:prstGeom>
          <a:noFill/>
          <a:ln/>
        </p:spPr>
        <p:txBody>
          <a:bodyPr wrap="square" lIns="0" tIns="0" rIns="0" bIns="0" rtlCol="0" anchor="ctr"/>
          <a:lstStyle/>
          <a:p>
            <a:pPr indent="0" marL="0">
              <a:buNone/>
            </a:pPr>
            <a:r>
              <a:rPr lang="en-US" sz="1200" b="1" dirty="0">
                <a:solidFill>
                  <a:srgbClr val="14204F"/>
                </a:solidFill>
                <a:latin typeface="Calibri" pitchFamily="34" charset="0"/>
                <a:ea typeface="Calibri" pitchFamily="34" charset="-122"/>
                <a:cs typeface="Calibri" pitchFamily="34" charset="-120"/>
              </a:rPr>
              <a:t>My papers</a:t>
            </a:r>
            <a:endParaRPr lang="en-US" sz="1200" dirty="0"/>
          </a:p>
        </p:txBody>
      </p:sp>
      <p:pic>
        <p:nvPicPr>
          <p:cNvPr id="31" name="Image 8" descr="clear.png">
            <a:hlinkClick r:id="rId7" tooltip="https://4ab.in/educators/chemistry-question-bank/#docs"/>
          </p:cNvPr>
          <p:cNvPicPr>
            <a:picLocks noChangeAspect="1"/>
          </p:cNvPicPr>
          <p:nvPr/>
        </p:nvPicPr>
        <p:blipFill>
          <a:blip r:embed="rId20"/>
          <a:stretch>
            <a:fillRect/>
          </a:stretch>
        </p:blipFill>
        <p:spPr>
          <a:xfrm>
            <a:off x="342900" y="3031236"/>
            <a:ext cx="3038094" cy="569214"/>
          </a:xfrm>
          <a:prstGeom prst="rect">
            <a:avLst/>
          </a:prstGeom>
        </p:spPr>
      </p:pic>
      <p:sp>
        <p:nvSpPr>
          <p:cNvPr id="32" name="Shape 17"/>
          <p:cNvSpPr/>
          <p:nvPr/>
        </p:nvSpPr>
        <p:spPr>
          <a:xfrm>
            <a:off x="3449574" y="3031236"/>
            <a:ext cx="3038094" cy="569214"/>
          </a:xfrm>
          <a:prstGeom prst="roundRect">
            <a:avLst>
              <a:gd name="adj" fmla="val 8434"/>
            </a:avLst>
          </a:prstGeom>
          <a:solidFill>
            <a:srgbClr val="FFFFFF"/>
          </a:solidFill>
          <a:ln w="9525">
            <a:solidFill>
              <a:srgbClr val="DDE3EE"/>
            </a:solidFill>
            <a:prstDash val="solid"/>
          </a:ln>
        </p:spPr>
      </p:sp>
      <p:pic>
        <p:nvPicPr>
          <p:cNvPr id="33" name="Image 9" descr="ic/users-14204F.png">    </p:cNvPr>
          <p:cNvPicPr>
            <a:picLocks noChangeAspect="1"/>
          </p:cNvPicPr>
          <p:nvPr/>
        </p:nvPicPr>
        <p:blipFill>
          <a:blip r:embed="rId21"/>
          <a:stretch>
            <a:fillRect/>
          </a:stretch>
        </p:blipFill>
        <p:spPr>
          <a:xfrm>
            <a:off x="3552444" y="3188970"/>
            <a:ext cx="246888" cy="246888"/>
          </a:xfrm>
          <a:prstGeom prst="rect">
            <a:avLst/>
          </a:prstGeom>
        </p:spPr>
      </p:pic>
      <p:sp>
        <p:nvSpPr>
          <p:cNvPr id="34" name="Text 18"/>
          <p:cNvSpPr/>
          <p:nvPr/>
        </p:nvSpPr>
        <p:spPr>
          <a:xfrm>
            <a:off x="3874770" y="3031236"/>
            <a:ext cx="2537460" cy="569214"/>
          </a:xfrm>
          <a:prstGeom prst="rect">
            <a:avLst/>
          </a:prstGeom>
          <a:noFill/>
          <a:ln/>
        </p:spPr>
        <p:txBody>
          <a:bodyPr wrap="square" lIns="0" tIns="0" rIns="0" bIns="0" rtlCol="0" anchor="ctr"/>
          <a:lstStyle/>
          <a:p>
            <a:pPr indent="0" marL="0">
              <a:buNone/>
            </a:pPr>
            <a:r>
              <a:rPr lang="en-US" sz="1200" b="1" dirty="0">
                <a:solidFill>
                  <a:srgbClr val="14204F"/>
                </a:solidFill>
                <a:latin typeface="Calibri" pitchFamily="34" charset="0"/>
                <a:ea typeface="Calibri" pitchFamily="34" charset="-122"/>
                <a:cs typeface="Calibri" pitchFamily="34" charset="-120"/>
              </a:rPr>
              <a:t>Social groups</a:t>
            </a:r>
            <a:endParaRPr lang="en-US" sz="1200" dirty="0"/>
          </a:p>
        </p:txBody>
      </p:sp>
      <p:pic>
        <p:nvPicPr>
          <p:cNvPr id="35" name="Image 10" descr="clear.png">
            <a:hlinkClick r:id="rId8" tooltip="https://4ab.in/educators/chemistry-community/"/>
          </p:cNvPr>
          <p:cNvPicPr>
            <a:picLocks noChangeAspect="1"/>
          </p:cNvPicPr>
          <p:nvPr/>
        </p:nvPicPr>
        <p:blipFill>
          <a:blip r:embed="rId22"/>
          <a:stretch>
            <a:fillRect/>
          </a:stretch>
        </p:blipFill>
        <p:spPr>
          <a:xfrm>
            <a:off x="3449574" y="3031236"/>
            <a:ext cx="3038094" cy="569214"/>
          </a:xfrm>
          <a:prstGeom prst="rect">
            <a:avLst/>
          </a:prstGeom>
        </p:spPr>
      </p:pic>
      <p:sp>
        <p:nvSpPr>
          <p:cNvPr id="36" name="Shape 19"/>
          <p:cNvSpPr/>
          <p:nvPr/>
        </p:nvSpPr>
        <p:spPr>
          <a:xfrm>
            <a:off x="342900" y="3669030"/>
            <a:ext cx="3038094" cy="569214"/>
          </a:xfrm>
          <a:prstGeom prst="roundRect">
            <a:avLst>
              <a:gd name="adj" fmla="val 8434"/>
            </a:avLst>
          </a:prstGeom>
          <a:solidFill>
            <a:srgbClr val="FFFFFF"/>
          </a:solidFill>
          <a:ln w="9525">
            <a:solidFill>
              <a:srgbClr val="DDE3EE"/>
            </a:solidFill>
            <a:prstDash val="solid"/>
          </a:ln>
        </p:spPr>
      </p:sp>
      <p:pic>
        <p:nvPicPr>
          <p:cNvPr id="37" name="Image 11" descr="ic/chart-column-14204F.png">    </p:cNvPr>
          <p:cNvPicPr>
            <a:picLocks noChangeAspect="1"/>
          </p:cNvPicPr>
          <p:nvPr/>
        </p:nvPicPr>
        <p:blipFill>
          <a:blip r:embed="rId23"/>
          <a:stretch>
            <a:fillRect/>
          </a:stretch>
        </p:blipFill>
        <p:spPr>
          <a:xfrm>
            <a:off x="445770" y="3826764"/>
            <a:ext cx="246888" cy="246888"/>
          </a:xfrm>
          <a:prstGeom prst="rect">
            <a:avLst/>
          </a:prstGeom>
        </p:spPr>
      </p:pic>
      <p:sp>
        <p:nvSpPr>
          <p:cNvPr id="38" name="Text 20"/>
          <p:cNvSpPr/>
          <p:nvPr/>
        </p:nvSpPr>
        <p:spPr>
          <a:xfrm>
            <a:off x="768096" y="3669030"/>
            <a:ext cx="2537460" cy="569214"/>
          </a:xfrm>
          <a:prstGeom prst="rect">
            <a:avLst/>
          </a:prstGeom>
          <a:noFill/>
          <a:ln/>
        </p:spPr>
        <p:txBody>
          <a:bodyPr wrap="square" lIns="0" tIns="0" rIns="0" bIns="0" rtlCol="0" anchor="ctr"/>
          <a:lstStyle/>
          <a:p>
            <a:pPr indent="0" marL="0">
              <a:buNone/>
            </a:pPr>
            <a:r>
              <a:rPr lang="en-US" sz="1200" b="1" dirty="0">
                <a:solidFill>
                  <a:srgbClr val="14204F"/>
                </a:solidFill>
                <a:latin typeface="Calibri" pitchFamily="34" charset="0"/>
                <a:ea typeface="Calibri" pitchFamily="34" charset="-122"/>
                <a:cs typeface="Calibri" pitchFamily="34" charset="-120"/>
              </a:rPr>
              <a:t>Question Paper Analyser</a:t>
            </a:r>
            <a:endParaRPr lang="en-US" sz="1200" dirty="0"/>
          </a:p>
        </p:txBody>
      </p:sp>
      <p:pic>
        <p:nvPicPr>
          <p:cNvPr id="39" name="Image 12" descr="clear.png">
            <a:hlinkClick r:id="rId9" tooltip="https://4ab.in/educators/analyse/"/>
          </p:cNvPr>
          <p:cNvPicPr>
            <a:picLocks noChangeAspect="1"/>
          </p:cNvPicPr>
          <p:nvPr/>
        </p:nvPicPr>
        <p:blipFill>
          <a:blip r:embed="rId24"/>
          <a:stretch>
            <a:fillRect/>
          </a:stretch>
        </p:blipFill>
        <p:spPr>
          <a:xfrm>
            <a:off x="342900" y="3669030"/>
            <a:ext cx="3038094" cy="569214"/>
          </a:xfrm>
          <a:prstGeom prst="rect">
            <a:avLst/>
          </a:prstGeom>
        </p:spPr>
      </p:pic>
      <p:sp>
        <p:nvSpPr>
          <p:cNvPr id="40" name="Shape 21"/>
          <p:cNvSpPr/>
          <p:nvPr/>
        </p:nvSpPr>
        <p:spPr>
          <a:xfrm>
            <a:off x="3449574" y="3669030"/>
            <a:ext cx="3038094" cy="569214"/>
          </a:xfrm>
          <a:prstGeom prst="roundRect">
            <a:avLst>
              <a:gd name="adj" fmla="val 8434"/>
            </a:avLst>
          </a:prstGeom>
          <a:solidFill>
            <a:srgbClr val="FFFFFF"/>
          </a:solidFill>
          <a:ln w="9525">
            <a:solidFill>
              <a:srgbClr val="DDE3EE"/>
            </a:solidFill>
            <a:prstDash val="solid"/>
          </a:ln>
        </p:spPr>
      </p:sp>
      <p:pic>
        <p:nvPicPr>
          <p:cNvPr id="41" name="Image 13" descr="ic/sparkles-14204F.png">    </p:cNvPr>
          <p:cNvPicPr>
            <a:picLocks noChangeAspect="1"/>
          </p:cNvPicPr>
          <p:nvPr/>
        </p:nvPicPr>
        <p:blipFill>
          <a:blip r:embed="rId25"/>
          <a:stretch>
            <a:fillRect/>
          </a:stretch>
        </p:blipFill>
        <p:spPr>
          <a:xfrm>
            <a:off x="3552444" y="3826764"/>
            <a:ext cx="246888" cy="246888"/>
          </a:xfrm>
          <a:prstGeom prst="rect">
            <a:avLst/>
          </a:prstGeom>
        </p:spPr>
      </p:pic>
      <p:sp>
        <p:nvSpPr>
          <p:cNvPr id="42" name="Text 22"/>
          <p:cNvSpPr/>
          <p:nvPr/>
        </p:nvSpPr>
        <p:spPr>
          <a:xfrm>
            <a:off x="3874770" y="3669030"/>
            <a:ext cx="1988820" cy="569214"/>
          </a:xfrm>
          <a:prstGeom prst="rect">
            <a:avLst/>
          </a:prstGeom>
          <a:noFill/>
          <a:ln/>
        </p:spPr>
        <p:txBody>
          <a:bodyPr wrap="square" lIns="0" tIns="0" rIns="0" bIns="0" rtlCol="0" anchor="ctr"/>
          <a:lstStyle/>
          <a:p>
            <a:pPr indent="0" marL="0">
              <a:buNone/>
            </a:pPr>
            <a:r>
              <a:rPr lang="en-US" sz="1200" b="1" dirty="0">
                <a:solidFill>
                  <a:srgbClr val="14204F"/>
                </a:solidFill>
                <a:latin typeface="Calibri" pitchFamily="34" charset="0"/>
                <a:ea typeface="Calibri" pitchFamily="34" charset="-122"/>
                <a:cs typeface="Calibri" pitchFamily="34" charset="-120"/>
              </a:rPr>
              <a:t>AI question paper generator</a:t>
            </a:r>
            <a:endParaRPr lang="en-US" sz="1200" dirty="0"/>
          </a:p>
        </p:txBody>
      </p:sp>
      <p:sp>
        <p:nvSpPr>
          <p:cNvPr id="43" name="Text 23"/>
          <p:cNvSpPr/>
          <p:nvPr/>
        </p:nvSpPr>
        <p:spPr>
          <a:xfrm>
            <a:off x="5918454" y="3840480"/>
            <a:ext cx="452628" cy="226314"/>
          </a:xfrm>
          <a:prstGeom prst="roundRect">
            <a:avLst>
              <a:gd name="adj" fmla="val 15152"/>
            </a:avLst>
          </a:prstGeom>
          <a:solidFill>
            <a:srgbClr val="FBF3DA"/>
          </a:solidFill>
          <a:ln/>
        </p:spPr>
        <p:txBody>
          <a:bodyPr wrap="square" lIns="0" tIns="0" rIns="0" bIns="0" rtlCol="0" anchor="ctr"/>
          <a:lstStyle/>
          <a:p>
            <a:pPr algn="ctr" indent="0" marL="0">
              <a:buNone/>
            </a:pPr>
            <a:r>
              <a:rPr lang="en-US" sz="975" b="1" dirty="0">
                <a:solidFill>
                  <a:srgbClr val="14204F"/>
                </a:solidFill>
                <a:latin typeface="Calibri" pitchFamily="34" charset="0"/>
                <a:ea typeface="Calibri" pitchFamily="34" charset="-122"/>
                <a:cs typeface="Calibri" pitchFamily="34" charset="-120"/>
              </a:rPr>
              <a:t>Paid</a:t>
            </a:r>
            <a:endParaRPr lang="en-US" sz="975" dirty="0"/>
          </a:p>
        </p:txBody>
      </p:sp>
      <p:sp>
        <p:nvSpPr>
          <p:cNvPr id="44" name="Shape 24"/>
          <p:cNvSpPr/>
          <p:nvPr/>
        </p:nvSpPr>
        <p:spPr>
          <a:xfrm>
            <a:off x="6617970" y="1062990"/>
            <a:ext cx="2180844" cy="3202686"/>
          </a:xfrm>
          <a:prstGeom prst="roundRect">
            <a:avLst>
              <a:gd name="adj" fmla="val 2201"/>
            </a:avLst>
          </a:prstGeom>
          <a:solidFill>
            <a:srgbClr val="FFFFFF"/>
          </a:solidFill>
          <a:ln w="9525">
            <a:solidFill>
              <a:srgbClr val="DDE3EE"/>
            </a:solidFill>
            <a:prstDash val="solid"/>
          </a:ln>
        </p:spPr>
      </p:sp>
      <p:sp>
        <p:nvSpPr>
          <p:cNvPr id="45" name="Text 25"/>
          <p:cNvSpPr/>
          <p:nvPr/>
        </p:nvSpPr>
        <p:spPr>
          <a:xfrm>
            <a:off x="6720840" y="1152144"/>
            <a:ext cx="1975104" cy="514350"/>
          </a:xfrm>
          <a:prstGeom prst="rect">
            <a:avLst/>
          </a:prstGeom>
          <a:noFill/>
          <a:ln/>
        </p:spPr>
        <p:txBody>
          <a:bodyPr wrap="square" lIns="0" tIns="0" rIns="0" bIns="0" rtlCol="0" anchor="ctr"/>
          <a:lstStyle/>
          <a:p>
            <a:pPr algn="ctr" indent="0" marL="0">
              <a:buNone/>
            </a:pPr>
            <a:r>
              <a:rPr lang="en-US" sz="1350" b="1" dirty="0">
                <a:solidFill>
                  <a:srgbClr val="14204F"/>
                </a:solidFill>
                <a:latin typeface="Calibri" pitchFamily="34" charset="0"/>
                <a:ea typeface="Calibri" pitchFamily="34" charset="-122"/>
                <a:cs typeface="Calibri" pitchFamily="34" charset="-120"/>
              </a:rPr>
              <a:t>Scan to open Question Bank</a:t>
            </a:r>
            <a:endParaRPr lang="en-US" sz="1350" dirty="0"/>
          </a:p>
        </p:txBody>
      </p:sp>
      <p:pic>
        <p:nvPicPr>
          <p:cNvPr id="46" name="Image 14" descr="QR code for https://4ab.in/educators/?m=qb">
            <a:hlinkClick r:id="rId10" tooltip="https://4ab.in/educators/?m=qb"/>
          </p:cNvPr>
          <p:cNvPicPr>
            <a:picLocks noChangeAspect="1"/>
          </p:cNvPicPr>
          <p:nvPr/>
        </p:nvPicPr>
        <p:blipFill>
          <a:blip r:embed="rId26"/>
          <a:stretch>
            <a:fillRect/>
          </a:stretch>
        </p:blipFill>
        <p:spPr>
          <a:xfrm>
            <a:off x="6885432" y="1748790"/>
            <a:ext cx="1645920" cy="1645920"/>
          </a:xfrm>
          <a:prstGeom prst="rect">
            <a:avLst/>
          </a:prstGeom>
        </p:spPr>
      </p:pic>
      <p:sp>
        <p:nvSpPr>
          <p:cNvPr id="47" name="Text 26"/>
          <p:cNvSpPr/>
          <p:nvPr/>
        </p:nvSpPr>
        <p:spPr>
          <a:xfrm>
            <a:off x="6686550" y="3463290"/>
            <a:ext cx="2043684" cy="246888"/>
          </a:xfrm>
          <a:prstGeom prst="rect">
            <a:avLst/>
          </a:prstGeom>
          <a:noFill/>
          <a:ln/>
        </p:spPr>
        <p:txBody>
          <a:bodyPr wrap="square" lIns="0" tIns="0" rIns="0" bIns="0" rtlCol="0" anchor="ctr"/>
          <a:lstStyle/>
          <a:p>
            <a:pPr algn="ctr" indent="0" marL="0">
              <a:buNone/>
            </a:pPr>
            <a:r>
              <a:rPr lang="en-US" sz="1125" dirty="0">
                <a:solidFill>
                  <a:srgbClr val="52617A"/>
                </a:solidFill>
                <a:latin typeface="Calibri" pitchFamily="34" charset="0"/>
                <a:ea typeface="Calibri" pitchFamily="34" charset="-122"/>
                <a:cs typeface="Calibri" pitchFamily="34" charset="-120"/>
              </a:rPr>
              <a:t>4ab.in/educators/?m=qb</a:t>
            </a:r>
            <a:endParaRPr lang="en-US" sz="1125" dirty="0"/>
          </a:p>
        </p:txBody>
      </p:sp>
      <p:sp>
        <p:nvSpPr>
          <p:cNvPr id="48" name="Text 27"/>
          <p:cNvSpPr/>
          <p:nvPr/>
        </p:nvSpPr>
        <p:spPr>
          <a:xfrm>
            <a:off x="6686550" y="3771900"/>
            <a:ext cx="2043684" cy="274320"/>
          </a:xfrm>
          <a:prstGeom prst="rect">
            <a:avLst/>
          </a:prstGeom>
          <a:noFill/>
          <a:ln/>
        </p:spPr>
        <p:txBody>
          <a:bodyPr wrap="square" lIns="0" tIns="0" rIns="0" bIns="0" rtlCol="0" anchor="ctr"/>
          <a:lstStyle/>
          <a:p>
            <a:pPr algn="ctr" indent="0" marL="0">
              <a:buNone/>
            </a:pPr>
            <a:r>
              <a:rPr lang="en-US" sz="1125" b="1" dirty="0">
                <a:solidFill>
                  <a:srgbClr val="14204F"/>
                </a:solidFill>
                <a:latin typeface="Calibri" pitchFamily="34" charset="0"/>
                <a:ea typeface="Calibri" pitchFamily="34" charset="-122"/>
                <a:cs typeface="Calibri" pitchFamily="34" charset="-120"/>
              </a:rPr>
              <a:t>Many more coming soon</a:t>
            </a:r>
            <a:endParaRPr lang="en-US" sz="1125" dirty="0"/>
          </a:p>
        </p:txBody>
      </p:sp>
      <p:sp>
        <p:nvSpPr>
          <p:cNvPr id="49" name="Shape 28"/>
          <p:cNvSpPr/>
          <p:nvPr/>
        </p:nvSpPr>
        <p:spPr>
          <a:xfrm>
            <a:off x="342900" y="4361688"/>
            <a:ext cx="8455914" cy="315468"/>
          </a:xfrm>
          <a:prstGeom prst="rect">
            <a:avLst/>
          </a:prstGeom>
          <a:solidFill>
            <a:srgbClr val="FBF3DA"/>
          </a:solidFill>
          <a:ln/>
        </p:spPr>
      </p:sp>
      <p:sp>
        <p:nvSpPr>
          <p:cNvPr id="50" name="Shape 29"/>
          <p:cNvSpPr/>
          <p:nvPr/>
        </p:nvSpPr>
        <p:spPr>
          <a:xfrm>
            <a:off x="342900" y="4361688"/>
            <a:ext cx="54864" cy="315468"/>
          </a:xfrm>
          <a:prstGeom prst="rect">
            <a:avLst/>
          </a:prstGeom>
          <a:solidFill>
            <a:srgbClr val="D4A017"/>
          </a:solidFill>
          <a:ln/>
        </p:spPr>
      </p:sp>
      <p:sp>
        <p:nvSpPr>
          <p:cNvPr id="51" name="Text 30"/>
          <p:cNvSpPr/>
          <p:nvPr/>
        </p:nvSpPr>
        <p:spPr>
          <a:xfrm>
            <a:off x="514350" y="4361688"/>
            <a:ext cx="8161020" cy="315468"/>
          </a:xfrm>
          <a:prstGeom prst="rect">
            <a:avLst/>
          </a:prstGeom>
          <a:noFill/>
          <a:ln/>
        </p:spPr>
        <p:txBody>
          <a:bodyPr wrap="square" lIns="0" tIns="0" rIns="0" bIns="0" rtlCol="0" anchor="ctr"/>
          <a:lstStyle/>
          <a:p>
            <a:pPr indent="0" marL="0">
              <a:buNone/>
            </a:pPr>
            <a:r>
              <a:rPr lang="en-US" sz="1275" b="1" dirty="0">
                <a:solidFill>
                  <a:srgbClr val="14204F"/>
                </a:solidFill>
                <a:latin typeface="Calibri" pitchFamily="34" charset="0"/>
                <a:ea typeface="Calibri" pitchFamily="34" charset="-122"/>
                <a:cs typeface="Calibri" pitchFamily="34" charset="-120"/>
              </a:rPr>
              <a:t>Lifetime free for educators, except AI tools</a:t>
            </a:r>
            <a:endParaRPr lang="en-US" sz="1275" dirty="0"/>
          </a:p>
        </p:txBody>
      </p:sp>
      <p:sp>
        <p:nvSpPr>
          <p:cNvPr id="52" name="Text 31"/>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53" name="Image 15" descr="clear.png">
            <a:hlinkClick r:id="rId11" tooltip="https://4ab.in/educators/"/>
          </p:cNvPr>
          <p:cNvPicPr>
            <a:picLocks noChangeAspect="1"/>
          </p:cNvPicPr>
          <p:nvPr/>
        </p:nvPicPr>
        <p:blipFill>
          <a:blip r:embed="rId27"/>
          <a:stretch>
            <a:fillRect/>
          </a:stretch>
        </p:blipFill>
        <p:spPr>
          <a:xfrm>
            <a:off x="3566160" y="4786884"/>
            <a:ext cx="1988820" cy="219456"/>
          </a:xfrm>
          <a:prstGeom prst="rect">
            <a:avLst/>
          </a:prstGeom>
        </p:spPr>
      </p:pic>
    </p:spTree>
  </p:cSld>
</p:sld>
</file>

<file path=ppt/slides/slide490.xml><?xml version="1.0" encoding="utf-8"?>
<p:sld xmlns:a="http://schemas.openxmlformats.org/drawingml/2006/main" xmlns:r="http://schemas.openxmlformats.org/officeDocument/2006/relationships" xmlns:p="http://schemas.openxmlformats.org/presentationml/2006/main">
  <p:cSld name="Slide 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TUTOR-BRANDED TEACHING TOOLS</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Free whiteboard for educators</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Teach on a long whiteboard, your own PDF or photo, or from the question bank.</a:t>
            </a:r>
            <a:endParaRPr lang="en-US" sz="1125" dirty="0"/>
          </a:p>
        </p:txBody>
      </p:sp>
      <p:pic>
        <p:nvPicPr>
          <p:cNvPr id="9" name="Image 0" descr="4AB Educators page with a PDF open beside a whiteboard with a drawn graph">    </p:cNvPr>
          <p:cNvPicPr>
            <a:picLocks noChangeAspect="1"/>
          </p:cNvPicPr>
          <p:nvPr/>
        </p:nvPicPr>
        <p:blipFill>
          <a:blip r:embed="rId5"/>
          <a:stretch>
            <a:fillRect/>
          </a:stretch>
        </p:blipFill>
        <p:spPr>
          <a:xfrm>
            <a:off x="342900" y="1028700"/>
            <a:ext cx="5589270" cy="2916141"/>
          </a:xfrm>
          <a:prstGeom prst="rect">
            <a:avLst/>
          </a:prstGeom>
        </p:spPr>
      </p:pic>
      <p:sp>
        <p:nvSpPr>
          <p:cNvPr id="10" name="Shape 3"/>
          <p:cNvSpPr/>
          <p:nvPr/>
        </p:nvSpPr>
        <p:spPr>
          <a:xfrm>
            <a:off x="342900" y="1028700"/>
            <a:ext cx="5589270" cy="2916141"/>
          </a:xfrm>
          <a:prstGeom prst="rect">
            <a:avLst/>
          </a:prstGeom>
          <a:ln w="9525">
            <a:solidFill>
              <a:srgbClr val="DDE3EE"/>
            </a:solidFill>
            <a:prstDash val="solid"/>
          </a:ln>
        </p:spPr>
      </p:sp>
      <p:sp>
        <p:nvSpPr>
          <p:cNvPr id="11" name="Shape 4"/>
          <p:cNvSpPr/>
          <p:nvPr/>
        </p:nvSpPr>
        <p:spPr>
          <a:xfrm>
            <a:off x="342900" y="4018788"/>
            <a:ext cx="1351026" cy="617220"/>
          </a:xfrm>
          <a:prstGeom prst="roundRect">
            <a:avLst>
              <a:gd name="adj" fmla="val 7778"/>
            </a:avLst>
          </a:prstGeom>
          <a:solidFill>
            <a:srgbClr val="F5F7FB"/>
          </a:solidFill>
          <a:ln w="9525">
            <a:solidFill>
              <a:srgbClr val="DDE3EE"/>
            </a:solidFill>
            <a:prstDash val="solid"/>
          </a:ln>
        </p:spPr>
      </p:sp>
      <p:pic>
        <p:nvPicPr>
          <p:cNvPr id="12" name="Image 1" descr="ic/pen-line-14204F.png">    </p:cNvPr>
          <p:cNvPicPr>
            <a:picLocks noChangeAspect="1"/>
          </p:cNvPicPr>
          <p:nvPr/>
        </p:nvPicPr>
        <p:blipFill>
          <a:blip r:embed="rId6"/>
          <a:stretch>
            <a:fillRect/>
          </a:stretch>
        </p:blipFill>
        <p:spPr>
          <a:xfrm>
            <a:off x="411480" y="4210812"/>
            <a:ext cx="233172" cy="233172"/>
          </a:xfrm>
          <a:prstGeom prst="rect">
            <a:avLst/>
          </a:prstGeom>
        </p:spPr>
      </p:pic>
      <p:sp>
        <p:nvSpPr>
          <p:cNvPr id="13" name="Text 5"/>
          <p:cNvSpPr/>
          <p:nvPr/>
        </p:nvSpPr>
        <p:spPr>
          <a:xfrm>
            <a:off x="685800" y="4018788"/>
            <a:ext cx="973836" cy="617220"/>
          </a:xfrm>
          <a:prstGeom prst="rect">
            <a:avLst/>
          </a:prstGeom>
          <a:noFill/>
          <a:ln/>
        </p:spPr>
        <p:txBody>
          <a:bodyPr wrap="square" lIns="0" tIns="0" rIns="0" bIns="0" rtlCol="0" anchor="ctr"/>
          <a:lstStyle/>
          <a:p>
            <a:pPr indent="0" marL="0">
              <a:buNone/>
            </a:pPr>
            <a:r>
              <a:rPr lang="en-US" sz="1125" b="1" dirty="0">
                <a:solidFill>
                  <a:srgbClr val="14204F"/>
                </a:solidFill>
                <a:latin typeface="Calibri" pitchFamily="34" charset="0"/>
                <a:ea typeface="Calibri" pitchFamily="34" charset="-122"/>
                <a:cs typeface="Calibri" pitchFamily="34" charset="-120"/>
              </a:rPr>
              <a:t>Whiteboard</a:t>
            </a:r>
            <a:endParaRPr lang="en-US" sz="1125" dirty="0"/>
          </a:p>
        </p:txBody>
      </p:sp>
      <p:sp>
        <p:nvSpPr>
          <p:cNvPr id="14" name="Shape 6"/>
          <p:cNvSpPr/>
          <p:nvPr/>
        </p:nvSpPr>
        <p:spPr>
          <a:xfrm>
            <a:off x="1755648" y="4018788"/>
            <a:ext cx="1351026" cy="617220"/>
          </a:xfrm>
          <a:prstGeom prst="roundRect">
            <a:avLst>
              <a:gd name="adj" fmla="val 7778"/>
            </a:avLst>
          </a:prstGeom>
          <a:solidFill>
            <a:srgbClr val="F5F7FB"/>
          </a:solidFill>
          <a:ln w="9525">
            <a:solidFill>
              <a:srgbClr val="DDE3EE"/>
            </a:solidFill>
            <a:prstDash val="solid"/>
          </a:ln>
        </p:spPr>
      </p:sp>
      <p:pic>
        <p:nvPicPr>
          <p:cNvPr id="15" name="Image 2" descr="ic/file-text-14204F.png">    </p:cNvPr>
          <p:cNvPicPr>
            <a:picLocks noChangeAspect="1"/>
          </p:cNvPicPr>
          <p:nvPr/>
        </p:nvPicPr>
        <p:blipFill>
          <a:blip r:embed="rId7"/>
          <a:stretch>
            <a:fillRect/>
          </a:stretch>
        </p:blipFill>
        <p:spPr>
          <a:xfrm>
            <a:off x="1824228" y="4210812"/>
            <a:ext cx="233172" cy="233172"/>
          </a:xfrm>
          <a:prstGeom prst="rect">
            <a:avLst/>
          </a:prstGeom>
        </p:spPr>
      </p:pic>
      <p:sp>
        <p:nvSpPr>
          <p:cNvPr id="16" name="Text 7"/>
          <p:cNvSpPr/>
          <p:nvPr/>
        </p:nvSpPr>
        <p:spPr>
          <a:xfrm>
            <a:off x="2098548" y="4018788"/>
            <a:ext cx="973836" cy="617220"/>
          </a:xfrm>
          <a:prstGeom prst="rect">
            <a:avLst/>
          </a:prstGeom>
          <a:noFill/>
          <a:ln/>
        </p:spPr>
        <p:txBody>
          <a:bodyPr wrap="square" lIns="0" tIns="0" rIns="0" bIns="0" rtlCol="0" anchor="ctr"/>
          <a:lstStyle/>
          <a:p>
            <a:pPr indent="0" marL="0">
              <a:buNone/>
            </a:pPr>
            <a:r>
              <a:rPr lang="en-US" sz="1125" b="1" dirty="0">
                <a:solidFill>
                  <a:srgbClr val="14204F"/>
                </a:solidFill>
                <a:latin typeface="Calibri" pitchFamily="34" charset="0"/>
                <a:ea typeface="Calibri" pitchFamily="34" charset="-122"/>
                <a:cs typeface="Calibri" pitchFamily="34" charset="-120"/>
              </a:rPr>
              <a:t>PDF</a:t>
            </a:r>
            <a:endParaRPr lang="en-US" sz="1125" dirty="0"/>
          </a:p>
        </p:txBody>
      </p:sp>
      <p:sp>
        <p:nvSpPr>
          <p:cNvPr id="17" name="Shape 8"/>
          <p:cNvSpPr/>
          <p:nvPr/>
        </p:nvSpPr>
        <p:spPr>
          <a:xfrm>
            <a:off x="3168396" y="4018788"/>
            <a:ext cx="1351026" cy="617220"/>
          </a:xfrm>
          <a:prstGeom prst="roundRect">
            <a:avLst>
              <a:gd name="adj" fmla="val 7778"/>
            </a:avLst>
          </a:prstGeom>
          <a:solidFill>
            <a:srgbClr val="F5F7FB"/>
          </a:solidFill>
          <a:ln w="9525">
            <a:solidFill>
              <a:srgbClr val="DDE3EE"/>
            </a:solidFill>
            <a:prstDash val="solid"/>
          </a:ln>
        </p:spPr>
      </p:sp>
      <p:pic>
        <p:nvPicPr>
          <p:cNvPr id="18" name="Image 3" descr="ic/image-14204F.png">    </p:cNvPr>
          <p:cNvPicPr>
            <a:picLocks noChangeAspect="1"/>
          </p:cNvPicPr>
          <p:nvPr/>
        </p:nvPicPr>
        <p:blipFill>
          <a:blip r:embed="rId8"/>
          <a:stretch>
            <a:fillRect/>
          </a:stretch>
        </p:blipFill>
        <p:spPr>
          <a:xfrm>
            <a:off x="3236976" y="4210812"/>
            <a:ext cx="233172" cy="233172"/>
          </a:xfrm>
          <a:prstGeom prst="rect">
            <a:avLst/>
          </a:prstGeom>
        </p:spPr>
      </p:pic>
      <p:sp>
        <p:nvSpPr>
          <p:cNvPr id="19" name="Text 9"/>
          <p:cNvSpPr/>
          <p:nvPr/>
        </p:nvSpPr>
        <p:spPr>
          <a:xfrm>
            <a:off x="3511296" y="4018788"/>
            <a:ext cx="973836" cy="617220"/>
          </a:xfrm>
          <a:prstGeom prst="rect">
            <a:avLst/>
          </a:prstGeom>
          <a:noFill/>
          <a:ln/>
        </p:spPr>
        <p:txBody>
          <a:bodyPr wrap="square" lIns="0" tIns="0" rIns="0" bIns="0" rtlCol="0" anchor="ctr"/>
          <a:lstStyle/>
          <a:p>
            <a:pPr indent="0" marL="0">
              <a:buNone/>
            </a:pPr>
            <a:r>
              <a:rPr lang="en-US" sz="1125" b="1" dirty="0">
                <a:solidFill>
                  <a:srgbClr val="14204F"/>
                </a:solidFill>
                <a:latin typeface="Calibri" pitchFamily="34" charset="0"/>
                <a:ea typeface="Calibri" pitchFamily="34" charset="-122"/>
                <a:cs typeface="Calibri" pitchFamily="34" charset="-120"/>
              </a:rPr>
              <a:t>Photo</a:t>
            </a:r>
            <a:endParaRPr lang="en-US" sz="1125" dirty="0"/>
          </a:p>
        </p:txBody>
      </p:sp>
      <p:sp>
        <p:nvSpPr>
          <p:cNvPr id="20" name="Shape 10"/>
          <p:cNvSpPr/>
          <p:nvPr/>
        </p:nvSpPr>
        <p:spPr>
          <a:xfrm>
            <a:off x="4581144" y="4018788"/>
            <a:ext cx="1351026" cy="617220"/>
          </a:xfrm>
          <a:prstGeom prst="roundRect">
            <a:avLst>
              <a:gd name="adj" fmla="val 7778"/>
            </a:avLst>
          </a:prstGeom>
          <a:solidFill>
            <a:srgbClr val="F5F7FB"/>
          </a:solidFill>
          <a:ln w="9525">
            <a:solidFill>
              <a:srgbClr val="DDE3EE"/>
            </a:solidFill>
            <a:prstDash val="solid"/>
          </a:ln>
        </p:spPr>
      </p:sp>
      <p:pic>
        <p:nvPicPr>
          <p:cNvPr id="21" name="Image 4" descr="ic/book-open-14204F.png">    </p:cNvPr>
          <p:cNvPicPr>
            <a:picLocks noChangeAspect="1"/>
          </p:cNvPicPr>
          <p:nvPr/>
        </p:nvPicPr>
        <p:blipFill>
          <a:blip r:embed="rId9"/>
          <a:stretch>
            <a:fillRect/>
          </a:stretch>
        </p:blipFill>
        <p:spPr>
          <a:xfrm>
            <a:off x="4649724" y="4210812"/>
            <a:ext cx="233172" cy="233172"/>
          </a:xfrm>
          <a:prstGeom prst="rect">
            <a:avLst/>
          </a:prstGeom>
        </p:spPr>
      </p:pic>
      <p:sp>
        <p:nvSpPr>
          <p:cNvPr id="22" name="Text 11"/>
          <p:cNvSpPr/>
          <p:nvPr/>
        </p:nvSpPr>
        <p:spPr>
          <a:xfrm>
            <a:off x="4924044" y="4018788"/>
            <a:ext cx="973836" cy="617220"/>
          </a:xfrm>
          <a:prstGeom prst="rect">
            <a:avLst/>
          </a:prstGeom>
          <a:noFill/>
          <a:ln/>
        </p:spPr>
        <p:txBody>
          <a:bodyPr wrap="square" lIns="0" tIns="0" rIns="0" bIns="0" rtlCol="0" anchor="ctr"/>
          <a:lstStyle/>
          <a:p>
            <a:pPr indent="0" marL="0">
              <a:buNone/>
            </a:pPr>
            <a:r>
              <a:rPr lang="en-US" sz="1125" b="1" dirty="0">
                <a:solidFill>
                  <a:srgbClr val="14204F"/>
                </a:solidFill>
                <a:latin typeface="Calibri" pitchFamily="34" charset="0"/>
                <a:ea typeface="Calibri" pitchFamily="34" charset="-122"/>
                <a:cs typeface="Calibri" pitchFamily="34" charset="-120"/>
              </a:rPr>
              <a:t>Question Bank</a:t>
            </a:r>
            <a:endParaRPr lang="en-US" sz="1125" dirty="0"/>
          </a:p>
        </p:txBody>
      </p:sp>
      <p:sp>
        <p:nvSpPr>
          <p:cNvPr id="23" name="Shape 12"/>
          <p:cNvSpPr/>
          <p:nvPr/>
        </p:nvSpPr>
        <p:spPr>
          <a:xfrm>
            <a:off x="6069330" y="1028700"/>
            <a:ext cx="2729484" cy="3607308"/>
          </a:xfrm>
          <a:prstGeom prst="roundRect">
            <a:avLst>
              <a:gd name="adj" fmla="val 1759"/>
            </a:avLst>
          </a:prstGeom>
          <a:solidFill>
            <a:srgbClr val="FFFFFF"/>
          </a:solidFill>
          <a:ln w="9525">
            <a:solidFill>
              <a:srgbClr val="DDE3EE"/>
            </a:solidFill>
            <a:prstDash val="solid"/>
          </a:ln>
        </p:spPr>
      </p:sp>
      <p:sp>
        <p:nvSpPr>
          <p:cNvPr id="24" name="Text 13"/>
          <p:cNvSpPr/>
          <p:nvPr/>
        </p:nvSpPr>
        <p:spPr>
          <a:xfrm>
            <a:off x="6172200" y="1097280"/>
            <a:ext cx="2523744" cy="342900"/>
          </a:xfrm>
          <a:prstGeom prst="rect">
            <a:avLst/>
          </a:prstGeom>
          <a:noFill/>
          <a:ln/>
        </p:spPr>
        <p:txBody>
          <a:bodyPr wrap="square" lIns="0" tIns="0" rIns="0" bIns="0" rtlCol="0" anchor="ctr"/>
          <a:lstStyle/>
          <a:p>
            <a:pPr algn="ctr" indent="0" marL="0">
              <a:buNone/>
            </a:pPr>
            <a:r>
              <a:rPr lang="en-US" sz="1800" b="1" dirty="0">
                <a:solidFill>
                  <a:srgbClr val="14204F"/>
                </a:solidFill>
                <a:latin typeface="Calibri" pitchFamily="34" charset="0"/>
                <a:ea typeface="Calibri" pitchFamily="34" charset="-122"/>
                <a:cs typeface="Calibri" pitchFamily="34" charset="-120"/>
              </a:rPr>
              <a:t>Start teaching</a:t>
            </a:r>
            <a:endParaRPr lang="en-US" sz="1800" dirty="0"/>
          </a:p>
        </p:txBody>
      </p:sp>
      <p:pic>
        <p:nvPicPr>
          <p:cNvPr id="25" name="Image 5" descr="QR code for https://4ab.in/educators/">
            <a:hlinkClick r:id="rId3" tooltip="https://4ab.in/educators/"/>
          </p:cNvPr>
          <p:cNvPicPr>
            <a:picLocks noChangeAspect="1"/>
          </p:cNvPicPr>
          <p:nvPr/>
        </p:nvPicPr>
        <p:blipFill>
          <a:blip r:embed="rId10"/>
          <a:stretch>
            <a:fillRect/>
          </a:stretch>
        </p:blipFill>
        <p:spPr>
          <a:xfrm>
            <a:off x="6645402" y="1474470"/>
            <a:ext cx="1577340" cy="1577340"/>
          </a:xfrm>
          <a:prstGeom prst="rect">
            <a:avLst/>
          </a:prstGeom>
        </p:spPr>
      </p:pic>
      <p:sp>
        <p:nvSpPr>
          <p:cNvPr id="26" name="Text 14"/>
          <p:cNvSpPr/>
          <p:nvPr/>
        </p:nvSpPr>
        <p:spPr>
          <a:xfrm>
            <a:off x="6172200" y="3072384"/>
            <a:ext cx="2523744" cy="246888"/>
          </a:xfrm>
          <a:prstGeom prst="rect">
            <a:avLst/>
          </a:prstGeom>
          <a:noFill/>
          <a:ln/>
        </p:spPr>
        <p:txBody>
          <a:bodyPr wrap="square" lIns="0" tIns="0" rIns="0" bIns="0" rtlCol="0" anchor="ctr"/>
          <a:lstStyle/>
          <a:p>
            <a:pPr algn="ctr" indent="0" marL="0">
              <a:buNone/>
            </a:pPr>
            <a:r>
              <a:rPr lang="en-US" sz="1200" dirty="0">
                <a:solidFill>
                  <a:srgbClr val="52617A"/>
                </a:solidFill>
                <a:latin typeface="Calibri" pitchFamily="34" charset="0"/>
                <a:ea typeface="Calibri" pitchFamily="34" charset="-122"/>
                <a:cs typeface="Calibri" pitchFamily="34" charset="-120"/>
              </a:rPr>
              <a:t>4ab.in/educators</a:t>
            </a:r>
            <a:endParaRPr lang="en-US" sz="1200" dirty="0"/>
          </a:p>
        </p:txBody>
      </p:sp>
      <p:sp>
        <p:nvSpPr>
          <p:cNvPr id="27" name="Text 15"/>
          <p:cNvSpPr/>
          <p:nvPr/>
        </p:nvSpPr>
        <p:spPr>
          <a:xfrm>
            <a:off x="6240780" y="3374136"/>
            <a:ext cx="2386584" cy="493776"/>
          </a:xfrm>
          <a:prstGeom prst="rect">
            <a:avLst/>
          </a:prstGeom>
          <a:noFill/>
          <a:ln/>
        </p:spPr>
        <p:txBody>
          <a:bodyPr wrap="square" lIns="0" tIns="0" rIns="0" bIns="0" rtlCol="0" anchor="t"/>
          <a:lstStyle/>
          <a:p>
            <a:pPr algn="ctr" indent="0" marL="0">
              <a:buNone/>
            </a:pPr>
            <a:r>
              <a:rPr lang="en-US" sz="1125" dirty="0">
                <a:solidFill>
                  <a:srgbClr val="1B2A41"/>
                </a:solidFill>
                <a:latin typeface="Calibri" pitchFamily="34" charset="0"/>
                <a:ea typeface="Calibri" pitchFamily="34" charset="-122"/>
                <a:cs typeface="Calibri" pitchFamily="34" charset="-120"/>
              </a:rPr>
              <a:t>Need more room? Add more space to the board as you teach.</a:t>
            </a:r>
            <a:endParaRPr lang="en-US" sz="1125" dirty="0"/>
          </a:p>
        </p:txBody>
      </p:sp>
      <p:sp>
        <p:nvSpPr>
          <p:cNvPr id="28" name="Text 16"/>
          <p:cNvSpPr/>
          <p:nvPr/>
        </p:nvSpPr>
        <p:spPr>
          <a:xfrm>
            <a:off x="6240780" y="3922776"/>
            <a:ext cx="2386584" cy="493776"/>
          </a:xfrm>
          <a:prstGeom prst="rect">
            <a:avLst/>
          </a:prstGeom>
          <a:noFill/>
          <a:ln/>
        </p:spPr>
        <p:txBody>
          <a:bodyPr wrap="square" lIns="0" tIns="0" rIns="0" bIns="0" rtlCol="0" anchor="t"/>
          <a:lstStyle/>
          <a:p>
            <a:pPr algn="ctr" indent="0" marL="0">
              <a:buNone/>
            </a:pPr>
            <a:r>
              <a:rPr lang="en-US" sz="1050" dirty="0">
                <a:solidFill>
                  <a:srgbClr val="52617A"/>
                </a:solidFill>
                <a:latin typeface="Calibri" pitchFamily="34" charset="0"/>
                <a:ea typeface="Calibri" pitchFamily="34" charset="-122"/>
                <a:cs typeface="Calibri" pitchFamily="34" charset="-120"/>
              </a:rPr>
              <a:t>Tutor pages show a small "Powered by 4AB" line. Premium removes it.</a:t>
            </a:r>
            <a:endParaRPr lang="en-US" sz="1050" dirty="0"/>
          </a:p>
        </p:txBody>
      </p:sp>
      <p:sp>
        <p:nvSpPr>
          <p:cNvPr id="29" name="Text 17"/>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30" name="Image 6" descr="clear.png">
            <a:hlinkClick r:id="rId4" tooltip="https://4ab.in/educators/"/>
          </p:cNvPr>
          <p:cNvPicPr>
            <a:picLocks noChangeAspect="1"/>
          </p:cNvPicPr>
          <p:nvPr/>
        </p:nvPicPr>
        <p:blipFill>
          <a:blip r:embed="rId11"/>
          <a:stretch>
            <a:fillRect/>
          </a:stretch>
        </p:blipFill>
        <p:spPr>
          <a:xfrm>
            <a:off x="3566160" y="4786884"/>
            <a:ext cx="1988820" cy="219456"/>
          </a:xfrm>
          <a:prstGeom prst="rect">
            <a:avLst/>
          </a:prstGeom>
        </p:spPr>
      </p:pic>
    </p:spTree>
  </p:cSld>
</p:sld>
</file>

<file path=ppt/slides/slide491.xml><?xml version="1.0" encoding="utf-8"?>
<p:sld xmlns:a="http://schemas.openxmlformats.org/drawingml/2006/main" xmlns:r="http://schemas.openxmlformats.org/officeDocument/2006/relationships" xmlns:p="http://schemas.openxmlformats.org/presentationml/2006/main">
  <p:cSld name="Slide 6">
    <p:bg>
      <p:bgPr>
        <a:solidFill>
          <a:srgbClr val="F5F7FB"/>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EXPLORE AND USE</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Chemistry Labs: symmetry and crystals</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Scan a code or click a card to open the tool.</a:t>
            </a:r>
            <a:endParaRPr lang="en-US" sz="1125" dirty="0"/>
          </a:p>
        </p:txBody>
      </p:sp>
      <p:sp>
        <p:nvSpPr>
          <p:cNvPr id="9" name="Shape 3"/>
          <p:cNvSpPr/>
          <p:nvPr/>
        </p:nvSpPr>
        <p:spPr>
          <a:xfrm>
            <a:off x="342900" y="1097280"/>
            <a:ext cx="2057400" cy="3497580"/>
          </a:xfrm>
          <a:prstGeom prst="roundRect">
            <a:avLst>
              <a:gd name="adj" fmla="val 2333"/>
            </a:avLst>
          </a:prstGeom>
          <a:solidFill>
            <a:srgbClr val="FFFFFF"/>
          </a:solidFill>
          <a:ln w="9525">
            <a:solidFill>
              <a:srgbClr val="DDE3EE"/>
            </a:solidFill>
            <a:prstDash val="solid"/>
          </a:ln>
        </p:spPr>
      </p:sp>
      <p:pic>
        <p:nvPicPr>
          <p:cNvPr id="10" name="Image 0" descr="ic/atom-14204F.png">    </p:cNvPr>
          <p:cNvPicPr>
            <a:picLocks noChangeAspect="1"/>
          </p:cNvPicPr>
          <p:nvPr/>
        </p:nvPicPr>
        <p:blipFill>
          <a:blip r:embed="rId12"/>
          <a:stretch>
            <a:fillRect/>
          </a:stretch>
        </p:blipFill>
        <p:spPr>
          <a:xfrm>
            <a:off x="480060" y="1234440"/>
            <a:ext cx="342900" cy="342900"/>
          </a:xfrm>
          <a:prstGeom prst="rect">
            <a:avLst/>
          </a:prstGeom>
        </p:spPr>
      </p:pic>
      <p:sp>
        <p:nvSpPr>
          <p:cNvPr id="11" name="Text 4"/>
          <p:cNvSpPr/>
          <p:nvPr/>
        </p:nvSpPr>
        <p:spPr>
          <a:xfrm>
            <a:off x="480060"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Molecular Symmetry</a:t>
            </a:r>
            <a:endParaRPr lang="en-US" sz="1500" dirty="0"/>
          </a:p>
        </p:txBody>
      </p:sp>
      <p:sp>
        <p:nvSpPr>
          <p:cNvPr id="12" name="Text 5"/>
          <p:cNvSpPr/>
          <p:nvPr/>
        </p:nvSpPr>
        <p:spPr>
          <a:xfrm>
            <a:off x="480060"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Explore molecular symmetry</a:t>
            </a:r>
            <a:endParaRPr lang="en-US" sz="1125" dirty="0"/>
          </a:p>
        </p:txBody>
      </p:sp>
      <p:pic>
        <p:nvPicPr>
          <p:cNvPr id="13" name="Image 1" descr="QR code for https://4ab.in/molecular-symmetry/">
            <a:hlinkClick r:id="rId3" tooltip="https://4ab.in/molecular-symmetry/"/>
          </p:cNvPr>
          <p:cNvPicPr>
            <a:picLocks noChangeAspect="1"/>
          </p:cNvPicPr>
          <p:nvPr/>
        </p:nvPicPr>
        <p:blipFill>
          <a:blip r:embed="rId13"/>
          <a:stretch>
            <a:fillRect/>
          </a:stretch>
        </p:blipFill>
        <p:spPr>
          <a:xfrm>
            <a:off x="617220" y="2434590"/>
            <a:ext cx="1508760" cy="1508760"/>
          </a:xfrm>
          <a:prstGeom prst="rect">
            <a:avLst/>
          </a:prstGeom>
        </p:spPr>
      </p:pic>
      <p:sp>
        <p:nvSpPr>
          <p:cNvPr id="14" name="Text 6"/>
          <p:cNvSpPr/>
          <p:nvPr/>
        </p:nvSpPr>
        <p:spPr>
          <a:xfrm>
            <a:off x="397764"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4ab.in/molecular-symmetry/</a:t>
            </a:r>
            <a:endParaRPr lang="en-US" sz="975" dirty="0"/>
          </a:p>
        </p:txBody>
      </p:sp>
      <p:pic>
        <p:nvPicPr>
          <p:cNvPr id="15" name="Image 2" descr="clear.png">
            <a:hlinkClick r:id="rId4" tooltip="https://4ab.in/molecular-symmetry/"/>
          </p:cNvPr>
          <p:cNvPicPr>
            <a:picLocks noChangeAspect="1"/>
          </p:cNvPicPr>
          <p:nvPr/>
        </p:nvPicPr>
        <p:blipFill>
          <a:blip r:embed="rId14"/>
          <a:stretch>
            <a:fillRect/>
          </a:stretch>
        </p:blipFill>
        <p:spPr>
          <a:xfrm>
            <a:off x="342900" y="4046220"/>
            <a:ext cx="2057400" cy="342900"/>
          </a:xfrm>
          <a:prstGeom prst="rect">
            <a:avLst/>
          </a:prstGeom>
        </p:spPr>
      </p:pic>
      <p:sp>
        <p:nvSpPr>
          <p:cNvPr id="16" name="Shape 7"/>
          <p:cNvSpPr/>
          <p:nvPr/>
        </p:nvSpPr>
        <p:spPr>
          <a:xfrm>
            <a:off x="2475738" y="1097280"/>
            <a:ext cx="2057400" cy="3497580"/>
          </a:xfrm>
          <a:prstGeom prst="roundRect">
            <a:avLst>
              <a:gd name="adj" fmla="val 2333"/>
            </a:avLst>
          </a:prstGeom>
          <a:solidFill>
            <a:srgbClr val="FFFFFF"/>
          </a:solidFill>
          <a:ln w="9525">
            <a:solidFill>
              <a:srgbClr val="DDE3EE"/>
            </a:solidFill>
            <a:prstDash val="solid"/>
          </a:ln>
        </p:spPr>
      </p:sp>
      <p:pic>
        <p:nvPicPr>
          <p:cNvPr id="17" name="Image 3" descr="ic/shapes-14204F.png">    </p:cNvPr>
          <p:cNvPicPr>
            <a:picLocks noChangeAspect="1"/>
          </p:cNvPicPr>
          <p:nvPr/>
        </p:nvPicPr>
        <p:blipFill>
          <a:blip r:embed="rId15"/>
          <a:stretch>
            <a:fillRect/>
          </a:stretch>
        </p:blipFill>
        <p:spPr>
          <a:xfrm>
            <a:off x="2612898" y="1234440"/>
            <a:ext cx="342900" cy="342900"/>
          </a:xfrm>
          <a:prstGeom prst="rect">
            <a:avLst/>
          </a:prstGeom>
        </p:spPr>
      </p:pic>
      <p:sp>
        <p:nvSpPr>
          <p:cNvPr id="18" name="Text 8"/>
          <p:cNvSpPr/>
          <p:nvPr/>
        </p:nvSpPr>
        <p:spPr>
          <a:xfrm>
            <a:off x="2612898"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Molecular Point Groups</a:t>
            </a:r>
            <a:endParaRPr lang="en-US" sz="1500" dirty="0"/>
          </a:p>
        </p:txBody>
      </p:sp>
      <p:sp>
        <p:nvSpPr>
          <p:cNvPr id="19" name="Text 9"/>
          <p:cNvSpPr/>
          <p:nvPr/>
        </p:nvSpPr>
        <p:spPr>
          <a:xfrm>
            <a:off x="2612898"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Learn molecular point groups</a:t>
            </a:r>
            <a:endParaRPr lang="en-US" sz="1125" dirty="0"/>
          </a:p>
        </p:txBody>
      </p:sp>
      <p:pic>
        <p:nvPicPr>
          <p:cNvPr id="20" name="Image 4" descr="QR code for https://4ab.in/molecular-point-groups/">
            <a:hlinkClick r:id="rId5" tooltip="https://4ab.in/molecular-point-groups/"/>
          </p:cNvPr>
          <p:cNvPicPr>
            <a:picLocks noChangeAspect="1"/>
          </p:cNvPicPr>
          <p:nvPr/>
        </p:nvPicPr>
        <p:blipFill>
          <a:blip r:embed="rId16"/>
          <a:stretch>
            <a:fillRect/>
          </a:stretch>
        </p:blipFill>
        <p:spPr>
          <a:xfrm>
            <a:off x="2750058" y="2434590"/>
            <a:ext cx="1508760" cy="1508760"/>
          </a:xfrm>
          <a:prstGeom prst="rect">
            <a:avLst/>
          </a:prstGeom>
        </p:spPr>
      </p:pic>
      <p:sp>
        <p:nvSpPr>
          <p:cNvPr id="21" name="Text 10"/>
          <p:cNvSpPr/>
          <p:nvPr/>
        </p:nvSpPr>
        <p:spPr>
          <a:xfrm>
            <a:off x="2530602"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4ab.in/molecular-point-groups/</a:t>
            </a:r>
            <a:endParaRPr lang="en-US" sz="975" dirty="0"/>
          </a:p>
        </p:txBody>
      </p:sp>
      <p:pic>
        <p:nvPicPr>
          <p:cNvPr id="22" name="Image 5" descr="clear.png">
            <a:hlinkClick r:id="rId6" tooltip="https://4ab.in/molecular-point-groups/"/>
          </p:cNvPr>
          <p:cNvPicPr>
            <a:picLocks noChangeAspect="1"/>
          </p:cNvPicPr>
          <p:nvPr/>
        </p:nvPicPr>
        <p:blipFill>
          <a:blip r:embed="rId17"/>
          <a:stretch>
            <a:fillRect/>
          </a:stretch>
        </p:blipFill>
        <p:spPr>
          <a:xfrm>
            <a:off x="2475738" y="4046220"/>
            <a:ext cx="2057400" cy="342900"/>
          </a:xfrm>
          <a:prstGeom prst="rect">
            <a:avLst/>
          </a:prstGeom>
        </p:spPr>
      </p:pic>
      <p:sp>
        <p:nvSpPr>
          <p:cNvPr id="23" name="Shape 11"/>
          <p:cNvSpPr/>
          <p:nvPr/>
        </p:nvSpPr>
        <p:spPr>
          <a:xfrm>
            <a:off x="4608576" y="1097280"/>
            <a:ext cx="2057400" cy="3497580"/>
          </a:xfrm>
          <a:prstGeom prst="roundRect">
            <a:avLst>
              <a:gd name="adj" fmla="val 2333"/>
            </a:avLst>
          </a:prstGeom>
          <a:solidFill>
            <a:srgbClr val="FFFFFF"/>
          </a:solidFill>
          <a:ln w="9525">
            <a:solidFill>
              <a:srgbClr val="DDE3EE"/>
            </a:solidFill>
            <a:prstDash val="solid"/>
          </a:ln>
        </p:spPr>
      </p:sp>
      <p:pic>
        <p:nvPicPr>
          <p:cNvPr id="24" name="Image 6" descr="ic/box-14204F.png">    </p:cNvPr>
          <p:cNvPicPr>
            <a:picLocks noChangeAspect="1"/>
          </p:cNvPicPr>
          <p:nvPr/>
        </p:nvPicPr>
        <p:blipFill>
          <a:blip r:embed="rId18"/>
          <a:stretch>
            <a:fillRect/>
          </a:stretch>
        </p:blipFill>
        <p:spPr>
          <a:xfrm>
            <a:off x="4745736" y="1234440"/>
            <a:ext cx="342900" cy="342900"/>
          </a:xfrm>
          <a:prstGeom prst="rect">
            <a:avLst/>
          </a:prstGeom>
        </p:spPr>
      </p:pic>
      <p:sp>
        <p:nvSpPr>
          <p:cNvPr id="25" name="Text 12"/>
          <p:cNvSpPr/>
          <p:nvPr/>
        </p:nvSpPr>
        <p:spPr>
          <a:xfrm>
            <a:off x="4745736"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Crystal Structure</a:t>
            </a:r>
            <a:endParaRPr lang="en-US" sz="1500" dirty="0"/>
          </a:p>
        </p:txBody>
      </p:sp>
      <p:sp>
        <p:nvSpPr>
          <p:cNvPr id="26" name="Text 13"/>
          <p:cNvSpPr/>
          <p:nvPr/>
        </p:nvSpPr>
        <p:spPr>
          <a:xfrm>
            <a:off x="4745736"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Explore crystal structures</a:t>
            </a:r>
            <a:endParaRPr lang="en-US" sz="1125" dirty="0"/>
          </a:p>
        </p:txBody>
      </p:sp>
      <p:pic>
        <p:nvPicPr>
          <p:cNvPr id="27" name="Image 7" descr="QR code for https://4ab.in/crystal-structure/">
            <a:hlinkClick r:id="rId7" tooltip="https://4ab.in/crystal-structure/"/>
          </p:cNvPr>
          <p:cNvPicPr>
            <a:picLocks noChangeAspect="1"/>
          </p:cNvPicPr>
          <p:nvPr/>
        </p:nvPicPr>
        <p:blipFill>
          <a:blip r:embed="rId19"/>
          <a:stretch>
            <a:fillRect/>
          </a:stretch>
        </p:blipFill>
        <p:spPr>
          <a:xfrm>
            <a:off x="4882896" y="2434590"/>
            <a:ext cx="1508760" cy="1508760"/>
          </a:xfrm>
          <a:prstGeom prst="rect">
            <a:avLst/>
          </a:prstGeom>
        </p:spPr>
      </p:pic>
      <p:sp>
        <p:nvSpPr>
          <p:cNvPr id="28" name="Text 14"/>
          <p:cNvSpPr/>
          <p:nvPr/>
        </p:nvSpPr>
        <p:spPr>
          <a:xfrm>
            <a:off x="4663440"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4ab.in/crystal-structure/</a:t>
            </a:r>
            <a:endParaRPr lang="en-US" sz="975" dirty="0"/>
          </a:p>
        </p:txBody>
      </p:sp>
      <p:pic>
        <p:nvPicPr>
          <p:cNvPr id="29" name="Image 8" descr="clear.png">
            <a:hlinkClick r:id="rId8" tooltip="https://4ab.in/crystal-structure/"/>
          </p:cNvPr>
          <p:cNvPicPr>
            <a:picLocks noChangeAspect="1"/>
          </p:cNvPicPr>
          <p:nvPr/>
        </p:nvPicPr>
        <p:blipFill>
          <a:blip r:embed="rId20"/>
          <a:stretch>
            <a:fillRect/>
          </a:stretch>
        </p:blipFill>
        <p:spPr>
          <a:xfrm>
            <a:off x="4608576" y="4046220"/>
            <a:ext cx="2057400" cy="342900"/>
          </a:xfrm>
          <a:prstGeom prst="rect">
            <a:avLst/>
          </a:prstGeom>
        </p:spPr>
      </p:pic>
      <p:sp>
        <p:nvSpPr>
          <p:cNvPr id="30" name="Shape 15"/>
          <p:cNvSpPr/>
          <p:nvPr/>
        </p:nvSpPr>
        <p:spPr>
          <a:xfrm>
            <a:off x="6741414" y="1097280"/>
            <a:ext cx="2057400" cy="3497580"/>
          </a:xfrm>
          <a:prstGeom prst="roundRect">
            <a:avLst>
              <a:gd name="adj" fmla="val 2333"/>
            </a:avLst>
          </a:prstGeom>
          <a:solidFill>
            <a:srgbClr val="FFFFFF"/>
          </a:solidFill>
          <a:ln w="9525">
            <a:solidFill>
              <a:srgbClr val="DDE3EE"/>
            </a:solidFill>
            <a:prstDash val="solid"/>
          </a:ln>
        </p:spPr>
      </p:sp>
      <p:pic>
        <p:nvPicPr>
          <p:cNvPr id="31" name="Image 9" descr="ic/grid-3x3-14204F.png">    </p:cNvPr>
          <p:cNvPicPr>
            <a:picLocks noChangeAspect="1"/>
          </p:cNvPicPr>
          <p:nvPr/>
        </p:nvPicPr>
        <p:blipFill>
          <a:blip r:embed="rId21"/>
          <a:stretch>
            <a:fillRect/>
          </a:stretch>
        </p:blipFill>
        <p:spPr>
          <a:xfrm>
            <a:off x="6878574" y="1234440"/>
            <a:ext cx="342900" cy="342900"/>
          </a:xfrm>
          <a:prstGeom prst="rect">
            <a:avLst/>
          </a:prstGeom>
        </p:spPr>
      </p:pic>
      <p:sp>
        <p:nvSpPr>
          <p:cNvPr id="32" name="Text 16"/>
          <p:cNvSpPr/>
          <p:nvPr/>
        </p:nvSpPr>
        <p:spPr>
          <a:xfrm>
            <a:off x="6878574"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Crystal Space Groups</a:t>
            </a:r>
            <a:endParaRPr lang="en-US" sz="1500" dirty="0"/>
          </a:p>
        </p:txBody>
      </p:sp>
      <p:sp>
        <p:nvSpPr>
          <p:cNvPr id="33" name="Text 17"/>
          <p:cNvSpPr/>
          <p:nvPr/>
        </p:nvSpPr>
        <p:spPr>
          <a:xfrm>
            <a:off x="6878574"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Browse crystal space groups</a:t>
            </a:r>
            <a:endParaRPr lang="en-US" sz="1125" dirty="0"/>
          </a:p>
        </p:txBody>
      </p:sp>
      <p:pic>
        <p:nvPicPr>
          <p:cNvPr id="34" name="Image 10" descr="QR code for https://4ab.in/crystal-space-groups/">
            <a:hlinkClick r:id="rId9" tooltip="https://4ab.in/crystal-space-groups/"/>
          </p:cNvPr>
          <p:cNvPicPr>
            <a:picLocks noChangeAspect="1"/>
          </p:cNvPicPr>
          <p:nvPr/>
        </p:nvPicPr>
        <p:blipFill>
          <a:blip r:embed="rId22"/>
          <a:stretch>
            <a:fillRect/>
          </a:stretch>
        </p:blipFill>
        <p:spPr>
          <a:xfrm>
            <a:off x="7015734" y="2434590"/>
            <a:ext cx="1508760" cy="1508760"/>
          </a:xfrm>
          <a:prstGeom prst="rect">
            <a:avLst/>
          </a:prstGeom>
        </p:spPr>
      </p:pic>
      <p:sp>
        <p:nvSpPr>
          <p:cNvPr id="35" name="Text 18"/>
          <p:cNvSpPr/>
          <p:nvPr/>
        </p:nvSpPr>
        <p:spPr>
          <a:xfrm>
            <a:off x="6796278"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4ab.in/crystal-space-groups/</a:t>
            </a:r>
            <a:endParaRPr lang="en-US" sz="975" dirty="0"/>
          </a:p>
        </p:txBody>
      </p:sp>
      <p:pic>
        <p:nvPicPr>
          <p:cNvPr id="36" name="Image 11" descr="clear.png">
            <a:hlinkClick r:id="rId10" tooltip="https://4ab.in/crystal-space-groups/"/>
          </p:cNvPr>
          <p:cNvPicPr>
            <a:picLocks noChangeAspect="1"/>
          </p:cNvPicPr>
          <p:nvPr/>
        </p:nvPicPr>
        <p:blipFill>
          <a:blip r:embed="rId23"/>
          <a:stretch>
            <a:fillRect/>
          </a:stretch>
        </p:blipFill>
        <p:spPr>
          <a:xfrm>
            <a:off x="6741414" y="4046220"/>
            <a:ext cx="2057400" cy="342900"/>
          </a:xfrm>
          <a:prstGeom prst="rect">
            <a:avLst/>
          </a:prstGeom>
        </p:spPr>
      </p:pic>
      <p:sp>
        <p:nvSpPr>
          <p:cNvPr id="37" name="Text 19"/>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38" name="Image 12" descr="clear.png">
            <a:hlinkClick r:id="rId11" tooltip="https://4ab.in/educators/"/>
          </p:cNvPr>
          <p:cNvPicPr>
            <a:picLocks noChangeAspect="1"/>
          </p:cNvPicPr>
          <p:nvPr/>
        </p:nvPicPr>
        <p:blipFill>
          <a:blip r:embed="rId24"/>
          <a:stretch>
            <a:fillRect/>
          </a:stretch>
        </p:blipFill>
        <p:spPr>
          <a:xfrm>
            <a:off x="3566160" y="4786884"/>
            <a:ext cx="1988820" cy="219456"/>
          </a:xfrm>
          <a:prstGeom prst="rect">
            <a:avLst/>
          </a:prstGeom>
        </p:spPr>
      </p:pic>
    </p:spTree>
  </p:cSld>
</p:sld>
</file>

<file path=ppt/slides/slide492.xml><?xml version="1.0" encoding="utf-8"?>
<p:sld xmlns:a="http://schemas.openxmlformats.org/drawingml/2006/main" xmlns:r="http://schemas.openxmlformats.org/officeDocument/2006/relationships" xmlns:p="http://schemas.openxmlformats.org/presentationml/2006/main">
  <p:cSld name="Slide 7">
    <p:bg>
      <p:bgPr>
        <a:solidFill>
          <a:srgbClr val="F5F7FB"/>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EXPLORE AND USE</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Chemistry Labs: elements, calculation and drawing</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Scan a code or click a card to open the tool.</a:t>
            </a:r>
            <a:endParaRPr lang="en-US" sz="1125" dirty="0"/>
          </a:p>
        </p:txBody>
      </p:sp>
      <p:sp>
        <p:nvSpPr>
          <p:cNvPr id="9" name="Shape 3"/>
          <p:cNvSpPr/>
          <p:nvPr/>
        </p:nvSpPr>
        <p:spPr>
          <a:xfrm>
            <a:off x="342900" y="1097280"/>
            <a:ext cx="2057400" cy="3497580"/>
          </a:xfrm>
          <a:prstGeom prst="roundRect">
            <a:avLst>
              <a:gd name="adj" fmla="val 2333"/>
            </a:avLst>
          </a:prstGeom>
          <a:solidFill>
            <a:srgbClr val="FFFFFF"/>
          </a:solidFill>
          <a:ln w="9525">
            <a:solidFill>
              <a:srgbClr val="DDE3EE"/>
            </a:solidFill>
            <a:prstDash val="solid"/>
          </a:ln>
        </p:spPr>
      </p:sp>
      <p:pic>
        <p:nvPicPr>
          <p:cNvPr id="10" name="Image 0" descr="ic/table-2-14204F.png">    </p:cNvPr>
          <p:cNvPicPr>
            <a:picLocks noChangeAspect="1"/>
          </p:cNvPicPr>
          <p:nvPr/>
        </p:nvPicPr>
        <p:blipFill>
          <a:blip r:embed="rId12"/>
          <a:stretch>
            <a:fillRect/>
          </a:stretch>
        </p:blipFill>
        <p:spPr>
          <a:xfrm>
            <a:off x="480060" y="1234440"/>
            <a:ext cx="342900" cy="342900"/>
          </a:xfrm>
          <a:prstGeom prst="rect">
            <a:avLst/>
          </a:prstGeom>
        </p:spPr>
      </p:pic>
      <p:sp>
        <p:nvSpPr>
          <p:cNvPr id="11" name="Text 4"/>
          <p:cNvSpPr/>
          <p:nvPr/>
        </p:nvSpPr>
        <p:spPr>
          <a:xfrm>
            <a:off x="480060"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Periodic Table</a:t>
            </a:r>
            <a:endParaRPr lang="en-US" sz="1500" dirty="0"/>
          </a:p>
        </p:txBody>
      </p:sp>
      <p:sp>
        <p:nvSpPr>
          <p:cNvPr id="12" name="Text 5"/>
          <p:cNvSpPr/>
          <p:nvPr/>
        </p:nvSpPr>
        <p:spPr>
          <a:xfrm>
            <a:off x="480060"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Explore the elements</a:t>
            </a:r>
            <a:endParaRPr lang="en-US" sz="1125" dirty="0"/>
          </a:p>
        </p:txBody>
      </p:sp>
      <p:pic>
        <p:nvPicPr>
          <p:cNvPr id="13" name="Image 1" descr="QR code for https://4ab.in/periodic-table/">
            <a:hlinkClick r:id="rId3" tooltip="https://4ab.in/periodic-table/"/>
          </p:cNvPr>
          <p:cNvPicPr>
            <a:picLocks noChangeAspect="1"/>
          </p:cNvPicPr>
          <p:nvPr/>
        </p:nvPicPr>
        <p:blipFill>
          <a:blip r:embed="rId13"/>
          <a:stretch>
            <a:fillRect/>
          </a:stretch>
        </p:blipFill>
        <p:spPr>
          <a:xfrm>
            <a:off x="617220" y="2434590"/>
            <a:ext cx="1508760" cy="1508760"/>
          </a:xfrm>
          <a:prstGeom prst="rect">
            <a:avLst/>
          </a:prstGeom>
        </p:spPr>
      </p:pic>
      <p:sp>
        <p:nvSpPr>
          <p:cNvPr id="14" name="Text 6"/>
          <p:cNvSpPr/>
          <p:nvPr/>
        </p:nvSpPr>
        <p:spPr>
          <a:xfrm>
            <a:off x="397764"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4ab.in/periodic-table/</a:t>
            </a:r>
            <a:endParaRPr lang="en-US" sz="975" dirty="0"/>
          </a:p>
        </p:txBody>
      </p:sp>
      <p:pic>
        <p:nvPicPr>
          <p:cNvPr id="15" name="Image 2" descr="clear.png">
            <a:hlinkClick r:id="rId4" tooltip="https://4ab.in/periodic-table/"/>
          </p:cNvPr>
          <p:cNvPicPr>
            <a:picLocks noChangeAspect="1"/>
          </p:cNvPicPr>
          <p:nvPr/>
        </p:nvPicPr>
        <p:blipFill>
          <a:blip r:embed="rId14"/>
          <a:stretch>
            <a:fillRect/>
          </a:stretch>
        </p:blipFill>
        <p:spPr>
          <a:xfrm>
            <a:off x="342900" y="4046220"/>
            <a:ext cx="2057400" cy="342900"/>
          </a:xfrm>
          <a:prstGeom prst="rect">
            <a:avLst/>
          </a:prstGeom>
        </p:spPr>
      </p:pic>
      <p:sp>
        <p:nvSpPr>
          <p:cNvPr id="16" name="Shape 7"/>
          <p:cNvSpPr/>
          <p:nvPr/>
        </p:nvSpPr>
        <p:spPr>
          <a:xfrm>
            <a:off x="2475738" y="1097280"/>
            <a:ext cx="2057400" cy="3497580"/>
          </a:xfrm>
          <a:prstGeom prst="roundRect">
            <a:avLst>
              <a:gd name="adj" fmla="val 2333"/>
            </a:avLst>
          </a:prstGeom>
          <a:solidFill>
            <a:srgbClr val="FFFFFF"/>
          </a:solidFill>
          <a:ln w="9525">
            <a:solidFill>
              <a:srgbClr val="DDE3EE"/>
            </a:solidFill>
            <a:prstDash val="solid"/>
          </a:ln>
        </p:spPr>
      </p:sp>
      <p:pic>
        <p:nvPicPr>
          <p:cNvPr id="17" name="Image 3" descr="ic/calculator-14204F.png">    </p:cNvPr>
          <p:cNvPicPr>
            <a:picLocks noChangeAspect="1"/>
          </p:cNvPicPr>
          <p:nvPr/>
        </p:nvPicPr>
        <p:blipFill>
          <a:blip r:embed="rId15"/>
          <a:stretch>
            <a:fillRect/>
          </a:stretch>
        </p:blipFill>
        <p:spPr>
          <a:xfrm>
            <a:off x="2612898" y="1234440"/>
            <a:ext cx="342900" cy="342900"/>
          </a:xfrm>
          <a:prstGeom prst="rect">
            <a:avLst/>
          </a:prstGeom>
        </p:spPr>
      </p:pic>
      <p:sp>
        <p:nvSpPr>
          <p:cNvPr id="18" name="Text 8"/>
          <p:cNvSpPr/>
          <p:nvPr/>
        </p:nvSpPr>
        <p:spPr>
          <a:xfrm>
            <a:off x="2612898"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Chemistry Calculator</a:t>
            </a:r>
            <a:endParaRPr lang="en-US" sz="1500" dirty="0"/>
          </a:p>
        </p:txBody>
      </p:sp>
      <p:sp>
        <p:nvSpPr>
          <p:cNvPr id="19" name="Text 9"/>
          <p:cNvSpPr/>
          <p:nvPr/>
        </p:nvSpPr>
        <p:spPr>
          <a:xfrm>
            <a:off x="2612898"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Solve chemistry calculations</a:t>
            </a:r>
            <a:endParaRPr lang="en-US" sz="1125" dirty="0"/>
          </a:p>
        </p:txBody>
      </p:sp>
      <p:pic>
        <p:nvPicPr>
          <p:cNvPr id="20" name="Image 4" descr="QR code for https://4ab.in/chemistry-calculator/">
            <a:hlinkClick r:id="rId5" tooltip="https://4ab.in/chemistry-calculator/"/>
          </p:cNvPr>
          <p:cNvPicPr>
            <a:picLocks noChangeAspect="1"/>
          </p:cNvPicPr>
          <p:nvPr/>
        </p:nvPicPr>
        <p:blipFill>
          <a:blip r:embed="rId16"/>
          <a:stretch>
            <a:fillRect/>
          </a:stretch>
        </p:blipFill>
        <p:spPr>
          <a:xfrm>
            <a:off x="2750058" y="2434590"/>
            <a:ext cx="1508760" cy="1508760"/>
          </a:xfrm>
          <a:prstGeom prst="rect">
            <a:avLst/>
          </a:prstGeom>
        </p:spPr>
      </p:pic>
      <p:sp>
        <p:nvSpPr>
          <p:cNvPr id="21" name="Text 10"/>
          <p:cNvSpPr/>
          <p:nvPr/>
        </p:nvSpPr>
        <p:spPr>
          <a:xfrm>
            <a:off x="2530602"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4ab.in/chemistry-calculator/</a:t>
            </a:r>
            <a:endParaRPr lang="en-US" sz="975" dirty="0"/>
          </a:p>
        </p:txBody>
      </p:sp>
      <p:pic>
        <p:nvPicPr>
          <p:cNvPr id="22" name="Image 5" descr="clear.png">
            <a:hlinkClick r:id="rId6" tooltip="https://4ab.in/chemistry-calculator/"/>
          </p:cNvPr>
          <p:cNvPicPr>
            <a:picLocks noChangeAspect="1"/>
          </p:cNvPicPr>
          <p:nvPr/>
        </p:nvPicPr>
        <p:blipFill>
          <a:blip r:embed="rId17"/>
          <a:stretch>
            <a:fillRect/>
          </a:stretch>
        </p:blipFill>
        <p:spPr>
          <a:xfrm>
            <a:off x="2475738" y="4046220"/>
            <a:ext cx="2057400" cy="342900"/>
          </a:xfrm>
          <a:prstGeom prst="rect">
            <a:avLst/>
          </a:prstGeom>
        </p:spPr>
      </p:pic>
      <p:sp>
        <p:nvSpPr>
          <p:cNvPr id="23" name="Shape 11"/>
          <p:cNvSpPr/>
          <p:nvPr/>
        </p:nvSpPr>
        <p:spPr>
          <a:xfrm>
            <a:off x="4608576" y="1097280"/>
            <a:ext cx="2057400" cy="3497580"/>
          </a:xfrm>
          <a:prstGeom prst="roundRect">
            <a:avLst>
              <a:gd name="adj" fmla="val 2333"/>
            </a:avLst>
          </a:prstGeom>
          <a:solidFill>
            <a:srgbClr val="FFFFFF"/>
          </a:solidFill>
          <a:ln w="9525">
            <a:solidFill>
              <a:srgbClr val="DDE3EE"/>
            </a:solidFill>
            <a:prstDash val="solid"/>
          </a:ln>
        </p:spPr>
      </p:sp>
      <p:pic>
        <p:nvPicPr>
          <p:cNvPr id="24" name="Image 6" descr="ic/keyboard-14204F.png">    </p:cNvPr>
          <p:cNvPicPr>
            <a:picLocks noChangeAspect="1"/>
          </p:cNvPicPr>
          <p:nvPr/>
        </p:nvPicPr>
        <p:blipFill>
          <a:blip r:embed="rId18"/>
          <a:stretch>
            <a:fillRect/>
          </a:stretch>
        </p:blipFill>
        <p:spPr>
          <a:xfrm>
            <a:off x="4745736" y="1234440"/>
            <a:ext cx="342900" cy="342900"/>
          </a:xfrm>
          <a:prstGeom prst="rect">
            <a:avLst/>
          </a:prstGeom>
        </p:spPr>
      </p:pic>
      <p:sp>
        <p:nvSpPr>
          <p:cNvPr id="25" name="Text 12"/>
          <p:cNvSpPr/>
          <p:nvPr/>
        </p:nvSpPr>
        <p:spPr>
          <a:xfrm>
            <a:off x="4745736"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Chemistry Typing</a:t>
            </a:r>
            <a:endParaRPr lang="en-US" sz="1500" dirty="0"/>
          </a:p>
        </p:txBody>
      </p:sp>
      <p:sp>
        <p:nvSpPr>
          <p:cNvPr id="26" name="Text 13"/>
          <p:cNvSpPr/>
          <p:nvPr/>
        </p:nvSpPr>
        <p:spPr>
          <a:xfrm>
            <a:off x="4745736"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Type chemistry text</a:t>
            </a:r>
            <a:endParaRPr lang="en-US" sz="1125" dirty="0"/>
          </a:p>
        </p:txBody>
      </p:sp>
      <p:pic>
        <p:nvPicPr>
          <p:cNvPr id="27" name="Image 7" descr="QR code for https://4ab.in/chemistry-typing/">
            <a:hlinkClick r:id="rId7" tooltip="https://4ab.in/chemistry-typing/"/>
          </p:cNvPr>
          <p:cNvPicPr>
            <a:picLocks noChangeAspect="1"/>
          </p:cNvPicPr>
          <p:nvPr/>
        </p:nvPicPr>
        <p:blipFill>
          <a:blip r:embed="rId19"/>
          <a:stretch>
            <a:fillRect/>
          </a:stretch>
        </p:blipFill>
        <p:spPr>
          <a:xfrm>
            <a:off x="4882896" y="2434590"/>
            <a:ext cx="1508760" cy="1508760"/>
          </a:xfrm>
          <a:prstGeom prst="rect">
            <a:avLst/>
          </a:prstGeom>
        </p:spPr>
      </p:pic>
      <p:sp>
        <p:nvSpPr>
          <p:cNvPr id="28" name="Text 14"/>
          <p:cNvSpPr/>
          <p:nvPr/>
        </p:nvSpPr>
        <p:spPr>
          <a:xfrm>
            <a:off x="4663440"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4ab.in/chemistry-typing/</a:t>
            </a:r>
            <a:endParaRPr lang="en-US" sz="975" dirty="0"/>
          </a:p>
        </p:txBody>
      </p:sp>
      <p:pic>
        <p:nvPicPr>
          <p:cNvPr id="29" name="Image 8" descr="clear.png">
            <a:hlinkClick r:id="rId8" tooltip="https://4ab.in/chemistry-typing/"/>
          </p:cNvPr>
          <p:cNvPicPr>
            <a:picLocks noChangeAspect="1"/>
          </p:cNvPicPr>
          <p:nvPr/>
        </p:nvPicPr>
        <p:blipFill>
          <a:blip r:embed="rId20"/>
          <a:stretch>
            <a:fillRect/>
          </a:stretch>
        </p:blipFill>
        <p:spPr>
          <a:xfrm>
            <a:off x="4608576" y="4046220"/>
            <a:ext cx="2057400" cy="342900"/>
          </a:xfrm>
          <a:prstGeom prst="rect">
            <a:avLst/>
          </a:prstGeom>
        </p:spPr>
      </p:pic>
      <p:sp>
        <p:nvSpPr>
          <p:cNvPr id="30" name="Shape 15"/>
          <p:cNvSpPr/>
          <p:nvPr/>
        </p:nvSpPr>
        <p:spPr>
          <a:xfrm>
            <a:off x="6741414" y="1097280"/>
            <a:ext cx="2057400" cy="3497580"/>
          </a:xfrm>
          <a:prstGeom prst="roundRect">
            <a:avLst>
              <a:gd name="adj" fmla="val 2333"/>
            </a:avLst>
          </a:prstGeom>
          <a:solidFill>
            <a:srgbClr val="FFFFFF"/>
          </a:solidFill>
          <a:ln w="9525">
            <a:solidFill>
              <a:srgbClr val="DDE3EE"/>
            </a:solidFill>
            <a:prstDash val="solid"/>
          </a:ln>
        </p:spPr>
      </p:sp>
      <p:pic>
        <p:nvPicPr>
          <p:cNvPr id="31" name="Image 9" descr="ic/pen-tool-14204F.png">    </p:cNvPr>
          <p:cNvPicPr>
            <a:picLocks noChangeAspect="1"/>
          </p:cNvPicPr>
          <p:nvPr/>
        </p:nvPicPr>
        <p:blipFill>
          <a:blip r:embed="rId21"/>
          <a:stretch>
            <a:fillRect/>
          </a:stretch>
        </p:blipFill>
        <p:spPr>
          <a:xfrm>
            <a:off x="6878574" y="1234440"/>
            <a:ext cx="342900" cy="342900"/>
          </a:xfrm>
          <a:prstGeom prst="rect">
            <a:avLst/>
          </a:prstGeom>
        </p:spPr>
      </p:pic>
      <p:sp>
        <p:nvSpPr>
          <p:cNvPr id="32" name="Text 16"/>
          <p:cNvSpPr/>
          <p:nvPr/>
        </p:nvSpPr>
        <p:spPr>
          <a:xfrm>
            <a:off x="6878574"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Structure Editor</a:t>
            </a:r>
            <a:endParaRPr lang="en-US" sz="1500" dirty="0"/>
          </a:p>
        </p:txBody>
      </p:sp>
      <p:sp>
        <p:nvSpPr>
          <p:cNvPr id="33" name="Text 17"/>
          <p:cNvSpPr/>
          <p:nvPr/>
        </p:nvSpPr>
        <p:spPr>
          <a:xfrm>
            <a:off x="6878574"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Draw structures</a:t>
            </a:r>
            <a:endParaRPr lang="en-US" sz="1125" dirty="0"/>
          </a:p>
        </p:txBody>
      </p:sp>
      <p:pic>
        <p:nvPicPr>
          <p:cNvPr id="34" name="Image 10" descr="QR code for https://4ab.in/educators/draw/">
            <a:hlinkClick r:id="rId9" tooltip="https://4ab.in/educators/draw/"/>
          </p:cNvPr>
          <p:cNvPicPr>
            <a:picLocks noChangeAspect="1"/>
          </p:cNvPicPr>
          <p:nvPr/>
        </p:nvPicPr>
        <p:blipFill>
          <a:blip r:embed="rId22"/>
          <a:stretch>
            <a:fillRect/>
          </a:stretch>
        </p:blipFill>
        <p:spPr>
          <a:xfrm>
            <a:off x="7015734" y="2434590"/>
            <a:ext cx="1508760" cy="1508760"/>
          </a:xfrm>
          <a:prstGeom prst="rect">
            <a:avLst/>
          </a:prstGeom>
        </p:spPr>
      </p:pic>
      <p:sp>
        <p:nvSpPr>
          <p:cNvPr id="35" name="Text 18"/>
          <p:cNvSpPr/>
          <p:nvPr/>
        </p:nvSpPr>
        <p:spPr>
          <a:xfrm>
            <a:off x="6796278"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4ab.in/educators/draw/</a:t>
            </a:r>
            <a:endParaRPr lang="en-US" sz="975" dirty="0"/>
          </a:p>
        </p:txBody>
      </p:sp>
      <p:pic>
        <p:nvPicPr>
          <p:cNvPr id="36" name="Image 11" descr="clear.png">
            <a:hlinkClick r:id="rId10" tooltip="https://4ab.in/educators/draw/"/>
          </p:cNvPr>
          <p:cNvPicPr>
            <a:picLocks noChangeAspect="1"/>
          </p:cNvPicPr>
          <p:nvPr/>
        </p:nvPicPr>
        <p:blipFill>
          <a:blip r:embed="rId23"/>
          <a:stretch>
            <a:fillRect/>
          </a:stretch>
        </p:blipFill>
        <p:spPr>
          <a:xfrm>
            <a:off x="6741414" y="4046220"/>
            <a:ext cx="2057400" cy="342900"/>
          </a:xfrm>
          <a:prstGeom prst="rect">
            <a:avLst/>
          </a:prstGeom>
        </p:spPr>
      </p:pic>
      <p:sp>
        <p:nvSpPr>
          <p:cNvPr id="37" name="Text 19"/>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38" name="Image 12" descr="clear.png">
            <a:hlinkClick r:id="rId11" tooltip="https://4ab.in/educators/"/>
          </p:cNvPr>
          <p:cNvPicPr>
            <a:picLocks noChangeAspect="1"/>
          </p:cNvPicPr>
          <p:nvPr/>
        </p:nvPicPr>
        <p:blipFill>
          <a:blip r:embed="rId24"/>
          <a:stretch>
            <a:fillRect/>
          </a:stretch>
        </p:blipFill>
        <p:spPr>
          <a:xfrm>
            <a:off x="3566160" y="4786884"/>
            <a:ext cx="1988820" cy="219456"/>
          </a:xfrm>
          <a:prstGeom prst="rect">
            <a:avLst/>
          </a:prstGeom>
        </p:spPr>
      </p:pic>
    </p:spTree>
  </p:cSld>
</p:sld>
</file>

<file path=ppt/slides/slide493.xml><?xml version="1.0" encoding="utf-8"?>
<p:sld xmlns:a="http://schemas.openxmlformats.org/drawingml/2006/main" xmlns:r="http://schemas.openxmlformats.org/officeDocument/2006/relationships" xmlns:p="http://schemas.openxmlformats.org/presentationml/2006/main">
  <p:cSld name="Slide 8">
    <p:bg>
      <p:bgPr>
        <a:solidFill>
          <a:srgbClr val="14204F"/>
        </a:solidFill>
      </p:bgPr>
    </p:bg>
    <p:spTree>
      <p:nvGrpSpPr>
        <p:cNvPr id="1" name=""/>
        <p:cNvGrpSpPr/>
        <p:nvPr/>
      </p:nvGrpSpPr>
      <p:grpSpPr>
        <a:xfrm>
          <a:off x="0" y="0"/>
          <a:ext cx="0" cy="0"/>
          <a:chOff x="0" y="0"/>
          <a:chExt cx="0" cy="0"/>
        </a:xfrm>
      </p:grpSpPr>
      <p:sp>
        <p:nvSpPr>
          <p:cNvPr id="2" name="Shape 0"/>
          <p:cNvSpPr/>
          <p:nvPr/>
        </p:nvSpPr>
        <p:spPr>
          <a:xfrm>
            <a:off x="0" y="0"/>
            <a:ext cx="137160" cy="5143500"/>
          </a:xfrm>
          <a:prstGeom prst="rect">
            <a:avLst/>
          </a:prstGeom>
          <a:solidFill>
            <a:srgbClr val="D4A017"/>
          </a:solidFill>
          <a:ln/>
        </p:spPr>
      </p:sp>
      <p:sp>
        <p:nvSpPr>
          <p:cNvPr id="3" name="Text 1"/>
          <p:cNvSpPr/>
          <p:nvPr/>
        </p:nvSpPr>
        <p:spPr>
          <a:xfrm>
            <a:off x="617220" y="1028700"/>
            <a:ext cx="5212080" cy="1028700"/>
          </a:xfrm>
          <a:prstGeom prst="rect">
            <a:avLst/>
          </a:prstGeom>
          <a:noFill/>
          <a:ln/>
        </p:spPr>
        <p:txBody>
          <a:bodyPr wrap="square" lIns="0" tIns="0" rIns="0" bIns="0" rtlCol="0" anchor="t"/>
          <a:lstStyle/>
          <a:p>
            <a:pPr algn="l" indent="0" marL="0">
              <a:buNone/>
            </a:pPr>
            <a:r>
              <a:rPr lang="en-US" sz="3300" b="1" dirty="0">
                <a:solidFill>
                  <a:srgbClr val="FFFFFF"/>
                </a:solidFill>
                <a:latin typeface="Calibri" pitchFamily="34" charset="0"/>
                <a:ea typeface="Calibri" pitchFamily="34" charset="-122"/>
                <a:cs typeface="Calibri" pitchFamily="34" charset="-120"/>
              </a:rPr>
              <a:t>Explore free educator tools</a:t>
            </a:r>
            <a:endParaRPr lang="en-US" sz="3300" dirty="0"/>
          </a:p>
        </p:txBody>
      </p:sp>
      <p:pic>
        <p:nvPicPr>
          <p:cNvPr id="4" name="Image 0" descr="abc-logo.png">    </p:cNvPr>
          <p:cNvPicPr>
            <a:picLocks noChangeAspect="1"/>
          </p:cNvPicPr>
          <p:nvPr/>
        </p:nvPicPr>
        <p:blipFill>
          <a:blip r:embed="rId5"/>
          <a:stretch>
            <a:fillRect/>
          </a:stretch>
        </p:blipFill>
        <p:spPr>
          <a:xfrm>
            <a:off x="617220" y="274320"/>
            <a:ext cx="651510" cy="651510"/>
          </a:xfrm>
          <a:prstGeom prst="rect">
            <a:avLst/>
          </a:prstGeom>
        </p:spPr>
      </p:pic>
      <p:sp>
        <p:nvSpPr>
          <p:cNvPr id="5" name="Text 1"/>
          <p:cNvSpPr/>
          <p:nvPr/>
        </p:nvSpPr>
        <p:spPr>
          <a:xfrm>
            <a:off x="617220" y="2125980"/>
            <a:ext cx="5212080" cy="342900"/>
          </a:xfrm>
          <a:prstGeom prst="rect">
            <a:avLst/>
          </a:prstGeom>
          <a:noFill/>
          <a:ln/>
        </p:spPr>
        <p:txBody>
          <a:bodyPr wrap="square" lIns="0" tIns="0" rIns="0" bIns="0" rtlCol="0" anchor="ctr"/>
          <a:lstStyle/>
          <a:p>
            <a:pPr indent="0" marL="0">
              <a:buNone/>
            </a:pPr>
            <a:r>
              <a:rPr lang="en-US" sz="1950" b="1" dirty="0">
                <a:solidFill>
                  <a:srgbClr val="FFFFFF"/>
                </a:solidFill>
                <a:latin typeface="Calibri" pitchFamily="34" charset="0"/>
                <a:ea typeface="Calibri" pitchFamily="34" charset="-122"/>
                <a:cs typeface="Calibri" pitchFamily="34" charset="-120"/>
              </a:rPr>
              <a:t>Mr. Aniket Bhardwaj</a:t>
            </a:r>
            <a:endParaRPr lang="en-US" sz="1950" dirty="0"/>
          </a:p>
        </p:txBody>
      </p:sp>
      <p:sp>
        <p:nvSpPr>
          <p:cNvPr id="6" name="Text 2"/>
          <p:cNvSpPr/>
          <p:nvPr/>
        </p:nvSpPr>
        <p:spPr>
          <a:xfrm>
            <a:off x="617220" y="2468880"/>
            <a:ext cx="5212080" cy="274320"/>
          </a:xfrm>
          <a:prstGeom prst="rect">
            <a:avLst/>
          </a:prstGeom>
          <a:noFill/>
          <a:ln/>
        </p:spPr>
        <p:txBody>
          <a:bodyPr wrap="square" lIns="0" tIns="0" rIns="0" bIns="0" rtlCol="0" anchor="ctr"/>
          <a:lstStyle/>
          <a:p>
            <a:pPr indent="0" marL="0">
              <a:buNone/>
            </a:pPr>
            <a:r>
              <a:rPr lang="en-US" sz="1350" dirty="0">
                <a:solidFill>
                  <a:srgbClr val="DDE4F5"/>
                </a:solidFill>
                <a:latin typeface="Calibri" pitchFamily="34" charset="0"/>
                <a:ea typeface="Calibri" pitchFamily="34" charset="-122"/>
                <a:cs typeface="Calibri" pitchFamily="34" charset="-120"/>
              </a:rPr>
              <a:t>ABC Chemistry</a:t>
            </a:r>
            <a:endParaRPr lang="en-US" sz="1350" dirty="0"/>
          </a:p>
        </p:txBody>
      </p:sp>
      <p:sp>
        <p:nvSpPr>
          <p:cNvPr id="7" name="Shape 3"/>
          <p:cNvSpPr/>
          <p:nvPr/>
        </p:nvSpPr>
        <p:spPr>
          <a:xfrm>
            <a:off x="617220" y="2880360"/>
            <a:ext cx="891540" cy="27432"/>
          </a:xfrm>
          <a:prstGeom prst="rect">
            <a:avLst/>
          </a:prstGeom>
          <a:solidFill>
            <a:srgbClr val="D4A017"/>
          </a:solidFill>
          <a:ln/>
        </p:spPr>
      </p:sp>
      <p:sp>
        <p:nvSpPr>
          <p:cNvPr id="8" name="Text 4"/>
          <p:cNvSpPr/>
          <p:nvPr/>
        </p:nvSpPr>
        <p:spPr>
          <a:xfrm>
            <a:off x="617220" y="3017520"/>
            <a:ext cx="5212080" cy="411480"/>
          </a:xfrm>
          <a:prstGeom prst="rect">
            <a:avLst/>
          </a:prstGeom>
          <a:noFill/>
          <a:ln/>
        </p:spPr>
        <p:txBody>
          <a:bodyPr wrap="square" lIns="0" tIns="0" rIns="0" bIns="0" rtlCol="0" anchor="ctr"/>
          <a:lstStyle/>
          <a:p>
            <a:pPr indent="0" marL="0">
              <a:buNone/>
            </a:pPr>
            <a:r>
              <a:rPr lang="en-US" sz="2400" b="1" dirty="0">
                <a:solidFill>
                  <a:srgbClr val="FFFFFF"/>
                </a:solidFill>
                <a:latin typeface="Calibri" pitchFamily="34" charset="0"/>
                <a:ea typeface="Calibri" pitchFamily="34" charset="-122"/>
                <a:cs typeface="Calibri" pitchFamily="34" charset="-120"/>
              </a:rPr>
              <a:t>9212142427</a:t>
            </a:r>
            <a:endParaRPr lang="en-US" sz="2400" dirty="0"/>
          </a:p>
        </p:txBody>
      </p:sp>
      <p:pic>
        <p:nvPicPr>
          <p:cNvPr id="9" name="Image 1" descr="clear.png">
            <a:hlinkClick r:id="rId2" tooltip="tel:+919212142427"/>
          </p:cNvPr>
          <p:cNvPicPr>
            <a:picLocks noChangeAspect="1"/>
          </p:cNvPicPr>
          <p:nvPr/>
        </p:nvPicPr>
        <p:blipFill>
          <a:blip r:embed="rId6"/>
          <a:stretch>
            <a:fillRect/>
          </a:stretch>
        </p:blipFill>
        <p:spPr>
          <a:xfrm>
            <a:off x="617220" y="3017520"/>
            <a:ext cx="2057400" cy="411480"/>
          </a:xfrm>
          <a:prstGeom prst="rect">
            <a:avLst/>
          </a:prstGeom>
        </p:spPr>
      </p:pic>
      <p:sp>
        <p:nvSpPr>
          <p:cNvPr id="10" name="Text 5"/>
          <p:cNvSpPr/>
          <p:nvPr/>
        </p:nvSpPr>
        <p:spPr>
          <a:xfrm>
            <a:off x="617220" y="3429000"/>
            <a:ext cx="5212080" cy="342900"/>
          </a:xfrm>
          <a:prstGeom prst="rect">
            <a:avLst/>
          </a:prstGeom>
          <a:noFill/>
          <a:ln/>
        </p:spPr>
        <p:txBody>
          <a:bodyPr wrap="square" lIns="0" tIns="0" rIns="0" bIns="0" rtlCol="0" anchor="ctr"/>
          <a:lstStyle/>
          <a:p>
            <a:pPr indent="0" marL="0">
              <a:buNone/>
            </a:pPr>
            <a:r>
              <a:rPr lang="en-US" sz="1800" b="1" dirty="0">
                <a:solidFill>
                  <a:srgbClr val="D4A017"/>
                </a:solidFill>
                <a:latin typeface="Calibri" pitchFamily="34" charset="0"/>
                <a:ea typeface="Calibri" pitchFamily="34" charset="-122"/>
                <a:cs typeface="Calibri" pitchFamily="34" charset="-120"/>
              </a:rPr>
              <a:t>4ab.in/educators</a:t>
            </a:r>
            <a:endParaRPr lang="en-US" sz="1800" dirty="0"/>
          </a:p>
        </p:txBody>
      </p:sp>
      <p:pic>
        <p:nvPicPr>
          <p:cNvPr id="11" name="Image 2" descr="clear.png">
            <a:hlinkClick r:id="rId3" tooltip="https://4ab.in/educators/"/>
          </p:cNvPr>
          <p:cNvPicPr>
            <a:picLocks noChangeAspect="1"/>
          </p:cNvPicPr>
          <p:nvPr/>
        </p:nvPicPr>
        <p:blipFill>
          <a:blip r:embed="rId7"/>
          <a:stretch>
            <a:fillRect/>
          </a:stretch>
        </p:blipFill>
        <p:spPr>
          <a:xfrm>
            <a:off x="617220" y="3429000"/>
            <a:ext cx="2057400" cy="342900"/>
          </a:xfrm>
          <a:prstGeom prst="rect">
            <a:avLst/>
          </a:prstGeom>
        </p:spPr>
      </p:pic>
      <p:sp>
        <p:nvSpPr>
          <p:cNvPr id="12" name="Shape 6"/>
          <p:cNvSpPr/>
          <p:nvPr/>
        </p:nvSpPr>
        <p:spPr>
          <a:xfrm>
            <a:off x="6240780" y="1200150"/>
            <a:ext cx="2400300" cy="2743200"/>
          </a:xfrm>
          <a:prstGeom prst="roundRect">
            <a:avLst>
              <a:gd name="adj" fmla="val 2000"/>
            </a:avLst>
          </a:prstGeom>
          <a:solidFill>
            <a:srgbClr val="FFFFFF"/>
          </a:solidFill>
          <a:ln/>
        </p:spPr>
      </p:sp>
      <p:pic>
        <p:nvPicPr>
          <p:cNvPr id="13" name="Image 3" descr="QR code for https://4ab.in/educators/">
            <a:hlinkClick r:id="rId4" tooltip="https://4ab.in/educators/"/>
          </p:cNvPr>
          <p:cNvPicPr>
            <a:picLocks noChangeAspect="1"/>
          </p:cNvPicPr>
          <p:nvPr/>
        </p:nvPicPr>
        <p:blipFill>
          <a:blip r:embed="rId8"/>
          <a:stretch>
            <a:fillRect/>
          </a:stretch>
        </p:blipFill>
        <p:spPr>
          <a:xfrm>
            <a:off x="6446520" y="1337310"/>
            <a:ext cx="1988820" cy="1988820"/>
          </a:xfrm>
          <a:prstGeom prst="rect">
            <a:avLst/>
          </a:prstGeom>
        </p:spPr>
      </p:pic>
      <p:sp>
        <p:nvSpPr>
          <p:cNvPr id="14" name="Text 7"/>
          <p:cNvSpPr/>
          <p:nvPr/>
        </p:nvSpPr>
        <p:spPr>
          <a:xfrm>
            <a:off x="6240780" y="3394710"/>
            <a:ext cx="2400300" cy="342900"/>
          </a:xfrm>
          <a:prstGeom prst="rect">
            <a:avLst/>
          </a:prstGeom>
          <a:noFill/>
          <a:ln/>
        </p:spPr>
        <p:txBody>
          <a:bodyPr wrap="square" lIns="0" tIns="0" rIns="0" bIns="0" rtlCol="0" anchor="ctr"/>
          <a:lstStyle/>
          <a:p>
            <a:pPr algn="ctr" indent="0" marL="0">
              <a:buNone/>
            </a:pPr>
            <a:r>
              <a:rPr lang="en-US" sz="1500" b="1" dirty="0">
                <a:solidFill>
                  <a:srgbClr val="14204F"/>
                </a:solidFill>
                <a:latin typeface="Calibri" pitchFamily="34" charset="0"/>
                <a:ea typeface="Calibri" pitchFamily="34" charset="-122"/>
                <a:cs typeface="Calibri" pitchFamily="34" charset="-120"/>
              </a:rPr>
              <a:t>Scan to explore</a:t>
            </a:r>
            <a:endParaRPr lang="en-US" sz="1500" dirty="0"/>
          </a:p>
        </p:txBody>
      </p:sp>
      <p:pic>
        <p:nvPicPr>
          <p:cNvPr id="15" name="Mr. Aniket Bhardwaj" descr="Mr. Aniket Bhardwaj"/>
          <p:cNvPicPr>
            <a:picLocks noChangeAspect="1"/>
          </p:cNvPicPr>
          <p:nvPr/>
        </p:nvPicPr>
        <p:blipFill>
          <a:blip r:embed="rId9"/>
          <a:stretch>
            <a:fillRect/>
          </a:stretch>
        </p:blipFill>
        <p:spPr>
          <a:xfrm>
            <a:off x="1474470" y="274320"/>
            <a:ext cx="651510" cy="651510"/>
          </a:xfrm>
          <a:prstGeom prst="rect">
            <a:avLst/>
          </a:prstGeom>
        </p:spPr>
      </p:pic>
      <p:sp>
        <p:nvSpPr>
          <p:cNvPr id="16" name="Brand handle"/>
          <p:cNvSpPr txBox="1"/>
          <p:nvPr/>
        </p:nvSpPr>
        <p:spPr>
          <a:xfrm>
            <a:off x="617220" y="3806190"/>
            <a:ext cx="5212080" cy="274320"/>
          </a:xfrm>
          <a:prstGeom prst="rect">
            <a:avLst/>
          </a:prstGeom>
          <a:noFill/>
        </p:spPr>
        <p:txBody>
          <a:bodyPr wrap="square" lIns="0" rIns="0" tIns="0" bIns="0" anchor="ctr">
            <a:normAutofit/>
          </a:bodyPr>
          <a:lstStyle/>
          <a:p>
            <a:pPr algn="l"/>
            <a:r>
              <a:rPr lang="en-US" sz="1200" b="1" dirty="0">
                <a:solidFill>
                  <a:srgbClr val="D4A017"/>
                </a:solidFill>
                <a:latin typeface="Arial"/>
              </a:rPr>
              <a:t>@abcchemistry24   ·   Instagram  ·  YouTube  ·  Facebook</a:t>
            </a:r>
          </a:p>
        </p:txBody>
      </p:sp>
      <p:sp>
        <p:nvSpPr>
          <p:cNvPr id="17" name="Brand handle"/>
          <p:cNvSpPr txBox="1"/>
          <p:nvPr/>
        </p:nvSpPr>
        <p:spPr>
          <a:xfrm>
            <a:off x="617220" y="4766310"/>
            <a:ext cx="7886700" cy="219456"/>
          </a:xfrm>
          <a:prstGeom prst="rect">
            <a:avLst/>
          </a:prstGeom>
          <a:noFill/>
        </p:spPr>
        <p:txBody>
          <a:bodyPr wrap="square" lIns="0" rIns="0" tIns="0" bIns="0" anchor="ctr">
            <a:normAutofit/>
          </a:bodyPr>
          <a:lstStyle/>
          <a:p>
            <a:pPr algn="l"/>
            <a:r>
              <a:rPr lang="en-US" sz="975" b="0" dirty="0">
                <a:solidFill>
                  <a:srgbClr val="DDE4F5"/>
                </a:solidFill>
                <a:latin typeface="Arial"/>
              </a:rPr>
              <a:t>( Mr. Aniket Bhardwaj By ABC Chemistry )   |   www.abcchemistry.com   |   4ab.in/educators   |   9212142427</a:t>
            </a:r>
          </a:p>
        </p:txBody>
      </p:sp>
    </p:spTree>
  </p:cSld>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0</Words>
  <Application>Microsoft Office PowerPoint</Application>
  <PresentationFormat>On-screen Show (16:9)</PresentationFormat>
  <Paragraphs>0</Paragraphs>
  <Slides>490</Slides>
  <Notes>490</Notes>
  <HiddenSlides>0</HiddenSlides>
  <MMClips>0</MMClips>
  <ScaleCrop>false</ScaleCrop>
  <HeadingPairs>
    <vt:vector size="6" baseType="variant">
      <vt:variant>
        <vt:lpstr>Fonts Used</vt:lpstr>
      </vt:variant>
      <vt:variant>
        <vt:i4>2</vt:i4>
      </vt:variant>
      <vt:variant>
        <vt:lpstr>Theme</vt:lpstr>
      </vt:variant>
      <vt:variant>
        <vt:i4>1</vt:i4>
      </vt:variant>
      <vt:variant>
        <vt:lpstr>Slide Titles</vt:lpstr>
      </vt:variant>
      <vt:variant>
        <vt:i4>490</vt:i4>
      </vt:variant>
    </vt:vector>
  </HeadingPairs>
  <TitlesOfParts>
    <vt:vector size="493" baseType="lpstr">
      <vt:lpstr>Arial</vt:lpstr>
      <vt:lpstr>Calibri</vt:lpstr>
      <vt:lpstr>Office Theme</vt:lpstr>
      <vt:lpstr>Slide 1</vt:lpstr>
      <vt:lpstr>Slide 2</vt:lpstr>
      <vt:lpstr>Slide 3</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lpstr>Slide 20</vt:lpstr>
      <vt:lpstr>Slide 21</vt:lpstr>
      <vt:lpstr>Slide 22</vt:lpstr>
      <vt:lpstr>Slide 23</vt:lpstr>
      <vt:lpstr>Slide 24</vt:lpstr>
      <vt:lpstr>Slide 25</vt:lpstr>
      <vt:lpstr>Slide 26</vt:lpstr>
      <vt:lpstr>Slide 27</vt:lpstr>
      <vt:lpstr>Slide 28</vt:lpstr>
      <vt:lpstr>Slide 29</vt:lpstr>
      <vt:lpstr>Slide 30</vt:lpstr>
      <vt:lpstr>Slide 31</vt:lpstr>
      <vt:lpstr>Slide 32</vt:lpstr>
      <vt:lpstr>Slide 33</vt:lpstr>
      <vt:lpstr>Slide 34</vt:lpstr>
      <vt:lpstr>Slide 35</vt:lpstr>
      <vt:lpstr>Slide 36</vt:lpstr>
      <vt:lpstr>Slide 37</vt:lpstr>
      <vt:lpstr>Slide 38</vt:lpstr>
      <vt:lpstr>Slide 39</vt:lpstr>
      <vt:lpstr>Slide 40</vt:lpstr>
      <vt:lpstr>Slide 41</vt:lpstr>
      <vt:lpstr>Slide 42</vt:lpstr>
      <vt:lpstr>Slide 43</vt:lpstr>
      <vt:lpstr>Slide 44</vt:lpstr>
      <vt:lpstr>Slide 45</vt:lpstr>
      <vt:lpstr>Slide 46</vt:lpstr>
      <vt:lpstr>Slide 47</vt:lpstr>
      <vt:lpstr>Slide 48</vt:lpstr>
      <vt:lpstr>Slide 49</vt:lpstr>
      <vt:lpstr>Slide 50</vt:lpstr>
      <vt:lpstr>Slide 51</vt:lpstr>
      <vt:lpstr>Slide 52</vt:lpstr>
      <vt:lpstr>Slide 53</vt:lpstr>
      <vt:lpstr>Slide 54</vt:lpstr>
      <vt:lpstr>Slide 55</vt:lpstr>
      <vt:lpstr>Slide 56</vt:lpstr>
      <vt:lpstr>Slide 57</vt:lpstr>
      <vt:lpstr>Slide 58</vt:lpstr>
      <vt:lpstr>Slide 59</vt:lpstr>
      <vt:lpstr>Slide 60</vt:lpstr>
      <vt:lpstr>Slide 61</vt:lpstr>
      <vt:lpstr>Slide 62</vt:lpstr>
      <vt:lpstr>Slide 63</vt:lpstr>
      <vt:lpstr>Slide 64</vt:lpstr>
      <vt:lpstr>Slide 65</vt:lpstr>
      <vt:lpstr>Slide 66</vt:lpstr>
      <vt:lpstr>Slide 67</vt:lpstr>
      <vt:lpstr>Slide 68</vt:lpstr>
      <vt:lpstr>Slide 69</vt:lpstr>
      <vt:lpstr>Slide 70</vt:lpstr>
      <vt:lpstr>Slide 71</vt:lpstr>
      <vt:lpstr>Slide 72</vt:lpstr>
      <vt:lpstr>Slide 73</vt:lpstr>
      <vt:lpstr>Slide 74</vt:lpstr>
      <vt:lpstr>Slide 75</vt:lpstr>
      <vt:lpstr>Slide 76</vt:lpstr>
      <vt:lpstr>Slide 77</vt:lpstr>
      <vt:lpstr>Slide 78</vt:lpstr>
      <vt:lpstr>Slide 79</vt:lpstr>
      <vt:lpstr>Slide 80</vt:lpstr>
      <vt:lpstr>Slide 81</vt:lpstr>
      <vt:lpstr>Slide 82</vt:lpstr>
      <vt:lpstr>Slide 83</vt:lpstr>
      <vt:lpstr>Slide 84</vt:lpstr>
      <vt:lpstr>Slide 85</vt:lpstr>
      <vt:lpstr>Slide 86</vt:lpstr>
      <vt:lpstr>Slide 87</vt:lpstr>
      <vt:lpstr>Slide 88</vt:lpstr>
      <vt:lpstr>Slide 89</vt:lpstr>
      <vt:lpstr>Slide 90</vt:lpstr>
      <vt:lpstr>Slide 91</vt:lpstr>
      <vt:lpstr>Slide 92</vt:lpstr>
      <vt:lpstr>Slide 93</vt:lpstr>
      <vt:lpstr>Slide 94</vt:lpstr>
      <vt:lpstr>Slide 95</vt:lpstr>
      <vt:lpstr>Slide 96</vt:lpstr>
      <vt:lpstr>Slide 97</vt:lpstr>
      <vt:lpstr>Slide 98</vt:lpstr>
      <vt:lpstr>Slide 99</vt:lpstr>
      <vt:lpstr>Slide 100</vt:lpstr>
      <vt:lpstr>Slide 101</vt:lpstr>
      <vt:lpstr>Slide 102</vt:lpstr>
      <vt:lpstr>Slide 103</vt:lpstr>
      <vt:lpstr>Slide 104</vt:lpstr>
      <vt:lpstr>Slide 105</vt:lpstr>
      <vt:lpstr>Slide 106</vt:lpstr>
      <vt:lpstr>Slide 107</vt:lpstr>
      <vt:lpstr>Slide 108</vt:lpstr>
      <vt:lpstr>Slide 109</vt:lpstr>
      <vt:lpstr>Slide 110</vt:lpstr>
      <vt:lpstr>Slide 111</vt:lpstr>
      <vt:lpstr>Slide 112</vt:lpstr>
      <vt:lpstr>Slide 113</vt:lpstr>
      <vt:lpstr>Slide 114</vt:lpstr>
      <vt:lpstr>Slide 115</vt:lpstr>
      <vt:lpstr>Slide 116</vt:lpstr>
      <vt:lpstr>Slide 117</vt:lpstr>
      <vt:lpstr>Slide 118</vt:lpstr>
      <vt:lpstr>Slide 119</vt:lpstr>
      <vt:lpstr>Slide 120</vt:lpstr>
      <vt:lpstr>Slide 121</vt:lpstr>
      <vt:lpstr>Slide 122</vt:lpstr>
      <vt:lpstr>Slide 123</vt:lpstr>
      <vt:lpstr>Slide 124</vt:lpstr>
      <vt:lpstr>Slide 125</vt:lpstr>
      <vt:lpstr>Slide 126</vt:lpstr>
      <vt:lpstr>Slide 127</vt:lpstr>
      <vt:lpstr>Slide 128</vt:lpstr>
      <vt:lpstr>Slide 129</vt:lpstr>
      <vt:lpstr>Slide 130</vt:lpstr>
      <vt:lpstr>Slide 131</vt:lpstr>
      <vt:lpstr>Slide 132</vt:lpstr>
      <vt:lpstr>Slide 133</vt:lpstr>
      <vt:lpstr>Slide 134</vt:lpstr>
      <vt:lpstr>Slide 135</vt:lpstr>
      <vt:lpstr>Slide 136</vt:lpstr>
      <vt:lpstr>Slide 137</vt:lpstr>
      <vt:lpstr>Slide 138</vt:lpstr>
      <vt:lpstr>Slide 139</vt:lpstr>
      <vt:lpstr>Slide 140</vt:lpstr>
      <vt:lpstr>Slide 141</vt:lpstr>
      <vt:lpstr>Slide 142</vt:lpstr>
      <vt:lpstr>Slide 143</vt:lpstr>
      <vt:lpstr>Slide 144</vt:lpstr>
      <vt:lpstr>Slide 145</vt:lpstr>
      <vt:lpstr>Slide 146</vt:lpstr>
      <vt:lpstr>Slide 147</vt:lpstr>
      <vt:lpstr>Slide 148</vt:lpstr>
      <vt:lpstr>Slide 149</vt:lpstr>
      <vt:lpstr>Slide 150</vt:lpstr>
      <vt:lpstr>Slide 151</vt:lpstr>
      <vt:lpstr>Slide 152</vt:lpstr>
      <vt:lpstr>Slide 153</vt:lpstr>
      <vt:lpstr>Slide 154</vt:lpstr>
      <vt:lpstr>Slide 155</vt:lpstr>
      <vt:lpstr>Slide 156</vt:lpstr>
      <vt:lpstr>Slide 157</vt:lpstr>
      <vt:lpstr>Slide 158</vt:lpstr>
      <vt:lpstr>Slide 159</vt:lpstr>
      <vt:lpstr>Slide 160</vt:lpstr>
      <vt:lpstr>Slide 161</vt:lpstr>
      <vt:lpstr>Slide 162</vt:lpstr>
      <vt:lpstr>Slide 163</vt:lpstr>
      <vt:lpstr>Slide 164</vt:lpstr>
      <vt:lpstr>Slide 165</vt:lpstr>
      <vt:lpstr>Slide 166</vt:lpstr>
      <vt:lpstr>Slide 167</vt:lpstr>
      <vt:lpstr>Slide 168</vt:lpstr>
      <vt:lpstr>Slide 169</vt:lpstr>
      <vt:lpstr>Slide 170</vt:lpstr>
      <vt:lpstr>Slide 171</vt:lpstr>
      <vt:lpstr>Slide 172</vt:lpstr>
      <vt:lpstr>Slide 173</vt:lpstr>
      <vt:lpstr>Slide 174</vt:lpstr>
      <vt:lpstr>Slide 175</vt:lpstr>
      <vt:lpstr>Slide 176</vt:lpstr>
      <vt:lpstr>Slide 177</vt:lpstr>
      <vt:lpstr>Slide 178</vt:lpstr>
      <vt:lpstr>Slide 179</vt:lpstr>
      <vt:lpstr>Slide 180</vt:lpstr>
      <vt:lpstr>Slide 181</vt:lpstr>
      <vt:lpstr>Slide 182</vt:lpstr>
      <vt:lpstr>Slide 183</vt:lpstr>
      <vt:lpstr>Slide 184</vt:lpstr>
      <vt:lpstr>Slide 185</vt:lpstr>
      <vt:lpstr>Slide 186</vt:lpstr>
      <vt:lpstr>Slide 187</vt:lpstr>
      <vt:lpstr>Slide 188</vt:lpstr>
      <vt:lpstr>Slide 189</vt:lpstr>
      <vt:lpstr>Slide 190</vt:lpstr>
      <vt:lpstr>Slide 191</vt:lpstr>
      <vt:lpstr>Slide 192</vt:lpstr>
      <vt:lpstr>Slide 193</vt:lpstr>
      <vt:lpstr>Slide 194</vt:lpstr>
      <vt:lpstr>Slide 195</vt:lpstr>
      <vt:lpstr>Slide 196</vt:lpstr>
      <vt:lpstr>Slide 197</vt:lpstr>
      <vt:lpstr>Slide 198</vt:lpstr>
      <vt:lpstr>Slide 199</vt:lpstr>
      <vt:lpstr>Slide 200</vt:lpstr>
      <vt:lpstr>Slide 201</vt:lpstr>
      <vt:lpstr>Slide 202</vt:lpstr>
      <vt:lpstr>Slide 203</vt:lpstr>
      <vt:lpstr>Slide 204</vt:lpstr>
      <vt:lpstr>Slide 205</vt:lpstr>
      <vt:lpstr>Slide 206</vt:lpstr>
      <vt:lpstr>Slide 207</vt:lpstr>
      <vt:lpstr>Slide 208</vt:lpstr>
      <vt:lpstr>Slide 209</vt:lpstr>
      <vt:lpstr>Slide 210</vt:lpstr>
      <vt:lpstr>Slide 211</vt:lpstr>
      <vt:lpstr>Slide 212</vt:lpstr>
      <vt:lpstr>Slide 213</vt:lpstr>
      <vt:lpstr>Slide 214</vt:lpstr>
      <vt:lpstr>Slide 215</vt:lpstr>
      <vt:lpstr>Slide 216</vt:lpstr>
      <vt:lpstr>Slide 217</vt:lpstr>
      <vt:lpstr>Slide 218</vt:lpstr>
      <vt:lpstr>Slide 219</vt:lpstr>
      <vt:lpstr>Slide 220</vt:lpstr>
      <vt:lpstr>Slide 221</vt:lpstr>
      <vt:lpstr>Slide 222</vt:lpstr>
      <vt:lpstr>Slide 223</vt:lpstr>
      <vt:lpstr>Slide 224</vt:lpstr>
      <vt:lpstr>Slide 225</vt:lpstr>
      <vt:lpstr>Slide 226</vt:lpstr>
      <vt:lpstr>Slide 227</vt:lpstr>
      <vt:lpstr>Slide 228</vt:lpstr>
      <vt:lpstr>Slide 229</vt:lpstr>
      <vt:lpstr>Slide 230</vt:lpstr>
      <vt:lpstr>Slide 231</vt:lpstr>
      <vt:lpstr>Slide 232</vt:lpstr>
      <vt:lpstr>Slide 233</vt:lpstr>
      <vt:lpstr>Slide 234</vt:lpstr>
      <vt:lpstr>Slide 235</vt:lpstr>
      <vt:lpstr>Slide 236</vt:lpstr>
      <vt:lpstr>Slide 237</vt:lpstr>
      <vt:lpstr>Slide 238</vt:lpstr>
      <vt:lpstr>Slide 239</vt:lpstr>
      <vt:lpstr>Slide 240</vt:lpstr>
      <vt:lpstr>Slide 241</vt:lpstr>
      <vt:lpstr>Slide 242</vt:lpstr>
      <vt:lpstr>Slide 243</vt:lpstr>
      <vt:lpstr>Slide 244</vt:lpstr>
      <vt:lpstr>Slide 245</vt:lpstr>
      <vt:lpstr>Slide 246</vt:lpstr>
      <vt:lpstr>Slide 247</vt:lpstr>
      <vt:lpstr>Slide 248</vt:lpstr>
      <vt:lpstr>Slide 249</vt:lpstr>
      <vt:lpstr>Slide 250</vt:lpstr>
      <vt:lpstr>Slide 251</vt:lpstr>
      <vt:lpstr>Slide 252</vt:lpstr>
      <vt:lpstr>Slide 253</vt:lpstr>
      <vt:lpstr>Slide 254</vt:lpstr>
      <vt:lpstr>Slide 255</vt:lpstr>
      <vt:lpstr>Slide 256</vt:lpstr>
      <vt:lpstr>Slide 257</vt:lpstr>
      <vt:lpstr>Slide 258</vt:lpstr>
      <vt:lpstr>Slide 259</vt:lpstr>
      <vt:lpstr>Slide 260</vt:lpstr>
      <vt:lpstr>Slide 261</vt:lpstr>
      <vt:lpstr>Slide 262</vt:lpstr>
      <vt:lpstr>Slide 263</vt:lpstr>
      <vt:lpstr>Slide 264</vt:lpstr>
      <vt:lpstr>Slide 265</vt:lpstr>
      <vt:lpstr>Slide 266</vt:lpstr>
      <vt:lpstr>Slide 267</vt:lpstr>
      <vt:lpstr>Slide 268</vt:lpstr>
      <vt:lpstr>Slide 269</vt:lpstr>
      <vt:lpstr>Slide 270</vt:lpstr>
      <vt:lpstr>Slide 271</vt:lpstr>
      <vt:lpstr>Slide 272</vt:lpstr>
      <vt:lpstr>Slide 273</vt:lpstr>
      <vt:lpstr>Slide 274</vt:lpstr>
      <vt:lpstr>Slide 275</vt:lpstr>
      <vt:lpstr>Slide 276</vt:lpstr>
      <vt:lpstr>Slide 277</vt:lpstr>
      <vt:lpstr>Slide 278</vt:lpstr>
      <vt:lpstr>Slide 279</vt:lpstr>
      <vt:lpstr>Slide 280</vt:lpstr>
      <vt:lpstr>Slide 281</vt:lpstr>
      <vt:lpstr>Slide 282</vt:lpstr>
      <vt:lpstr>Slide 283</vt:lpstr>
      <vt:lpstr>Slide 284</vt:lpstr>
      <vt:lpstr>Slide 285</vt:lpstr>
      <vt:lpstr>Slide 286</vt:lpstr>
      <vt:lpstr>Slide 287</vt:lpstr>
      <vt:lpstr>Slide 288</vt:lpstr>
      <vt:lpstr>Slide 289</vt:lpstr>
      <vt:lpstr>Slide 290</vt:lpstr>
      <vt:lpstr>Slide 291</vt:lpstr>
      <vt:lpstr>Slide 292</vt:lpstr>
      <vt:lpstr>Slide 293</vt:lpstr>
      <vt:lpstr>Slide 294</vt:lpstr>
      <vt:lpstr>Slide 295</vt:lpstr>
      <vt:lpstr>Slide 296</vt:lpstr>
      <vt:lpstr>Slide 297</vt:lpstr>
      <vt:lpstr>Slide 298</vt:lpstr>
      <vt:lpstr>Slide 299</vt:lpstr>
      <vt:lpstr>Slide 300</vt:lpstr>
      <vt:lpstr>Slide 301</vt:lpstr>
      <vt:lpstr>Slide 302</vt:lpstr>
      <vt:lpstr>Slide 303</vt:lpstr>
      <vt:lpstr>Slide 304</vt:lpstr>
      <vt:lpstr>Slide 305</vt:lpstr>
      <vt:lpstr>Slide 306</vt:lpstr>
      <vt:lpstr>Slide 307</vt:lpstr>
      <vt:lpstr>Slide 308</vt:lpstr>
      <vt:lpstr>Slide 309</vt:lpstr>
      <vt:lpstr>Slide 310</vt:lpstr>
      <vt:lpstr>Slide 311</vt:lpstr>
      <vt:lpstr>Slide 312</vt:lpstr>
      <vt:lpstr>Slide 313</vt:lpstr>
      <vt:lpstr>Slide 314</vt:lpstr>
      <vt:lpstr>Slide 315</vt:lpstr>
      <vt:lpstr>Slide 316</vt:lpstr>
      <vt:lpstr>Slide 317</vt:lpstr>
      <vt:lpstr>Slide 318</vt:lpstr>
      <vt:lpstr>Slide 319</vt:lpstr>
      <vt:lpstr>Slide 320</vt:lpstr>
      <vt:lpstr>Slide 321</vt:lpstr>
      <vt:lpstr>Slide 322</vt:lpstr>
      <vt:lpstr>Slide 323</vt:lpstr>
      <vt:lpstr>Slide 324</vt:lpstr>
      <vt:lpstr>Slide 325</vt:lpstr>
      <vt:lpstr>Slide 326</vt:lpstr>
      <vt:lpstr>Slide 327</vt:lpstr>
      <vt:lpstr>Slide 328</vt:lpstr>
      <vt:lpstr>Slide 329</vt:lpstr>
      <vt:lpstr>Slide 330</vt:lpstr>
      <vt:lpstr>Slide 331</vt:lpstr>
      <vt:lpstr>Slide 332</vt:lpstr>
      <vt:lpstr>Slide 333</vt:lpstr>
      <vt:lpstr>Slide 334</vt:lpstr>
      <vt:lpstr>Slide 335</vt:lpstr>
      <vt:lpstr>Slide 336</vt:lpstr>
      <vt:lpstr>Slide 337</vt:lpstr>
      <vt:lpstr>Slide 338</vt:lpstr>
      <vt:lpstr>Slide 339</vt:lpstr>
      <vt:lpstr>Slide 340</vt:lpstr>
      <vt:lpstr>Slide 341</vt:lpstr>
      <vt:lpstr>Slide 342</vt:lpstr>
      <vt:lpstr>Slide 343</vt:lpstr>
      <vt:lpstr>Slide 344</vt:lpstr>
      <vt:lpstr>Slide 345</vt:lpstr>
      <vt:lpstr>Slide 346</vt:lpstr>
      <vt:lpstr>Slide 347</vt:lpstr>
      <vt:lpstr>Slide 348</vt:lpstr>
      <vt:lpstr>Slide 349</vt:lpstr>
      <vt:lpstr>Slide 350</vt:lpstr>
      <vt:lpstr>Slide 351</vt:lpstr>
      <vt:lpstr>Slide 352</vt:lpstr>
      <vt:lpstr>Slide 353</vt:lpstr>
      <vt:lpstr>Slide 354</vt:lpstr>
      <vt:lpstr>Slide 355</vt:lpstr>
      <vt:lpstr>Slide 356</vt:lpstr>
      <vt:lpstr>Slide 357</vt:lpstr>
      <vt:lpstr>Slide 358</vt:lpstr>
      <vt:lpstr>Slide 359</vt:lpstr>
      <vt:lpstr>Slide 360</vt:lpstr>
      <vt:lpstr>Slide 361</vt:lpstr>
      <vt:lpstr>Slide 362</vt:lpstr>
      <vt:lpstr>Slide 363</vt:lpstr>
      <vt:lpstr>Slide 364</vt:lpstr>
      <vt:lpstr>Slide 365</vt:lpstr>
      <vt:lpstr>Slide 366</vt:lpstr>
      <vt:lpstr>Slide 367</vt:lpstr>
      <vt:lpstr>Slide 368</vt:lpstr>
      <vt:lpstr>Slide 369</vt:lpstr>
      <vt:lpstr>Slide 370</vt:lpstr>
      <vt:lpstr>Slide 371</vt:lpstr>
      <vt:lpstr>Slide 372</vt:lpstr>
      <vt:lpstr>Slide 373</vt:lpstr>
      <vt:lpstr>Slide 374</vt:lpstr>
      <vt:lpstr>Slide 375</vt:lpstr>
      <vt:lpstr>Slide 376</vt:lpstr>
      <vt:lpstr>Slide 377</vt:lpstr>
      <vt:lpstr>Slide 378</vt:lpstr>
      <vt:lpstr>Slide 379</vt:lpstr>
      <vt:lpstr>Slide 380</vt:lpstr>
      <vt:lpstr>Slide 381</vt:lpstr>
      <vt:lpstr>Slide 382</vt:lpstr>
      <vt:lpstr>Slide 383</vt:lpstr>
      <vt:lpstr>Slide 384</vt:lpstr>
      <vt:lpstr>Slide 385</vt:lpstr>
      <vt:lpstr>Slide 386</vt:lpstr>
      <vt:lpstr>Slide 387</vt:lpstr>
      <vt:lpstr>Slide 388</vt:lpstr>
      <vt:lpstr>Slide 389</vt:lpstr>
      <vt:lpstr>Slide 390</vt:lpstr>
      <vt:lpstr>Slide 391</vt:lpstr>
      <vt:lpstr>Slide 392</vt:lpstr>
      <vt:lpstr>Slide 393</vt:lpstr>
      <vt:lpstr>Slide 394</vt:lpstr>
      <vt:lpstr>Slide 395</vt:lpstr>
      <vt:lpstr>Slide 396</vt:lpstr>
      <vt:lpstr>Slide 397</vt:lpstr>
      <vt:lpstr>Slide 398</vt:lpstr>
      <vt:lpstr>Slide 399</vt:lpstr>
      <vt:lpstr>Slide 400</vt:lpstr>
      <vt:lpstr>Slide 401</vt:lpstr>
      <vt:lpstr>Slide 402</vt:lpstr>
      <vt:lpstr>Slide 403</vt:lpstr>
      <vt:lpstr>Slide 404</vt:lpstr>
      <vt:lpstr>Slide 405</vt:lpstr>
      <vt:lpstr>Slide 406</vt:lpstr>
      <vt:lpstr>Slide 407</vt:lpstr>
      <vt:lpstr>Slide 408</vt:lpstr>
      <vt:lpstr>Slide 409</vt:lpstr>
      <vt:lpstr>Slide 410</vt:lpstr>
      <vt:lpstr>Slide 411</vt:lpstr>
      <vt:lpstr>Slide 412</vt:lpstr>
      <vt:lpstr>Slide 413</vt:lpstr>
      <vt:lpstr>Slide 414</vt:lpstr>
      <vt:lpstr>Slide 415</vt:lpstr>
      <vt:lpstr>Slide 416</vt:lpstr>
      <vt:lpstr>Slide 417</vt:lpstr>
      <vt:lpstr>Slide 418</vt:lpstr>
      <vt:lpstr>Slide 419</vt:lpstr>
      <vt:lpstr>Slide 420</vt:lpstr>
      <vt:lpstr>Slide 421</vt:lpstr>
      <vt:lpstr>Slide 422</vt:lpstr>
      <vt:lpstr>Slide 423</vt:lpstr>
      <vt:lpstr>Slide 424</vt:lpstr>
      <vt:lpstr>Slide 425</vt:lpstr>
      <vt:lpstr>Slide 426</vt:lpstr>
      <vt:lpstr>Slide 427</vt:lpstr>
      <vt:lpstr>Slide 428</vt:lpstr>
      <vt:lpstr>Slide 429</vt:lpstr>
      <vt:lpstr>Slide 430</vt:lpstr>
      <vt:lpstr>Slide 431</vt:lpstr>
      <vt:lpstr>Slide 432</vt:lpstr>
      <vt:lpstr>Slide 433</vt:lpstr>
      <vt:lpstr>Slide 434</vt:lpstr>
      <vt:lpstr>Slide 435</vt:lpstr>
      <vt:lpstr>Slide 436</vt:lpstr>
      <vt:lpstr>Slide 437</vt:lpstr>
      <vt:lpstr>Slide 438</vt:lpstr>
      <vt:lpstr>Slide 439</vt:lpstr>
      <vt:lpstr>Slide 440</vt:lpstr>
      <vt:lpstr>Slide 441</vt:lpstr>
      <vt:lpstr>Slide 442</vt:lpstr>
      <vt:lpstr>Slide 443</vt:lpstr>
      <vt:lpstr>Slide 444</vt:lpstr>
      <vt:lpstr>Slide 445</vt:lpstr>
      <vt:lpstr>Slide 446</vt:lpstr>
      <vt:lpstr>Slide 447</vt:lpstr>
      <vt:lpstr>Slide 448</vt:lpstr>
      <vt:lpstr>Slide 449</vt:lpstr>
      <vt:lpstr>Slide 450</vt:lpstr>
      <vt:lpstr>Slide 451</vt:lpstr>
      <vt:lpstr>Slide 452</vt:lpstr>
      <vt:lpstr>Slide 453</vt:lpstr>
      <vt:lpstr>Slide 454</vt:lpstr>
      <vt:lpstr>Slide 455</vt:lpstr>
      <vt:lpstr>Slide 456</vt:lpstr>
      <vt:lpstr>Slide 457</vt:lpstr>
      <vt:lpstr>Slide 458</vt:lpstr>
      <vt:lpstr>Slide 459</vt:lpstr>
      <vt:lpstr>Slide 460</vt:lpstr>
      <vt:lpstr>Slide 461</vt:lpstr>
      <vt:lpstr>Slide 462</vt:lpstr>
      <vt:lpstr>Slide 463</vt:lpstr>
      <vt:lpstr>Slide 464</vt:lpstr>
      <vt:lpstr>Slide 465</vt:lpstr>
      <vt:lpstr>Slide 466</vt:lpstr>
      <vt:lpstr>Slide 467</vt:lpstr>
      <vt:lpstr>Slide 468</vt:lpstr>
      <vt:lpstr>Slide 469</vt:lpstr>
      <vt:lpstr>Slide 470</vt:lpstr>
      <vt:lpstr>Slide 471</vt:lpstr>
      <vt:lpstr>Slide 472</vt:lpstr>
      <vt:lpstr>Slide 473</vt:lpstr>
      <vt:lpstr>Slide 474</vt:lpstr>
      <vt:lpstr>Slide 475</vt:lpstr>
      <vt:lpstr>Slide 476</vt:lpstr>
      <vt:lpstr>Slide 477</vt:lpstr>
      <vt:lpstr>Slide 478</vt:lpstr>
      <vt:lpstr>Slide 479</vt:lpstr>
      <vt:lpstr>Slide 480</vt:lpstr>
      <vt:lpstr>Slide 481</vt:lpstr>
      <vt:lpstr>Slide 482</vt:lpstr>
      <vt:lpstr>Slide 483</vt:lpstr>
      <vt:lpstr>Slide 484</vt:lpstr>
      <vt:lpstr>Slide 485</vt:lpstr>
      <vt:lpstr>Slide 486</vt:lpstr>
      <vt:lpstr>Slide 487</vt:lpstr>
      <vt:lpstr>Slide 488</vt:lpstr>
      <vt:lpstr>Slide 489</vt:lpstr>
      <vt:lpstr>Slide 490</vt:lpstr>
    </vt:vector>
  </TitlesOfParts>
  <Company>PptxGenJS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ABC Chemistry — Organometallic Chemistry PYQ Book</dc:title>
  <dc:subject>PptxGenJS Presentation</dc:subject>
  <dc:creator>Mr. Aniket Bhardwaj | ABC Chemistry</dc:creator>
  <cp:lastModifiedBy>Mr. Aniket Bhardwaj | ABC Chemistry</cp:lastModifiedBy>
  <cp:revision>1</cp:revision>
  <dcterms:created xsi:type="dcterms:W3CDTF">2026-07-05T13:23:55Z</dcterms:created>
  <dcterms:modified xsi:type="dcterms:W3CDTF">2026-07-05T13:23:55Z</dcterms:modified>
</cp:coreProperties>
</file>