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  <p:sldId id="333" r:id="rId469"/>
    <p:sldId id="334" r:id="rId470"/>
    <p:sldId id="335" r:id="rId471"/>
    <p:sldId id="336" r:id="rId472"/>
    <p:sldId id="337" r:id="rId473"/>
    <p:sldId id="338" r:id="rId474"/>
    <p:sldId id="339" r:id="rId475"/>
    <p:sldId id="340" r:id="rId476"/>
    <p:sldId id="341" r:id="rId477"/>
    <p:sldId id="342" r:id="rId478"/>
    <p:sldId id="343" r:id="rId479"/>
    <p:sldId id="344" r:id="rId480"/>
    <p:sldId id="345" r:id="rId481"/>
    <p:sldId id="346" r:id="rId482"/>
    <p:sldId id="347" r:id="rId483"/>
    <p:sldId id="348" r:id="rId484"/>
    <p:sldId id="349" r:id="rId485"/>
    <p:sldId id="350" r:id="rId486"/>
    <p:sldId id="351" r:id="rId487"/>
    <p:sldId id="352" r:id="rId488"/>
    <p:sldId id="353" r:id="rId489"/>
    <p:sldId id="354" r:id="rId490"/>
    <p:sldId id="355" r:id="rId491"/>
    <p:sldId id="356" r:id="rId492"/>
    <p:sldId id="357" r:id="rId493"/>
    <p:sldId id="358" r:id="rId494"/>
    <p:sldId id="359" r:id="rId495"/>
    <p:sldId id="360" r:id="rId496"/>
    <p:sldId id="361" r:id="rId497"/>
    <p:sldId id="362" r:id="rId498"/>
    <p:sldId id="363" r:id="rId499"/>
    <p:sldId id="364" r:id="rId500"/>
    <p:sldId id="365" r:id="rId501"/>
    <p:sldId id="366" r:id="rId502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Relationship Id="rId469" Type="http://schemas.openxmlformats.org/officeDocument/2006/relationships/slide" Target="slides/slide78.xml"/><Relationship Id="rId470" Type="http://schemas.openxmlformats.org/officeDocument/2006/relationships/slide" Target="slides/slide79.xml"/><Relationship Id="rId471" Type="http://schemas.openxmlformats.org/officeDocument/2006/relationships/slide" Target="slides/slide80.xml"/><Relationship Id="rId472" Type="http://schemas.openxmlformats.org/officeDocument/2006/relationships/slide" Target="slides/slide81.xml"/><Relationship Id="rId473" Type="http://schemas.openxmlformats.org/officeDocument/2006/relationships/slide" Target="slides/slide82.xml"/><Relationship Id="rId474" Type="http://schemas.openxmlformats.org/officeDocument/2006/relationships/slide" Target="slides/slide83.xml"/><Relationship Id="rId475" Type="http://schemas.openxmlformats.org/officeDocument/2006/relationships/slide" Target="slides/slide84.xml"/><Relationship Id="rId476" Type="http://schemas.openxmlformats.org/officeDocument/2006/relationships/slide" Target="slides/slide85.xml"/><Relationship Id="rId477" Type="http://schemas.openxmlformats.org/officeDocument/2006/relationships/slide" Target="slides/slide86.xml"/><Relationship Id="rId478" Type="http://schemas.openxmlformats.org/officeDocument/2006/relationships/slide" Target="slides/slide87.xml"/><Relationship Id="rId479" Type="http://schemas.openxmlformats.org/officeDocument/2006/relationships/slide" Target="slides/slide88.xml"/><Relationship Id="rId480" Type="http://schemas.openxmlformats.org/officeDocument/2006/relationships/slide" Target="slides/slide89.xml"/><Relationship Id="rId481" Type="http://schemas.openxmlformats.org/officeDocument/2006/relationships/slide" Target="slides/slide90.xml"/><Relationship Id="rId482" Type="http://schemas.openxmlformats.org/officeDocument/2006/relationships/slide" Target="slides/slide91.xml"/><Relationship Id="rId483" Type="http://schemas.openxmlformats.org/officeDocument/2006/relationships/slide" Target="slides/slide92.xml"/><Relationship Id="rId484" Type="http://schemas.openxmlformats.org/officeDocument/2006/relationships/slide" Target="slides/slide93.xml"/><Relationship Id="rId485" Type="http://schemas.openxmlformats.org/officeDocument/2006/relationships/slide" Target="slides/slide94.xml"/><Relationship Id="rId486" Type="http://schemas.openxmlformats.org/officeDocument/2006/relationships/slide" Target="slides/slide95.xml"/><Relationship Id="rId487" Type="http://schemas.openxmlformats.org/officeDocument/2006/relationships/slide" Target="slides/slide96.xml"/><Relationship Id="rId488" Type="http://schemas.openxmlformats.org/officeDocument/2006/relationships/slide" Target="slides/slide97.xml"/><Relationship Id="rId489" Type="http://schemas.openxmlformats.org/officeDocument/2006/relationships/slide" Target="slides/slide98.xml"/><Relationship Id="rId490" Type="http://schemas.openxmlformats.org/officeDocument/2006/relationships/slide" Target="slides/slide99.xml"/><Relationship Id="rId491" Type="http://schemas.openxmlformats.org/officeDocument/2006/relationships/slide" Target="slides/slide100.xml"/><Relationship Id="rId492" Type="http://schemas.openxmlformats.org/officeDocument/2006/relationships/slide" Target="slides/slide101.xml"/><Relationship Id="rId493" Type="http://schemas.openxmlformats.org/officeDocument/2006/relationships/slide" Target="slides/slide102.xml"/><Relationship Id="rId494" Type="http://schemas.openxmlformats.org/officeDocument/2006/relationships/slide" Target="slides/slide103.xml"/><Relationship Id="rId495" Type="http://schemas.openxmlformats.org/officeDocument/2006/relationships/slide" Target="slides/slide104.xml"/><Relationship Id="rId496" Type="http://schemas.openxmlformats.org/officeDocument/2006/relationships/slide" Target="slides/slide105.xml"/><Relationship Id="rId497" Type="http://schemas.openxmlformats.org/officeDocument/2006/relationships/slide" Target="slides/slide106.xml"/><Relationship Id="rId498" Type="http://schemas.openxmlformats.org/officeDocument/2006/relationships/slide" Target="slides/slide107.xml"/><Relationship Id="rId499" Type="http://schemas.openxmlformats.org/officeDocument/2006/relationships/slide" Target="slides/slide108.xml"/><Relationship Id="rId500" Type="http://schemas.openxmlformats.org/officeDocument/2006/relationships/slide" Target="slides/slide109.xml"/><Relationship Id="rId501" Type="http://schemas.openxmlformats.org/officeDocument/2006/relationships/slide" Target="slides/slide110.xml"/><Relationship Id="rId502" Type="http://schemas.openxmlformats.org/officeDocument/2006/relationships/slide" Target="slides/slide11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Natural Products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Previous-Year Questions · 31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1 Topics · 39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Topics · 39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Qs   E 18 · M 18 · H 3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Natural Products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questions   ·   Easy 18  |  Medium 18  |  Hard 3   ·   PYQ frequency: Very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biosynthetic precursor of abietic acid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Shikimic acid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Mevalonic acid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Chorismic acid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Cinnamic acid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Mevalonic acid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Abietic acid is a diterpenoid resin acid (C₂₀), assembled from isoprene units derived from mevalonic acid.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Mevalonic acid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Shikimic acid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Abietic acid is a diterpenoid resin acid (C₂₀), assembled from isoprene units derived from mevalonic acid.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Chorismic acid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Cinnamic acid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Correct characteristics of the functional groups of adenine in DNA base pair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N(3) is a hydrogen bond acceptor and C(6) NH₂ is a hydrogen bond donor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N(1) is a hydrogen bond acceptor and C(6) NH₂ is a hydrogen bond donor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N(3) and C(6) NH₂ are hydrogen bond acceptors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N(1) and C(6)NH₂ are hydrogen bond acceptors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N(1) is a hydrogen bond acceptor and C(6) NH₂ is a hydrogen bond donor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A·T Watson–Crick pair adenine's N(1) accepts a hydrogen bond from thymine N(3)–H and the C(6)-NH₂ donates one to thymine's C(4)=O.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N(1) is a hydrogen bond acceptor and C(6) NH₂ is a hydrogen bond donor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N(3) is a hydrogen bond acceptor and C(6) NH₂ is a hydrogen bond donor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In the A·T Watson–Crick pair adenine's N(1) accepts a hydrogen bond from thymine N(3)–H and the C(6)-NH₂ donates one to thymine's C(4)=O.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N(3) and C(6) NH₂ are hydrogen bond acceptors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N(1) and C(6)NH₂ are hydrogen bond acceptors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following natural product Enterodiol is 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terpene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steroid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lignan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alkaloid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lignan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Enterodiol is a lignan, formed by the action of intestinal bacteria on lignan precursors found in plants.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lignan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terpene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Enterodiol is a lignan, formed by the action of intestinal bacteria on lignan precursors found in plants.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steroid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alkaloid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keto-hexose among the following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Xylose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Galactose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Fructose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Mannose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Fructose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Among the given options, fructose is the only one which contains a ketonic functional group, having six carbon atoms, thus called as ketohexose. CSIR JUNE 2019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Fructose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Xylose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Among the given options, fructose is the only one which contains a ketonic functional group, having six carbon atoms, thus called as ketohexose. CSIR JUNE 2019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Galactose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Mannose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natural product that gives signal at δ 218 ppm in its ¹³ C NMR spectrum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α-pinene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geraniol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carvone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camphor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 218 ppm is a saturated ketone carbonyl: camphor. Carvone's conjugated ketone is at ≈199, geraniol and α-pinene have no C=O.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camphor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α-pinene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δ 218 ppm is a saturated ketone carbonyl: camphor. Carvone's conjugated ketone is at ≈199, geraniol and α-pinene have no C=O.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geraniol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carvone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amino acid which is basic in nature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Tyrosine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Asparagine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Leucine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Arginine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Arginine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number of NH2 groups, more basic, the amino acid hence more basic is arginine. CSIR DEC 2012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Arginine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Tyrosine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More number of NH2 groups, more basic, the amino acid hence more basic is arginine. CSIR DEC 2012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Asparagine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Leucine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 of isoprene units present in lupeol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six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terpene Lupeol contains 30 carbons, dividing by 5 (since each isoprene unit has 5 carbon) we get 6.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six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The terpene Lupeol contains 30 carbons, dividing by 5 (since each isoprene unit has 5 carbon) we get 6.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biosynthetic precursor for the steroids is (a) secologanin (b) shikimic acid (c) mevalonic acid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(C)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natural product that is a steroid and contains an α,β-unsaturated ketone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estrone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prostaglandin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cortisone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morphine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cortisone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Cortisone is a C21 steroid (pregnane skeleton) with a Δ⁴-3-keto group — an α,β-unsaturated ketone in ring A. Estrone is a phenolic steroid, prostaglandins are C20 fatty-acid derivatives, morphine is an alkaloid.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cortisone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estrone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Cortisone is a C21 steroid (pregnane skeleton) with a Δ⁴-3-keto group — an α,β-unsaturated ketone in ring A. Estrone is a phenolic steroid, prostaglandins are C20 fatty-acid derivatives, morphine is an alkaloid.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prostaglandin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morphine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D-Glucose and D-fructose interconvert into each other in aqueous alkaline solution. Suggest a mechanism for the interconversion.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removes the C2–H of glucose to give the C1–C2 enediolate (1,2-enediol); reprotonation at C1 gives back glucose or mannose (C2 epimers), while tautomerisation to the C2 carbonyl gives fructose. All three interconvert through the common enediol.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Lobry de Bruyn–van Ekenstein rearrangement via the 1,2-enediol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Proteins are biopolymers. The monomer units present in them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carbohydrates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amino acids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fatty acids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alkenes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amino acids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Proteins are polyamides formed by condensation of α-amino acids (peptide bonds).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amino acids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carbohydrates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Proteins are polyamides formed by condensation of α-amino acids (peptide bonds).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fatty acids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alkenes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pKₐ values for the three ionizable groups X, Y and Z of glutamic acid are 4.3, 9.7 and 2.2 respectively. The isoelectric point for the amino acid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7.00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4.95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5.95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3.25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 acidic amino acid pI is the mean of the two carboxyl pKₐ values: (2.2 + 4.3)/2 = 3.25.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3.25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7.00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For an acidic amino acid pI is the mean of the two carboxyl pKₐ values: (2.2 + 4.3)/2 = 3.25.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4.95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5.95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contain a Statement with a Reason and an Assertion. For each question, choose the correct answer from the following four choices. Statement: D-Glucose and D-mannose give the same phenylosazone. Reason: Osazone formation results in a loss of the stereocentre at C₂ but does not affect other stereocenters. Assertion: D-Glucose and D-mannose are enantiomers.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Reason and Assertion are correct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Reason and Assertion are wrong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is correct but Assertion is wrong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is wrong but Assertion is correct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Reason is correct but Assertion is wrong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Osazone formation involves C1 and C2, destroying the C2 stereocentre, so the C2 epimers glucose and mannose give the same osazone (Reason correct). Glucose and mannose are epimers/diastereomers, not enantiomers (Assertion wrong).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Reason is correct but Assertion is wrong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Reason and Assertion are correct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Osazone formation involves C1 and C2, destroying the C2 stereocentre, so the C2 epimers glucose and mannose give the same osazone (Reason correct). Glucose and mannose are epimers/diastereomers, not enantiomers (Assertion wrong).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Reason and Assertion are wrong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is wrong but Assertion is correct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Select the correct pair of statements: (I) Complementary strands run antiparallel in a double stranded DNA. (II) The triplet codons, represented by the genetic code, are expressed by ribonucleic acids. (III) t-RNA carries the genetic information to the site of DNA replication. (IV) A nucleoside contains a ribose or deoxyribose and phosphate constituents only.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II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and III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and IV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IV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I and II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true (antiparallel strands). II true (codons are read on mRNA). III false — tRNA carries amino acids to the ribosome, mRNA carries the information. IV false — a nucleoside is base + sugar with no phosphate.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I and II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and III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I true (antiparallel strands). II true (codons are read on mRNA). III false — tRNA carries amino acids to the ribosome, mRNA carries the information. IV false — a nucleoside is base + sugar with no phosphate.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and IV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IV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Sucrose is converted to a mixture of glucose and fructose in a pseudo first order process under alkaline condi tions. The reaction has a half life of 28.4 min . The time required for the reduction of a 8.0 mM sample of sucrose to 1.0 mM is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56.8 min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170.4 min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85.2 min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227.2 min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85.2 min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mM → 1 mM is three halvings (8 → 4 → 2 → 1): 3 × 28.4 = 85.2 min.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85.2 min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56.8 min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8 mM → 1 mM is three halvings (8 → 4 → 2 → 1): 3 × 28.4 = 85.2 min.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170.4 min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227.2 min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Treatment of the pentapeptide Gly-Arg-Phe-Ala-Ala, in separate experiments, with the enzymes Trypsin, Chemotrypsin and Carboxypeptidase A respectively, gives :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Gly-Arg + Phe-Ala-Ala; Gly-Arg-Phe+Ala-Ala; Gly-Arg-Phe-Ala+Ala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Gly-Arg-Phe+Ala-Ala; Gly-Arg-Phe+Ala-Ala; Gly-Arg-Phe-Ala+Ala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Gly-Arg+Phe-Ala-Ala; Gly-Arg-Phe-Ala+Ala; Gly-Arg-Phe+Ala-Ala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Gly-Arg + Phe-Ala-Ala; Gly-Arg-Phe+Ala-Ala; Gly+ Arg-Phe-Ala + Ala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Gly-Arg + Phe-Ala-Ala; Gly-Arg-Phe+Ala-Ala; Gly-Arg-Phe-Ala+Ala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Trypsin cuts after Arg (Gly-Arg + Phe-Ala-Ala), chymotrypsin after Phe (Gly-Arg-Phe + Ala-Ala), carboxypeptidase A releases the C-terminal Ala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Gly-Arg + Phe-Ala-Ala; Gly-Arg-Phe+Ala-Ala; Gly-Arg-Phe-Ala+Ala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Gly-Arg-Phe+Ala-Ala; Gly-Arg-Phe+Ala-Ala; Gly-Arg-Phe-Ala+Ala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Trypsin cuts after Arg (Gly-Arg + Phe-Ala-Ala), chymotrypsin after Phe (Gly-Arg-Phe + Ala-Ala), carboxypeptidase A releases the C-terminal Ala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Gly-Arg+Phe-Ala-Ala; Gly-Arg-Phe-Ala+Ala; Gly-Arg-Phe+Ala-Ala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Gly-Arg + Phe-Ala-Ala; Gly-Arg-Phe+Ala-Ala; Gly+ Arg-Phe-Ala + Ala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Cyanogen bromide (CNBr) specifically hydrolyses the peptide bond formed by the C–side of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methionine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glycine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proline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methionine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CNBr cleaves specifically at the C-terminal side of methionine, converting Met to a homoserine lactone.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methionine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glycine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CNBr cleaves specifically at the C-terminal side of methionine, converting Met to a homoserine lactone.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proline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decreasing order of isoelectric point for the following α-amino acids is Lysine (I), Alanine (II), Glutamic acid (III)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II &gt; III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&gt; I &gt; III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&gt; I &gt; II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III &gt; II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I &gt; II &gt; III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pI: lysine (basic side chain) ≈ 9.7 &gt; alanine (neutral) ≈ 6.0 &gt; glutamic acid (acidic) ≈ 3.2.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I &gt; II &gt; III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&gt; I &gt; III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pI: lysine (basic side chain) ≈ 9.7 &gt; alanine (neutral) ≈ 6.0 &gt; glutamic acid (acidic) ≈ 3.2.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&gt; I &gt; II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III &gt; II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sequence of an mRNA molecule produced from a DNA template strand with the composition 5'–AGCTACACT–3'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5'–AGUGUAGCU–3'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5'–UCGAUGUGA–3'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5'–AGTGTAGCT–3'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5'–TCGATGTGA–3'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5'–AGUGUAGCU–3'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mRNA is complementary and antiparallel to the template, with U for T. Template 5′-AGCTACACT-3′ → mRNA 3′-UCGAUGUGA-5′ = 5′-AGUGUAGCU-3′. Options (c)/(d) contain T and cannot be RNA. (Bank key (c) — corrected.)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5'–AGUGUAGCU–3'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5'–UCGAUGUGA–3'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mRNA is complementary and antiparallel to the template, with U for T. Template 5′-AGCTACACT-3′ → mRNA 3′-UCGAUGUGA-5′ = 5′-AGUGUAGCU-3′. Options (c)/(d) contain T and cannot be RNA. (Bank key (c) — corrected.)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5'–AGTGTAGCT–3'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5'–TCGATGTGA–3'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 of thymine residues in a 5000 kb DNA containing 23% guanine residues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2.70 × 10⁶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2.70 × 10⁷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1.35 × 10⁶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1.35 × 10⁷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1.35 × 10⁶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Chargaff: G = C = 23 %, so A = T = 27 %. Taking the 5000 kb DNA as 5×10⁶ nucleotides: T = 0.27 × 5×10⁶ = 1.35×10⁶ (bank key). If 5000 kb is counted as 5×10⁶ base pairs (10⁷ nucleotides) the answer doubles to 2.7×10⁶.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1.35 × 10⁶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2.70 × 10⁶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Chargaff: G = C = 23 %, so A = T = 27 %. Taking the 5000 kb DNA as 5×10⁶ nucleotides: T = 0.27 × 5×10⁶ = 1.35×10⁶ (bank key). If 5000 kb is counted as 5×10⁶ base pairs (10⁷ nucleotides) the answer doubles to 2.7×10⁶.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2.70 × 10⁷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1.35 × 10⁷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disaccharide that will not given Benedict's test and will not form osazone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maltose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lactose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cellobiose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sucrose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sucrose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Sucrose (Glc α1→β2 Fru) has no free anomeric carbon: non-reducing and no osazone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sucrose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maltose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Sucrose (Glc α1→β2 Fru) has no free anomeric carbon: non-reducing and no osazone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lactose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cellobiose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compound given below is a (Hirsutene)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sesterterpene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monoterpene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sesquiterpene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triterpene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sesquiterpene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Hirsutene is a C15 (three isoprene units) tricyclic → sesquiterpene.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sesquiterpene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sesterterpene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Hirsutene is a C15 (three isoprene units) tricyclic → sesquiterpene.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monoterpene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triterpene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tetrapeptide, made up of natural amino acids, has alanine as the N-terminal residue which is coupled to a chiral amino acid. Upon complete hydrolysis, the tetrapeptide gives glycine, alanine, phenylalanine and leucine. The number of possible sequences of the tetrapeptide is ____. GATE 2020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 1 = Ala. Position 2 must be chiral, i.e. Phe or Leu (not Gly): 2 choices; the remaining two residues fill positions 3–4 in 2! = 2 ways → 2 × 2 = 4 sequences.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4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correct example of a nucleotide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DNA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adenosine monophosphate (AMP)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RNA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uridine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adenosine monophosphate (AMP)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Nucleotide = base + sugar + phosphate: AMP. Uridine is a nucleoside (no phosphate); DNA/RNA are polynucleotides.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adenosine monophosphate (AMP)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DNA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Nucleotide = base + sugar + phosphate: AMP. Uridine is a nucleoside (no phosphate); DNA/RNA are polynucleotides.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RNA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uridine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complementary strand of DNA for the following single stranded DNA sequence, 5′–A–T–C–A–T–G–C–3′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5′–A–T–C–A–T–G–C–3′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5′–T–A–G–T–A–C–G–3′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5′–G–C–A–T–G–A–T–3′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5′–C–G–T–A–C–T–A–3′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5′–G–C–A–T–G–A–T–3′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 of 5′-ATCATGC-3′ read antiparallel is 3′-TAGTACG-5′, which written 5′→3′ is 5′-GCATGAT-3′.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5′–G–C–A–T–G–A–T–3′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5′–A–T–C–A–T–G–C–3′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Complement of 5′-ATCATGC-3′ read antiparallel is 3′-TAGTACG-5′, which written 5′→3′ is 5′-GCATGAT-3′.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5′–T–A–G–T–A–C–G–3′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5′–C–G–T–A–C–T–A–3′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Calculate the isoelectric point (p.I.) of lysine, given the pKₐ of α.NH₃ is 8.95, pKₐ of side chain NH₃ is 10.53 and pKₐ of α.COOH is 2.18.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Lysine (basic): pI = average of the two amino pKₐ values = (8.95 + 10.53)/2 = 9.74.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9.74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relationship within each pair of the natural products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 - terpene; insulin - protein; nicotine - alkaloids; streptomycin - carbohydrate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 - terpene; insulin - carbohydrate; nicotine - alkaloid; streptomycin - lipid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Camphor-alkaloid; insulin-protein; nicotine-terpene; streptomycin-carbohydrate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 - carbohydrate; insulin - protein; nicotine - alkaloid; streptomycin - terpene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Camphor - terpene; insulin - protein; nicotine - alkaloids; streptomycin - carbohydrate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 – terpene; insulin – protein; nicotine – alkaloid; streptomycin – (amino)carbohydrate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Camphor - terpene; insulin - protein; nicotine - alkaloids; streptomycin - carbohydrate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 - terpene; insulin - carbohydrate; nicotine - alkaloid; streptomycin - lipid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Camphor – terpene; insulin – protein; nicotine – alkaloid; streptomycin – (amino)carbohydrate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Camphor-alkaloid; insulin-protein; nicotine-terpene; streptomycin-carbohydrate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Camphor - carbohydrate; insulin - protein; nicotine - alkaloid; streptomycin - terpene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complementary DNA sequence of the given DNA 5'-G-A-A-T-T-C-3'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5'-C-T-T-A-A-G-3'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5'-C-U-U-A-A-G-3'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3'-C-T-T-A-A-G-5'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3'-G-A-A-T-T-C-5'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3'-C-T-T-A-A-G-5'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 of 5′-GAATTC-3′ is 3′-CTTAAG-5′ (the EcoRI palindrome; equivalently 5′-GAATTC-3′). Option (b) contains U.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3'-C-T-T-A-A-G-5'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5'-C-T-T-A-A-G-3'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Complement of 5′-GAATTC-3′ is 3′-CTTAAG-5′ (the EcoRI palindrome; equivalently 5′-GAATTC-3′). Option (b) contains U.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5'-C-U-U-A-A-G-3'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3'-G-A-A-T-T-C-5'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one of the following statements is Correct?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Naturally occuring DNA has β-configuration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Nucleic acids are derived from proteins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Proteins store genetic information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Vitamins generally act as enzymes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Naturally occuring DNA has β-configuration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DNA is mostly the right-handed B form; nucleic acids are not derived from proteins, proteins do not store genetic information and vitamins act as cofactors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Naturally occuring DNA has β-configuration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Nucleic acids are derived from proteins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Natural DNA is mostly the right-handed B form; nucleic acids are not derived from proteins, proteins do not store genetic information and vitamins act as cofactors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Proteins store genetic information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Vitamins generally act as enzymes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Tollen's test will be negative for: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Glucose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Mannose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Sucrose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Galactose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Sucrose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Sucrose's anomeric carbons are both locked in the glycosidic bond (acetal/ketal), so it cannot open to an aldehyde — a non-reducing sugar; glucose, mannose and galactose are reducing.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Sucrose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Glucose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Sucrose's anomeric carbons are both locked in the glycosidic bond (acetal/ketal), so it cannot open to an aldehyde — a non-reducing sugar; glucose, mannose and galactose are reducing.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Mannose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Galactose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Specific rotations of freshly prepared aqueous solutions of I and II are +112 and +18.7, respectively. On standing the optical rotation of aqueous solution of I slowly decreases to give a final value of +52.7 due to equilibrium with II. Under this state of equilibrium, what is the ratio II : I?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0.57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1.75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5.9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1.75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x = fraction of I: 112x + 18.7(1 − x) = 52.7 → 93.3x = 34 → x = 0.364. II : I = 0.636/0.364 = 1.75 (mutarotation of α-/β-D-glucose).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1.75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0.57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Let x = fraction of I: 112x + 18.7(1 − x) = 52.7 → 93.3x = 34 → x = 0.364. II : I = 0.636/0.364 = 1.75 (mutarotation of α-/β-D-glucose).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5.9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pKₐ values of lysine are 2.18, 8.95 and 10.79. The isoelectric point of lysine is ____ IIT JAM 2016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Lysine: pI = (pKₐ α-NH₃⁺ + pKₐ ε-NH₃⁺)/2 = (8.95 + 10.79)/2 = 9.87.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9.87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most basic amino acid among the following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tyrosine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methionine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arginine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glutamine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arginine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Arginine's guanidinium side chain (pKₐ ≈ 12.5) is the most basic group among amino acids.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arginine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tyrosine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Arginine's guanidinium side chain (pKₐ ≈ 12.5) is the most basic group among amino acids.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methionine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glutamine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 the correct statement(s) is/are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Guanine is a purine nucleobase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Glycine and proline are achiral amino acids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DNA contains glycosidic bonds and pentose sugars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Sucrose is a non-reducing sugar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Guanine is a purine nucleobase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Guanine is a purine ✓; DNA has N-glycosidic bonds and 2-deoxyribose ✓; sucrose is non-reducing ✓. Glycine is achiral but proline is chiral, so (b) is false.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Guanine is a purine nucleobase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Glycine and proline are achiral amino acids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Guanine is a purine ✓; DNA has N-glycosidic bonds and 2-deoxyribose ✓; sucrose is non-reducing ✓. Glycine is achiral but proline is chiral, so (b) is false.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DNA contains glycosidic bonds and pentose sugars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Sucrose is a non-reducing sugar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maximum number of dipeptides that could be obtained by reaction of phenylalanine with leucine is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Phe-Phe, Leu-Leu, Phe-Leu and Leu-Phe (sequence matters) → 4 dipeptides.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4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C-2 epimer of D-glucose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D-Mannose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D-Fructose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D-Galactose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D-Gulose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D-Mannose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D-Mannose differs from D-glucose only in the configuration at C2 (C2 epimer); galactose is the C4 epimer; fructose is a ketose.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D-Mannose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D-Fructose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D-Mannose differs from D-glucose only in the configuration at C2 (C2 epimer); galactose is the C4 epimer; fructose is a ketose.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D-Galactose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D-Gulose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complementary strand for the following single strand of DNA is 5' ← mathrmA-T-G-C-T → 3' (a) 3' ← mathrmT-A-C-G-A → 5' (b) 3' ← mathrmA-T-G-C-T → 5'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(A)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nucleobase NOT found DNA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Thymine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Uracil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Adenine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Uracil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Uracil occurs in RNA; DNA uses thymine in its place.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Uracil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carbons ÷ 5 → terpene class; N-atom + basic + plant origin → alkaloid.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'5 carbons at a time'.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Thymine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Uracil occurs in RNA; DNA uses thymine in its place.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Assuming all terpenes follow head-to-tail joining (squalene and carotenoids are tail-to-tail at the centre).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Adenine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Shikimate pathway → aromatic amino acids → alkaloids and flavonoid B-ring.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39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functional group (s) in reducing sugar that tests positive with Tollen's reagent is (are)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Aldehyde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Ketone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Acetal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Hemi-acetal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Products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10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free hemiacetal (anomeric OH) opens to the aldehyde, which is oxidised by Tollens' reagent. A full acetal (glycoside) cannot open and is non-reducing.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(a) and (d)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Natural Products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Classes and biosynthesis: terpenoids (C₅ isoprene; mevalonate/MEP), steroids (cyclopentanoperhydrophenanthrene; cholesterol, hormones), alkaloids (N-containing; morphine, quinine, nicotine, atropine), carbohydrates (Fischer/Haworth, mutarotation, glycosides), amino acids/peptides (sequencing, Edman), nucleic acids, flavonoids/polyketides (acetate pathway).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Isoprene rule: C₁₀ mono-, C₁₅ sesqui-, C₂₀ di-, C₃₀ tri- (squalene), C₄₀ tetra-terpenes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Steroid skeleton: 17 C, rings A/B/C/D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Edman degradation: PTH-amino acid per cycle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Mutarotation: α-D-glucose +112° ⇌ β +19° → +52.7°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Classify a natural product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isoprene units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Biogenetic pathway (mevalonate, shikimate, acetate)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Reactions of glucose (osazone, oxidation)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Peptide sequencing logic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all terpenes follow head-to-tail joining (squalene and carotenoids are tail-to-tail at the centre).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Shikimate pathway → aromatic amino acids → alkaloids and flavonoid B-ring.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…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4 question(s) next session on Natural Products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106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