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Masters/slideMaster50.xml" ContentType="application/vnd.openxmlformats-officedocument.presentationml.slideMaster+xml"/>
  <Override PartName="/ppt/slideMasters/slideMaster51.xml" ContentType="application/vnd.openxmlformats-officedocument.presentationml.slideMaster+xml"/>
  <Override PartName="/ppt/slideMasters/slideMaster52.xml" ContentType="application/vnd.openxmlformats-officedocument.presentationml.slideMaster+xml"/>
  <Override PartName="/ppt/slideMasters/slideMaster53.xml" ContentType="application/vnd.openxmlformats-officedocument.presentationml.slideMaster+xml"/>
  <Override PartName="/ppt/slideMasters/slideMaster54.xml" ContentType="application/vnd.openxmlformats-officedocument.presentationml.slideMaster+xml"/>
  <Override PartName="/ppt/slideMasters/slideMaster55.xml" ContentType="application/vnd.openxmlformats-officedocument.presentationml.slideMaster+xml"/>
  <Override PartName="/ppt/slideMasters/slideMaster56.xml" ContentType="application/vnd.openxmlformats-officedocument.presentationml.slideMaster+xml"/>
  <Override PartName="/ppt/slideMasters/slideMaster57.xml" ContentType="application/vnd.openxmlformats-officedocument.presentationml.slideMaster+xml"/>
  <Override PartName="/ppt/slideMasters/slideMaster58.xml" ContentType="application/vnd.openxmlformats-officedocument.presentationml.slideMaster+xml"/>
  <Override PartName="/ppt/slideMasters/slideMaster59.xml" ContentType="application/vnd.openxmlformats-officedocument.presentationml.slideMaster+xml"/>
  <Override PartName="/ppt/slideMasters/slideMaster60.xml" ContentType="application/vnd.openxmlformats-officedocument.presentationml.slideMaster+xml"/>
  <Override PartName="/ppt/slideMasters/slideMaster61.xml" ContentType="application/vnd.openxmlformats-officedocument.presentationml.slideMaster+xml"/>
  <Override PartName="/ppt/slideMasters/slideMaster62.xml" ContentType="application/vnd.openxmlformats-officedocument.presentationml.slideMaster+xml"/>
  <Override PartName="/ppt/slideMasters/slideMaster63.xml" ContentType="application/vnd.openxmlformats-officedocument.presentationml.slideMaster+xml"/>
  <Override PartName="/ppt/slideMasters/slideMaster64.xml" ContentType="application/vnd.openxmlformats-officedocument.presentationml.slideMaster+xml"/>
  <Override PartName="/ppt/slideMasters/slideMaster65.xml" ContentType="application/vnd.openxmlformats-officedocument.presentationml.slideMaster+xml"/>
  <Override PartName="/ppt/slideMasters/slideMaster66.xml" ContentType="application/vnd.openxmlformats-officedocument.presentationml.slideMaster+xml"/>
  <Override PartName="/ppt/slideMasters/slideMaster67.xml" ContentType="application/vnd.openxmlformats-officedocument.presentationml.slideMaster+xml"/>
  <Override PartName="/ppt/slideMasters/slideMaster68.xml" ContentType="application/vnd.openxmlformats-officedocument.presentationml.slideMaster+xml"/>
  <Override PartName="/ppt/slideMasters/slideMaster69.xml" ContentType="application/vnd.openxmlformats-officedocument.presentationml.slideMaster+xml"/>
  <Override PartName="/ppt/slideMasters/slideMaster70.xml" ContentType="application/vnd.openxmlformats-officedocument.presentationml.slideMaster+xml"/>
  <Override PartName="/ppt/slideMasters/slideMaster71.xml" ContentType="application/vnd.openxmlformats-officedocument.presentationml.slideMaster+xml"/>
  <Override PartName="/ppt/slideMasters/slideMaster72.xml" ContentType="application/vnd.openxmlformats-officedocument.presentationml.slideMaster+xml"/>
  <Override PartName="/ppt/slideMasters/slideMaster73.xml" ContentType="application/vnd.openxmlformats-officedocument.presentationml.slideMaster+xml"/>
  <Override PartName="/ppt/slideMasters/slideMaster74.xml" ContentType="application/vnd.openxmlformats-officedocument.presentationml.slideMaster+xml"/>
  <Override PartName="/ppt/slideMasters/slideMaster75.xml" ContentType="application/vnd.openxmlformats-officedocument.presentationml.slideMaster+xml"/>
  <Override PartName="/ppt/slideMasters/slideMaster76.xml" ContentType="application/vnd.openxmlformats-officedocument.presentationml.slideMaster+xml"/>
  <Override PartName="/ppt/slideMasters/slideMaster77.xml" ContentType="application/vnd.openxmlformats-officedocument.presentationml.slideMaster+xml"/>
  <Override PartName="/ppt/slideMasters/slideMaster78.xml" ContentType="application/vnd.openxmlformats-officedocument.presentationml.slideMaster+xml"/>
  <Override PartName="/ppt/slideMasters/slideMaster79.xml" ContentType="application/vnd.openxmlformats-officedocument.presentationml.slideMaster+xml"/>
  <Override PartName="/ppt/slideMasters/slideMaster80.xml" ContentType="application/vnd.openxmlformats-officedocument.presentationml.slideMaster+xml"/>
  <Override PartName="/ppt/slideMasters/slideMaster81.xml" ContentType="application/vnd.openxmlformats-officedocument.presentationml.slideMaster+xml"/>
  <Override PartName="/ppt/slideMasters/slideMaster82.xml" ContentType="application/vnd.openxmlformats-officedocument.presentationml.slideMaster+xml"/>
  <Override PartName="/ppt/slideMasters/slideMaster83.xml" ContentType="application/vnd.openxmlformats-officedocument.presentationml.slideMaster+xml"/>
  <Override PartName="/ppt/slideMasters/slideMaster84.xml" ContentType="application/vnd.openxmlformats-officedocument.presentationml.slideMaster+xml"/>
  <Override PartName="/ppt/slideMasters/slideMaster85.xml" ContentType="application/vnd.openxmlformats-officedocument.presentationml.slideMaster+xml"/>
  <Override PartName="/ppt/slideMasters/slideMaster86.xml" ContentType="application/vnd.openxmlformats-officedocument.presentationml.slideMaster+xml"/>
  <Override PartName="/ppt/slideMasters/slideMaster87.xml" ContentType="application/vnd.openxmlformats-officedocument.presentationml.slideMaster+xml"/>
  <Override PartName="/ppt/slideMasters/slideMaster88.xml" ContentType="application/vnd.openxmlformats-officedocument.presentationml.slideMaster+xml"/>
  <Override PartName="/ppt/slideMasters/slideMaster89.xml" ContentType="application/vnd.openxmlformats-officedocument.presentationml.slideMaster+xml"/>
  <Override PartName="/ppt/slideMasters/slideMaster90.xml" ContentType="application/vnd.openxmlformats-officedocument.presentationml.slideMaster+xml"/>
  <Override PartName="/ppt/slideMasters/slideMaster91.xml" ContentType="application/vnd.openxmlformats-officedocument.presentationml.slideMaster+xml"/>
  <Override PartName="/ppt/slideMasters/slideMaster92.xml" ContentType="application/vnd.openxmlformats-officedocument.presentationml.slideMaster+xml"/>
  <Override PartName="/ppt/slideMasters/slideMaster93.xml" ContentType="application/vnd.openxmlformats-officedocument.presentationml.slideMaster+xml"/>
  <Override PartName="/ppt/slideMasters/slideMaster94.xml" ContentType="application/vnd.openxmlformats-officedocument.presentationml.slideMaster+xml"/>
  <Override PartName="/ppt/slideMasters/slideMaster95.xml" ContentType="application/vnd.openxmlformats-officedocument.presentationml.slideMaster+xml"/>
  <Override PartName="/ppt/slideMasters/slideMaster96.xml" ContentType="application/vnd.openxmlformats-officedocument.presentationml.slideMaster+xml"/>
  <Override PartName="/ppt/slideMasters/slideMaster97.xml" ContentType="application/vnd.openxmlformats-officedocument.presentationml.slideMaster+xml"/>
  <Override PartName="/ppt/slideMasters/slideMaster98.xml" ContentType="application/vnd.openxmlformats-officedocument.presentationml.slideMaster+xml"/>
  <Override PartName="/ppt/slideMasters/slideMaster99.xml" ContentType="application/vnd.openxmlformats-officedocument.presentationml.slideMaster+xml"/>
  <Override PartName="/ppt/slideMasters/slideMaster100.xml" ContentType="application/vnd.openxmlformats-officedocument.presentationml.slideMaster+xml"/>
  <Override PartName="/ppt/slideMasters/slideMaster101.xml" ContentType="application/vnd.openxmlformats-officedocument.presentationml.slideMaster+xml"/>
  <Override PartName="/ppt/slideMasters/slideMaster102.xml" ContentType="application/vnd.openxmlformats-officedocument.presentationml.slideMaster+xml"/>
  <Override PartName="/ppt/slideMasters/slideMaster103.xml" ContentType="application/vnd.openxmlformats-officedocument.presentationml.slideMaster+xml"/>
  <Override PartName="/ppt/slideMasters/slideMaster104.xml" ContentType="application/vnd.openxmlformats-officedocument.presentationml.slideMaster+xml"/>
  <Override PartName="/ppt/slideMasters/slideMaster105.xml" ContentType="application/vnd.openxmlformats-officedocument.presentationml.slideMaster+xml"/>
  <Override PartName="/ppt/slideMasters/slideMaster106.xml" ContentType="application/vnd.openxmlformats-officedocument.presentationml.slideMaster+xml"/>
  <Override PartName="/ppt/slideMasters/slideMaster107.xml" ContentType="application/vnd.openxmlformats-officedocument.presentationml.slideMaster+xml"/>
  <Override PartName="/ppt/slideMasters/slideMaster108.xml" ContentType="application/vnd.openxmlformats-officedocument.presentationml.slideMaster+xml"/>
  <Override PartName="/ppt/slideMasters/slideMaster109.xml" ContentType="application/vnd.openxmlformats-officedocument.presentationml.slideMaster+xml"/>
  <Override PartName="/ppt/slideMasters/slideMaster110.xml" ContentType="application/vnd.openxmlformats-officedocument.presentationml.slideMaster+xml"/>
  <Override PartName="/ppt/slideMasters/slideMaster111.xml" ContentType="application/vnd.openxmlformats-officedocument.presentationml.slideMaster+xml"/>
  <Override PartName="/ppt/slideMasters/slideMaster112.xml" ContentType="application/vnd.openxmlformats-officedocument.presentationml.slideMaster+xml"/>
  <Override PartName="/ppt/slideMasters/slideMaster113.xml" ContentType="application/vnd.openxmlformats-officedocument.presentationml.slideMaster+xml"/>
  <Override PartName="/ppt/slideMasters/slideMaster114.xml" ContentType="application/vnd.openxmlformats-officedocument.presentationml.slideMaster+xml"/>
  <Override PartName="/ppt/slideMasters/slideMaster115.xml" ContentType="application/vnd.openxmlformats-officedocument.presentationml.slideMaster+xml"/>
  <Override PartName="/ppt/slideMasters/slideMaster116.xml" ContentType="application/vnd.openxmlformats-officedocument.presentationml.slideMaster+xml"/>
  <Override PartName="/ppt/slideMasters/slideMaster117.xml" ContentType="application/vnd.openxmlformats-officedocument.presentationml.slideMaster+xml"/>
  <Override PartName="/ppt/slideMasters/slideMaster118.xml" ContentType="application/vnd.openxmlformats-officedocument.presentationml.slideMaster+xml"/>
  <Override PartName="/ppt/slideMasters/slideMaster119.xml" ContentType="application/vnd.openxmlformats-officedocument.presentationml.slideMaster+xml"/>
  <Override PartName="/ppt/slideMasters/slideMaster120.xml" ContentType="application/vnd.openxmlformats-officedocument.presentationml.slideMaster+xml"/>
  <Override PartName="/ppt/slideMasters/slideMaster121.xml" ContentType="application/vnd.openxmlformats-officedocument.presentationml.slideMaster+xml"/>
  <Override PartName="/ppt/slideMasters/slideMaster122.xml" ContentType="application/vnd.openxmlformats-officedocument.presentationml.slideMaster+xml"/>
  <Override PartName="/ppt/slideMasters/slideMaster123.xml" ContentType="application/vnd.openxmlformats-officedocument.presentationml.slideMaster+xml"/>
  <Override PartName="/ppt/slideMasters/slideMaster124.xml" ContentType="application/vnd.openxmlformats-officedocument.presentationml.slideMaster+xml"/>
  <Override PartName="/ppt/slideMasters/slideMaster125.xml" ContentType="application/vnd.openxmlformats-officedocument.presentationml.slideMaster+xml"/>
  <Override PartName="/ppt/slideMasters/slideMaster126.xml" ContentType="application/vnd.openxmlformats-officedocument.presentationml.slideMaster+xml"/>
  <Override PartName="/ppt/slideMasters/slideMaster127.xml" ContentType="application/vnd.openxmlformats-officedocument.presentationml.slideMaster+xml"/>
  <Override PartName="/ppt/slideMasters/slideMaster128.xml" ContentType="application/vnd.openxmlformats-officedocument.presentationml.slideMaster+xml"/>
  <Override PartName="/ppt/slideMasters/slideMaster129.xml" ContentType="application/vnd.openxmlformats-officedocument.presentationml.slideMaster+xml"/>
  <Override PartName="/ppt/slideMasters/slideMaster130.xml" ContentType="application/vnd.openxmlformats-officedocument.presentationml.slideMaster+xml"/>
  <Override PartName="/ppt/slideMasters/slideMaster131.xml" ContentType="application/vnd.openxmlformats-officedocument.presentationml.slideMaster+xml"/>
  <Override PartName="/ppt/slideMasters/slideMaster132.xml" ContentType="application/vnd.openxmlformats-officedocument.presentationml.slideMaster+xml"/>
  <Override PartName="/ppt/slideMasters/slideMaster133.xml" ContentType="application/vnd.openxmlformats-officedocument.presentationml.slideMaster+xml"/>
  <Override PartName="/ppt/slideMasters/slideMaster134.xml" ContentType="application/vnd.openxmlformats-officedocument.presentationml.slideMaster+xml"/>
  <Override PartName="/ppt/slideMasters/slideMaster135.xml" ContentType="application/vnd.openxmlformats-officedocument.presentationml.slideMaster+xml"/>
  <Override PartName="/ppt/slideMasters/slideMaster136.xml" ContentType="application/vnd.openxmlformats-officedocument.presentationml.slideMaster+xml"/>
  <Override PartName="/ppt/slideMasters/slideMaster137.xml" ContentType="application/vnd.openxmlformats-officedocument.presentationml.slideMaster+xml"/>
  <Override PartName="/ppt/slideMasters/slideMaster138.xml" ContentType="application/vnd.openxmlformats-officedocument.presentationml.slideMaster+xml"/>
  <Override PartName="/ppt/slideMasters/slideMaster139.xml" ContentType="application/vnd.openxmlformats-officedocument.presentationml.slideMaster+xml"/>
  <Override PartName="/ppt/slideMasters/slideMaster140.xml" ContentType="application/vnd.openxmlformats-officedocument.presentationml.slideMaster+xml"/>
  <Override PartName="/ppt/slideMasters/slideMaster141.xml" ContentType="application/vnd.openxmlformats-officedocument.presentationml.slideMaster+xml"/>
  <Override PartName="/ppt/slideMasters/slideMaster142.xml" ContentType="application/vnd.openxmlformats-officedocument.presentationml.slideMaster+xml"/>
  <Override PartName="/ppt/slideMasters/slideMaster143.xml" ContentType="application/vnd.openxmlformats-officedocument.presentationml.slideMaster+xml"/>
  <Override PartName="/ppt/slideMasters/slideMaster144.xml" ContentType="application/vnd.openxmlformats-officedocument.presentationml.slideMaster+xml"/>
  <Override PartName="/ppt/slideMasters/slideMaster145.xml" ContentType="application/vnd.openxmlformats-officedocument.presentationml.slideMaster+xml"/>
  <Override PartName="/ppt/slideMasters/slideMaster146.xml" ContentType="application/vnd.openxmlformats-officedocument.presentationml.slideMaster+xml"/>
  <Override PartName="/ppt/slideMasters/slideMaster147.xml" ContentType="application/vnd.openxmlformats-officedocument.presentationml.slideMaster+xml"/>
  <Override PartName="/ppt/slideMasters/slideMaster148.xml" ContentType="application/vnd.openxmlformats-officedocument.presentationml.slideMaster+xml"/>
  <Override PartName="/ppt/slideMasters/slideMaster149.xml" ContentType="application/vnd.openxmlformats-officedocument.presentationml.slideMaster+xml"/>
  <Override PartName="/ppt/slideMasters/slideMaster150.xml" ContentType="application/vnd.openxmlformats-officedocument.presentationml.slideMaster+xml"/>
  <Override PartName="/ppt/slideMasters/slideMaster151.xml" ContentType="application/vnd.openxmlformats-officedocument.presentationml.slideMaster+xml"/>
  <Override PartName="/ppt/slideMasters/slideMaster152.xml" ContentType="application/vnd.openxmlformats-officedocument.presentationml.slideMaster+xml"/>
  <Override PartName="/ppt/slideMasters/slideMaster153.xml" ContentType="application/vnd.openxmlformats-officedocument.presentationml.slideMaster+xml"/>
  <Override PartName="/ppt/slideMasters/slideMaster154.xml" ContentType="application/vnd.openxmlformats-officedocument.presentationml.slideMaster+xml"/>
  <Override PartName="/ppt/slideMasters/slideMaster155.xml" ContentType="application/vnd.openxmlformats-officedocument.presentationml.slideMaster+xml"/>
  <Override PartName="/ppt/slideMasters/slideMaster156.xml" ContentType="application/vnd.openxmlformats-officedocument.presentationml.slideMaster+xml"/>
  <Override PartName="/ppt/slideMasters/slideMaster157.xml" ContentType="application/vnd.openxmlformats-officedocument.presentationml.slideMaster+xml"/>
  <Override PartName="/ppt/slideMasters/slideMaster158.xml" ContentType="application/vnd.openxmlformats-officedocument.presentationml.slideMaster+xml"/>
  <Override PartName="/ppt/slideMasters/slideMaster159.xml" ContentType="application/vnd.openxmlformats-officedocument.presentationml.slideMaster+xml"/>
  <Override PartName="/ppt/slideMasters/slideMaster160.xml" ContentType="application/vnd.openxmlformats-officedocument.presentationml.slideMaster+xml"/>
  <Override PartName="/ppt/slideMasters/slideMaster161.xml" ContentType="application/vnd.openxmlformats-officedocument.presentationml.slideMaster+xml"/>
  <Override PartName="/ppt/slideMasters/slideMaster162.xml" ContentType="application/vnd.openxmlformats-officedocument.presentationml.slideMaster+xml"/>
  <Override PartName="/ppt/slideMasters/slideMaster163.xml" ContentType="application/vnd.openxmlformats-officedocument.presentationml.slideMaster+xml"/>
  <Override PartName="/ppt/slideMasters/slideMaster164.xml" ContentType="application/vnd.openxmlformats-officedocument.presentationml.slideMaster+xml"/>
  <Override PartName="/ppt/slideMasters/slideMaster165.xml" ContentType="application/vnd.openxmlformats-officedocument.presentationml.slideMaster+xml"/>
  <Override PartName="/ppt/slideMasters/slideMaster166.xml" ContentType="application/vnd.openxmlformats-officedocument.presentationml.slideMaster+xml"/>
  <Override PartName="/ppt/slideMasters/slideMaster167.xml" ContentType="application/vnd.openxmlformats-officedocument.presentationml.slideMaster+xml"/>
  <Override PartName="/ppt/slideMasters/slideMaster168.xml" ContentType="application/vnd.openxmlformats-officedocument.presentationml.slideMaster+xml"/>
  <Override PartName="/ppt/slideMasters/slideMaster169.xml" ContentType="application/vnd.openxmlformats-officedocument.presentationml.slideMaster+xml"/>
  <Override PartName="/ppt/slideMasters/slideMaster170.xml" ContentType="application/vnd.openxmlformats-officedocument.presentationml.slideMaster+xml"/>
  <Override PartName="/ppt/slideMasters/slideMaster171.xml" ContentType="application/vnd.openxmlformats-officedocument.presentationml.slideMaster+xml"/>
  <Override PartName="/ppt/slideMasters/slideMaster172.xml" ContentType="application/vnd.openxmlformats-officedocument.presentationml.slideMaster+xml"/>
  <Override PartName="/ppt/slideMasters/slideMaster173.xml" ContentType="application/vnd.openxmlformats-officedocument.presentationml.slideMaster+xml"/>
  <Override PartName="/ppt/slideMasters/slideMaster174.xml" ContentType="application/vnd.openxmlformats-officedocument.presentationml.slideMaster+xml"/>
  <Override PartName="/ppt/slideMasters/slideMaster175.xml" ContentType="application/vnd.openxmlformats-officedocument.presentationml.slideMaster+xml"/>
  <Override PartName="/ppt/slideMasters/slideMaster176.xml" ContentType="application/vnd.openxmlformats-officedocument.presentationml.slideMaster+xml"/>
  <Override PartName="/ppt/slideMasters/slideMaster177.xml" ContentType="application/vnd.openxmlformats-officedocument.presentationml.slideMaster+xml"/>
  <Override PartName="/ppt/slideMasters/slideMaster178.xml" ContentType="application/vnd.openxmlformats-officedocument.presentationml.slideMaster+xml"/>
  <Override PartName="/ppt/slideMasters/slideMaster179.xml" ContentType="application/vnd.openxmlformats-officedocument.presentationml.slideMaster+xml"/>
  <Override PartName="/ppt/slideMasters/slideMaster180.xml" ContentType="application/vnd.openxmlformats-officedocument.presentationml.slideMaster+xml"/>
  <Override PartName="/ppt/slideMasters/slideMaster181.xml" ContentType="application/vnd.openxmlformats-officedocument.presentationml.slideMaster+xml"/>
  <Override PartName="/ppt/slideMasters/slideMaster182.xml" ContentType="application/vnd.openxmlformats-officedocument.presentationml.slideMaster+xml"/>
  <Override PartName="/ppt/slideMasters/slideMaster183.xml" ContentType="application/vnd.openxmlformats-officedocument.presentationml.slideMaster+xml"/>
  <Override PartName="/ppt/slideMasters/slideMaster184.xml" ContentType="application/vnd.openxmlformats-officedocument.presentationml.slideMaster+xml"/>
  <Override PartName="/ppt/slideMasters/slideMaster185.xml" ContentType="application/vnd.openxmlformats-officedocument.presentationml.slideMaster+xml"/>
  <Override PartName="/ppt/slideMasters/slideMaster186.xml" ContentType="application/vnd.openxmlformats-officedocument.presentationml.slideMaster+xml"/>
  <Override PartName="/ppt/slideMasters/slideMaster187.xml" ContentType="application/vnd.openxmlformats-officedocument.presentationml.slideMaster+xml"/>
  <Override PartName="/ppt/slideMasters/slideMaster188.xml" ContentType="application/vnd.openxmlformats-officedocument.presentationml.slideMaster+xml"/>
  <Override PartName="/ppt/slideMasters/slideMaster189.xml" ContentType="application/vnd.openxmlformats-officedocument.presentationml.slideMaster+xml"/>
  <Override PartName="/ppt/slideMasters/slideMaster190.xml" ContentType="application/vnd.openxmlformats-officedocument.presentationml.slideMaster+xml"/>
  <Override PartName="/ppt/slideMasters/slideMaster191.xml" ContentType="application/vnd.openxmlformats-officedocument.presentationml.slideMaster+xml"/>
  <Override PartName="/ppt/slideMasters/slideMaster192.xml" ContentType="application/vnd.openxmlformats-officedocument.presentationml.slideMaster+xml"/>
  <Override PartName="/ppt/slideMasters/slideMaster193.xml" ContentType="application/vnd.openxmlformats-officedocument.presentationml.slideMaster+xml"/>
  <Override PartName="/ppt/slideMasters/slideMaster194.xml" ContentType="application/vnd.openxmlformats-officedocument.presentationml.slideMaster+xml"/>
  <Override PartName="/ppt/slideMasters/slideMaster195.xml" ContentType="application/vnd.openxmlformats-officedocument.presentationml.slideMaster+xml"/>
  <Override PartName="/ppt/slideMasters/slideMaster196.xml" ContentType="application/vnd.openxmlformats-officedocument.presentationml.slideMaster+xml"/>
  <Override PartName="/ppt/slideMasters/slideMaster197.xml" ContentType="application/vnd.openxmlformats-officedocument.presentationml.slideMaster+xml"/>
  <Override PartName="/ppt/slideMasters/slideMaster198.xml" ContentType="application/vnd.openxmlformats-officedocument.presentationml.slideMaster+xml"/>
  <Override PartName="/ppt/slideMasters/slideMaster199.xml" ContentType="application/vnd.openxmlformats-officedocument.presentationml.slideMaster+xml"/>
  <Override PartName="/ppt/slideMasters/slideMaster200.xml" ContentType="application/vnd.openxmlformats-officedocument.presentationml.slideMaster+xml"/>
  <Override PartName="/ppt/slideMasters/slideMaster201.xml" ContentType="application/vnd.openxmlformats-officedocument.presentationml.slideMaster+xml"/>
  <Override PartName="/ppt/slideMasters/slideMaster202.xml" ContentType="application/vnd.openxmlformats-officedocument.presentationml.slideMaster+xml"/>
  <Override PartName="/ppt/slideMasters/slideMaster203.xml" ContentType="application/vnd.openxmlformats-officedocument.presentationml.slideMaster+xml"/>
  <Override PartName="/ppt/slideMasters/slideMaster204.xml" ContentType="application/vnd.openxmlformats-officedocument.presentationml.slideMaster+xml"/>
  <Override PartName="/ppt/slideMasters/slideMaster205.xml" ContentType="application/vnd.openxmlformats-officedocument.presentationml.slideMaster+xml"/>
  <Override PartName="/ppt/slideMasters/slideMaster206.xml" ContentType="application/vnd.openxmlformats-officedocument.presentationml.slideMaster+xml"/>
  <Override PartName="/ppt/slideMasters/slideMaster207.xml" ContentType="application/vnd.openxmlformats-officedocument.presentationml.slideMaster+xml"/>
  <Override PartName="/ppt/slideMasters/slideMaster208.xml" ContentType="application/vnd.openxmlformats-officedocument.presentationml.slideMaster+xml"/>
  <Override PartName="/ppt/slideMasters/slideMaster209.xml" ContentType="application/vnd.openxmlformats-officedocument.presentationml.slideMaster+xml"/>
  <Override PartName="/ppt/slideMasters/slideMaster210.xml" ContentType="application/vnd.openxmlformats-officedocument.presentationml.slideMaster+xml"/>
  <Override PartName="/ppt/slideMasters/slideMaster211.xml" ContentType="application/vnd.openxmlformats-officedocument.presentationml.slideMaster+xml"/>
  <Override PartName="/ppt/slideMasters/slideMaster212.xml" ContentType="application/vnd.openxmlformats-officedocument.presentationml.slideMaster+xml"/>
  <Override PartName="/ppt/slideMasters/slideMaster213.xml" ContentType="application/vnd.openxmlformats-officedocument.presentationml.slideMaster+xml"/>
  <Override PartName="/ppt/slideMasters/slideMaster214.xml" ContentType="application/vnd.openxmlformats-officedocument.presentationml.slideMaster+xml"/>
  <Override PartName="/ppt/slideMasters/slideMaster215.xml" ContentType="application/vnd.openxmlformats-officedocument.presentationml.slideMaster+xml"/>
  <Override PartName="/ppt/slideMasters/slideMaster216.xml" ContentType="application/vnd.openxmlformats-officedocument.presentationml.slideMaster+xml"/>
  <Override PartName="/ppt/slideMasters/slideMaster217.xml" ContentType="application/vnd.openxmlformats-officedocument.presentationml.slideMaster+xml"/>
  <Override PartName="/ppt/slideMasters/slideMaster218.xml" ContentType="application/vnd.openxmlformats-officedocument.presentationml.slideMaster+xml"/>
  <Override PartName="/ppt/slideMasters/slideMaster219.xml" ContentType="application/vnd.openxmlformats-officedocument.presentationml.slideMaster+xml"/>
  <Override PartName="/ppt/slideMasters/slideMaster220.xml" ContentType="application/vnd.openxmlformats-officedocument.presentationml.slideMaster+xml"/>
  <Override PartName="/ppt/slideMasters/slideMaster221.xml" ContentType="application/vnd.openxmlformats-officedocument.presentationml.slideMaster+xml"/>
  <Override PartName="/ppt/slideMasters/slideMaster222.xml" ContentType="application/vnd.openxmlformats-officedocument.presentationml.slideMaster+xml"/>
  <Override PartName="/ppt/slideMasters/slideMaster223.xml" ContentType="application/vnd.openxmlformats-officedocument.presentationml.slideMaster+xml"/>
  <Override PartName="/ppt/slideMasters/slideMaster224.xml" ContentType="application/vnd.openxmlformats-officedocument.presentationml.slideMaster+xml"/>
  <Override PartName="/ppt/slideMasters/slideMaster225.xml" ContentType="application/vnd.openxmlformats-officedocument.presentationml.slideMaster+xml"/>
  <Override PartName="/ppt/slideMasters/slideMaster226.xml" ContentType="application/vnd.openxmlformats-officedocument.presentationml.slideMaster+xml"/>
  <Override PartName="/ppt/slideMasters/slideMaster227.xml" ContentType="application/vnd.openxmlformats-officedocument.presentationml.slideMaster+xml"/>
  <Override PartName="/ppt/slideMasters/slideMaster228.xml" ContentType="application/vnd.openxmlformats-officedocument.presentationml.slideMaster+xml"/>
  <Override PartName="/ppt/slideMasters/slideMaster229.xml" ContentType="application/vnd.openxmlformats-officedocument.presentationml.slideMaster+xml"/>
  <Override PartName="/ppt/slideMasters/slideMaster230.xml" ContentType="application/vnd.openxmlformats-officedocument.presentationml.slideMaster+xml"/>
  <Override PartName="/ppt/slideMasters/slideMaster231.xml" ContentType="application/vnd.openxmlformats-officedocument.presentationml.slideMaster+xml"/>
  <Override PartName="/ppt/slideMasters/slideMaster232.xml" ContentType="application/vnd.openxmlformats-officedocument.presentationml.slideMaster+xml"/>
  <Override PartName="/ppt/slideMasters/slideMaster233.xml" ContentType="application/vnd.openxmlformats-officedocument.presentationml.slideMaster+xml"/>
  <Override PartName="/ppt/slideMasters/slideMaster234.xml" ContentType="application/vnd.openxmlformats-officedocument.presentationml.slideMaster+xml"/>
  <Override PartName="/ppt/slideMasters/slideMaster235.xml" ContentType="application/vnd.openxmlformats-officedocument.presentationml.slideMaster+xml"/>
  <Override PartName="/ppt/slideMasters/slideMaster236.xml" ContentType="application/vnd.openxmlformats-officedocument.presentationml.slideMaster+xml"/>
  <Override PartName="/ppt/slideMasters/slideMaster237.xml" ContentType="application/vnd.openxmlformats-officedocument.presentationml.slideMaster+xml"/>
  <Override PartName="/ppt/slideMasters/slideMaster238.xml" ContentType="application/vnd.openxmlformats-officedocument.presentationml.slideMaster+xml"/>
  <Override PartName="/ppt/slideMasters/slideMaster239.xml" ContentType="application/vnd.openxmlformats-officedocument.presentationml.slideMaster+xml"/>
  <Override PartName="/ppt/slideMasters/slideMaster240.xml" ContentType="application/vnd.openxmlformats-officedocument.presentationml.slideMaster+xml"/>
  <Override PartName="/ppt/slideMasters/slideMaster241.xml" ContentType="application/vnd.openxmlformats-officedocument.presentationml.slideMaster+xml"/>
  <Override PartName="/ppt/slideMasters/slideMaster242.xml" ContentType="application/vnd.openxmlformats-officedocument.presentationml.slideMaster+xml"/>
  <Override PartName="/ppt/slideMasters/slideMaster243.xml" ContentType="application/vnd.openxmlformats-officedocument.presentationml.slideMaster+xml"/>
  <Override PartName="/ppt/slideMasters/slideMaster244.xml" ContentType="application/vnd.openxmlformats-officedocument.presentationml.slideMaster+xml"/>
  <Override PartName="/ppt/slideMasters/slideMaster245.xml" ContentType="application/vnd.openxmlformats-officedocument.presentationml.slideMaster+xml"/>
  <Override PartName="/ppt/slideMasters/slideMaster246.xml" ContentType="application/vnd.openxmlformats-officedocument.presentationml.slideMaster+xml"/>
  <Override PartName="/ppt/slideMasters/slideMaster247.xml" ContentType="application/vnd.openxmlformats-officedocument.presentationml.slideMaster+xml"/>
  <Override PartName="/ppt/slideMasters/slideMaster248.xml" ContentType="application/vnd.openxmlformats-officedocument.presentationml.slideMaster+xml"/>
  <Override PartName="/ppt/slideMasters/slideMaster249.xml" ContentType="application/vnd.openxmlformats-officedocument.presentationml.slideMaster+xml"/>
  <Override PartName="/ppt/slideMasters/slideMaster250.xml" ContentType="application/vnd.openxmlformats-officedocument.presentationml.slideMaster+xml"/>
  <Override PartName="/ppt/slideMasters/slideMaster251.xml" ContentType="application/vnd.openxmlformats-officedocument.presentationml.slideMaster+xml"/>
  <Override PartName="/ppt/slideMasters/slideMaster252.xml" ContentType="application/vnd.openxmlformats-officedocument.presentationml.slideMaster+xml"/>
  <Override PartName="/ppt/slideMasters/slideMaster253.xml" ContentType="application/vnd.openxmlformats-officedocument.presentationml.slideMaster+xml"/>
  <Override PartName="/ppt/slideMasters/slideMaster254.xml" ContentType="application/vnd.openxmlformats-officedocument.presentationml.slideMaster+xml"/>
  <Override PartName="/ppt/slideMasters/slideMaster255.xml" ContentType="application/vnd.openxmlformats-officedocument.presentationml.slideMaster+xml"/>
  <Override PartName="/ppt/slideMasters/slideMaster256.xml" ContentType="application/vnd.openxmlformats-officedocument.presentationml.slideMaster+xml"/>
  <Override PartName="/ppt/slideMasters/slideMaster257.xml" ContentType="application/vnd.openxmlformats-officedocument.presentationml.slideMaster+xml"/>
  <Override PartName="/ppt/slideMasters/slideMaster258.xml" ContentType="application/vnd.openxmlformats-officedocument.presentationml.slideMaster+xml"/>
  <Override PartName="/ppt/slideMasters/slideMaster259.xml" ContentType="application/vnd.openxmlformats-officedocument.presentationml.slideMaster+xml"/>
  <Override PartName="/ppt/slideMasters/slideMaster260.xml" ContentType="application/vnd.openxmlformats-officedocument.presentationml.slideMaster+xml"/>
  <Override PartName="/ppt/slideMasters/slideMaster261.xml" ContentType="application/vnd.openxmlformats-officedocument.presentationml.slideMaster+xml"/>
  <Override PartName="/ppt/slideMasters/slideMaster262.xml" ContentType="application/vnd.openxmlformats-officedocument.presentationml.slideMaster+xml"/>
  <Override PartName="/ppt/slideMasters/slideMaster263.xml" ContentType="application/vnd.openxmlformats-officedocument.presentationml.slideMaster+xml"/>
  <Override PartName="/ppt/slideMasters/slideMaster264.xml" ContentType="application/vnd.openxmlformats-officedocument.presentationml.slideMaster+xml"/>
  <Override PartName="/ppt/slideMasters/slideMaster265.xml" ContentType="application/vnd.openxmlformats-officedocument.presentationml.slideMaster+xml"/>
  <Override PartName="/ppt/slideMasters/slideMaster266.xml" ContentType="application/vnd.openxmlformats-officedocument.presentationml.slideMaster+xml"/>
  <Override PartName="/ppt/slideMasters/slideMaster267.xml" ContentType="application/vnd.openxmlformats-officedocument.presentationml.slideMaster+xml"/>
  <Override PartName="/ppt/slideMasters/slideMaster268.xml" ContentType="application/vnd.openxmlformats-officedocument.presentationml.slideMaster+xml"/>
  <Override PartName="/ppt/slideMasters/slideMaster269.xml" ContentType="application/vnd.openxmlformats-officedocument.presentationml.slideMaster+xml"/>
  <Override PartName="/ppt/slideMasters/slideMaster270.xml" ContentType="application/vnd.openxmlformats-officedocument.presentationml.slideMaster+xml"/>
  <Override PartName="/ppt/slideMasters/slideMaster271.xml" ContentType="application/vnd.openxmlformats-officedocument.presentationml.slideMaster+xml"/>
  <Override PartName="/ppt/slideMasters/slideMaster272.xml" ContentType="application/vnd.openxmlformats-officedocument.presentationml.slideMaster+xml"/>
  <Override PartName="/ppt/slideMasters/slideMaster273.xml" ContentType="application/vnd.openxmlformats-officedocument.presentationml.slideMaster+xml"/>
  <Override PartName="/ppt/slideMasters/slideMaster274.xml" ContentType="application/vnd.openxmlformats-officedocument.presentationml.slideMaster+xml"/>
  <Override PartName="/ppt/slideMasters/slideMaster275.xml" ContentType="application/vnd.openxmlformats-officedocument.presentationml.slideMaster+xml"/>
  <Override PartName="/ppt/slideMasters/slideMaster276.xml" ContentType="application/vnd.openxmlformats-officedocument.presentationml.slideMaster+xml"/>
  <Override PartName="/ppt/slideMasters/slideMaster277.xml" ContentType="application/vnd.openxmlformats-officedocument.presentationml.slideMaster+xml"/>
  <Override PartName="/ppt/slideMasters/slideMaster278.xml" ContentType="application/vnd.openxmlformats-officedocument.presentationml.slideMaster+xml"/>
  <Override PartName="/ppt/slideMasters/slideMaster279.xml" ContentType="application/vnd.openxmlformats-officedocument.presentationml.slideMaster+xml"/>
  <Override PartName="/ppt/slideMasters/slideMaster280.xml" ContentType="application/vnd.openxmlformats-officedocument.presentationml.slideMaster+xml"/>
  <Override PartName="/ppt/slideMasters/slideMaster281.xml" ContentType="application/vnd.openxmlformats-officedocument.presentationml.slideMaster+xml"/>
  <Override PartName="/ppt/slideMasters/slideMaster282.xml" ContentType="application/vnd.openxmlformats-officedocument.presentationml.slideMaster+xml"/>
  <Override PartName="/ppt/slideMasters/slideMaster283.xml" ContentType="application/vnd.openxmlformats-officedocument.presentationml.slideMaster+xml"/>
  <Override PartName="/ppt/slideMasters/slideMaster284.xml" ContentType="application/vnd.openxmlformats-officedocument.presentationml.slideMaster+xml"/>
  <Override PartName="/ppt/slideMasters/slideMaster285.xml" ContentType="application/vnd.openxmlformats-officedocument.presentationml.slideMaster+xml"/>
  <Override PartName="/ppt/slideMasters/slideMaster286.xml" ContentType="application/vnd.openxmlformats-officedocument.presentationml.slideMaster+xml"/>
  <Override PartName="/ppt/slideMasters/slideMaster287.xml" ContentType="application/vnd.openxmlformats-officedocument.presentationml.slideMaster+xml"/>
  <Override PartName="/ppt/slideMasters/slideMaster288.xml" ContentType="application/vnd.openxmlformats-officedocument.presentationml.slideMaster+xml"/>
  <Override PartName="/ppt/slideMasters/slideMaster289.xml" ContentType="application/vnd.openxmlformats-officedocument.presentationml.slideMaster+xml"/>
  <Override PartName="/ppt/slideMasters/slideMaster290.xml" ContentType="application/vnd.openxmlformats-officedocument.presentationml.slideMaster+xml"/>
  <Override PartName="/ppt/slideMasters/slideMaster291.xml" ContentType="application/vnd.openxmlformats-officedocument.presentationml.slideMaster+xml"/>
  <Override PartName="/ppt/slideMasters/slideMaster292.xml" ContentType="application/vnd.openxmlformats-officedocument.presentationml.slideMaster+xml"/>
  <Override PartName="/ppt/slideMasters/slideMaster293.xml" ContentType="application/vnd.openxmlformats-officedocument.presentationml.slideMaster+xml"/>
  <Override PartName="/ppt/slideMasters/slideMaster294.xml" ContentType="application/vnd.openxmlformats-officedocument.presentationml.slideMaster+xml"/>
  <Override PartName="/ppt/slideMasters/slideMaster295.xml" ContentType="application/vnd.openxmlformats-officedocument.presentationml.slideMaster+xml"/>
  <Override PartName="/ppt/slideMasters/slideMaster296.xml" ContentType="application/vnd.openxmlformats-officedocument.presentationml.slideMaster+xml"/>
  <Override PartName="/ppt/slideMasters/slideMaster297.xml" ContentType="application/vnd.openxmlformats-officedocument.presentationml.slideMaster+xml"/>
  <Override PartName="/ppt/slideMasters/slideMaster298.xml" ContentType="application/vnd.openxmlformats-officedocument.presentationml.slideMaster+xml"/>
  <Override PartName="/ppt/slideMasters/slideMaster299.xml" ContentType="application/vnd.openxmlformats-officedocument.presentationml.slideMaster+xml"/>
  <Override PartName="/ppt/slideMasters/slideMaster300.xml" ContentType="application/vnd.openxmlformats-officedocument.presentationml.slideMaster+xml"/>
  <Override PartName="/ppt/slideMasters/slideMaster301.xml" ContentType="application/vnd.openxmlformats-officedocument.presentationml.slideMaster+xml"/>
  <Override PartName="/ppt/slideMasters/slideMaster302.xml" ContentType="application/vnd.openxmlformats-officedocument.presentationml.slideMaster+xml"/>
  <Override PartName="/ppt/slideMasters/slideMaster303.xml" ContentType="application/vnd.openxmlformats-officedocument.presentationml.slideMaster+xml"/>
  <Override PartName="/ppt/slideMasters/slideMaster304.xml" ContentType="application/vnd.openxmlformats-officedocument.presentationml.slideMaster+xml"/>
  <Override PartName="/ppt/slideMasters/slideMaster305.xml" ContentType="application/vnd.openxmlformats-officedocument.presentationml.slideMaster+xml"/>
  <Override PartName="/ppt/slideMasters/slideMaster306.xml" ContentType="application/vnd.openxmlformats-officedocument.presentationml.slideMaster+xml"/>
  <Override PartName="/ppt/slideMasters/slideMaster307.xml" ContentType="application/vnd.openxmlformats-officedocument.presentationml.slideMaster+xml"/>
  <Override PartName="/ppt/slideMasters/slideMaster308.xml" ContentType="application/vnd.openxmlformats-officedocument.presentationml.slideMaster+xml"/>
  <Override PartName="/ppt/slideMasters/slideMaster309.xml" ContentType="application/vnd.openxmlformats-officedocument.presentationml.slideMaster+xml"/>
  <Override PartName="/ppt/slideMasters/slideMaster310.xml" ContentType="application/vnd.openxmlformats-officedocument.presentationml.slideMaster+xml"/>
  <Override PartName="/ppt/slideMasters/slideMaster311.xml" ContentType="application/vnd.openxmlformats-officedocument.presentationml.slideMaster+xml"/>
  <Override PartName="/ppt/slideMasters/slideMaster312.xml" ContentType="application/vnd.openxmlformats-officedocument.presentationml.slideMaster+xml"/>
  <Override PartName="/ppt/slideMasters/slideMaster313.xml" ContentType="application/vnd.openxmlformats-officedocument.presentationml.slideMaster+xml"/>
  <Override PartName="/ppt/slideMasters/slideMaster314.xml" ContentType="application/vnd.openxmlformats-officedocument.presentationml.slideMaster+xml"/>
  <Override PartName="/ppt/slideMasters/slideMaster315.xml" ContentType="application/vnd.openxmlformats-officedocument.presentationml.slideMaster+xml"/>
  <Override PartName="/ppt/slideMasters/slideMaster316.xml" ContentType="application/vnd.openxmlformats-officedocument.presentationml.slideMaster+xml"/>
  <Override PartName="/ppt/slideMasters/slideMaster317.xml" ContentType="application/vnd.openxmlformats-officedocument.presentationml.slideMaster+xml"/>
  <Override PartName="/ppt/slideMasters/slideMaster318.xml" ContentType="application/vnd.openxmlformats-officedocument.presentationml.slideMaster+xml"/>
  <Override PartName="/ppt/slideMasters/slideMaster319.xml" ContentType="application/vnd.openxmlformats-officedocument.presentationml.slideMaster+xml"/>
  <Override PartName="/ppt/slideMasters/slideMaster320.xml" ContentType="application/vnd.openxmlformats-officedocument.presentationml.slideMaster+xml"/>
  <Override PartName="/ppt/slideMasters/slideMaster321.xml" ContentType="application/vnd.openxmlformats-officedocument.presentationml.slideMaster+xml"/>
  <Override PartName="/ppt/slideMasters/slideMaster322.xml" ContentType="application/vnd.openxmlformats-officedocument.presentationml.slideMaster+xml"/>
  <Override PartName="/ppt/slideMasters/slideMaster323.xml" ContentType="application/vnd.openxmlformats-officedocument.presentationml.slideMaster+xml"/>
  <Override PartName="/ppt/slideMasters/slideMaster324.xml" ContentType="application/vnd.openxmlformats-officedocument.presentationml.slideMaster+xml"/>
  <Override PartName="/ppt/slideMasters/slideMaster325.xml" ContentType="application/vnd.openxmlformats-officedocument.presentationml.slideMaster+xml"/>
  <Override PartName="/ppt/slideMasters/slideMaster326.xml" ContentType="application/vnd.openxmlformats-officedocument.presentationml.slideMaster+xml"/>
  <Override PartName="/ppt/slideMasters/slideMaster327.xml" ContentType="application/vnd.openxmlformats-officedocument.presentationml.slideMaster+xml"/>
  <Override PartName="/ppt/slideMasters/slideMaster328.xml" ContentType="application/vnd.openxmlformats-officedocument.presentationml.slideMaster+xml"/>
  <Override PartName="/ppt/slideMasters/slideMaster329.xml" ContentType="application/vnd.openxmlformats-officedocument.presentationml.slideMaster+xml"/>
  <Override PartName="/ppt/slideMasters/slideMaster330.xml" ContentType="application/vnd.openxmlformats-officedocument.presentationml.slideMaster+xml"/>
  <Override PartName="/ppt/slideMasters/slideMaster331.xml" ContentType="application/vnd.openxmlformats-officedocument.presentationml.slideMaster+xml"/>
  <Override PartName="/ppt/slideMasters/slideMaster332.xml" ContentType="application/vnd.openxmlformats-officedocument.presentationml.slideMaster+xml"/>
  <Override PartName="/ppt/slideMasters/slideMaster333.xml" ContentType="application/vnd.openxmlformats-officedocument.presentationml.slideMaster+xml"/>
  <Override PartName="/ppt/slideMasters/slideMaster334.xml" ContentType="application/vnd.openxmlformats-officedocument.presentationml.slideMaster+xml"/>
  <Override PartName="/ppt/slideMasters/slideMaster335.xml" ContentType="application/vnd.openxmlformats-officedocument.presentationml.slideMaster+xml"/>
  <Override PartName="/ppt/slideMasters/slideMaster336.xml" ContentType="application/vnd.openxmlformats-officedocument.presentationml.slideMaster+xml"/>
  <Override PartName="/ppt/slideMasters/slideMaster337.xml" ContentType="application/vnd.openxmlformats-officedocument.presentationml.slideMaster+xml"/>
  <Override PartName="/ppt/slideMasters/slideMaster338.xml" ContentType="application/vnd.openxmlformats-officedocument.presentationml.slideMaster+xml"/>
  <Override PartName="/ppt/slideMasters/slideMaster339.xml" ContentType="application/vnd.openxmlformats-officedocument.presentationml.slideMaster+xml"/>
  <Override PartName="/ppt/slideMasters/slideMaster340.xml" ContentType="application/vnd.openxmlformats-officedocument.presentationml.slideMaster+xml"/>
  <Override PartName="/ppt/slideMasters/slideMaster341.xml" ContentType="application/vnd.openxmlformats-officedocument.presentationml.slideMaster+xml"/>
  <Override PartName="/ppt/slideMasters/slideMaster342.xml" ContentType="application/vnd.openxmlformats-officedocument.presentationml.slideMaster+xml"/>
  <Override PartName="/ppt/slideMasters/slideMaster343.xml" ContentType="application/vnd.openxmlformats-officedocument.presentationml.slideMaster+xml"/>
  <Override PartName="/ppt/slideMasters/slideMaster344.xml" ContentType="application/vnd.openxmlformats-officedocument.presentationml.slideMaster+xml"/>
  <Override PartName="/ppt/slideMasters/slideMaster345.xml" ContentType="application/vnd.openxmlformats-officedocument.presentationml.slideMaster+xml"/>
  <Override PartName="/ppt/slideMasters/slideMaster346.xml" ContentType="application/vnd.openxmlformats-officedocument.presentationml.slideMaster+xml"/>
  <Override PartName="/ppt/slideMasters/slideMaster347.xml" ContentType="application/vnd.openxmlformats-officedocument.presentationml.slideMaster+xml"/>
  <Override PartName="/ppt/slideMasters/slideMaster348.xml" ContentType="application/vnd.openxmlformats-officedocument.presentationml.slideMaster+xml"/>
  <Override PartName="/ppt/slideMasters/slideMaster349.xml" ContentType="application/vnd.openxmlformats-officedocument.presentationml.slideMaster+xml"/>
  <Override PartName="/ppt/slideMasters/slideMaster350.xml" ContentType="application/vnd.openxmlformats-officedocument.presentationml.slideMaster+xml"/>
  <Override PartName="/ppt/slideMasters/slideMaster351.xml" ContentType="application/vnd.openxmlformats-officedocument.presentationml.slideMaster+xml"/>
  <Override PartName="/ppt/slideMasters/slideMaster352.xml" ContentType="application/vnd.openxmlformats-officedocument.presentationml.slideMaster+xml"/>
  <Override PartName="/ppt/slideMasters/slideMaster353.xml" ContentType="application/vnd.openxmlformats-officedocument.presentationml.slideMaster+xml"/>
  <Override PartName="/ppt/slideMasters/slideMaster354.xml" ContentType="application/vnd.openxmlformats-officedocument.presentationml.slideMaster+xml"/>
  <Override PartName="/ppt/slideMasters/slideMaster355.xml" ContentType="application/vnd.openxmlformats-officedocument.presentationml.slideMaster+xml"/>
  <Override PartName="/ppt/slideMasters/slideMaster356.xml" ContentType="application/vnd.openxmlformats-officedocument.presentationml.slideMaster+xml"/>
  <Override PartName="/ppt/slideMasters/slideMaster357.xml" ContentType="application/vnd.openxmlformats-officedocument.presentationml.slideMaster+xml"/>
  <Override PartName="/ppt/slideMasters/slideMaster358.xml" ContentType="application/vnd.openxmlformats-officedocument.presentationml.slideMaster+xml"/>
  <Override PartName="/ppt/slideMasters/slideMaster359.xml" ContentType="application/vnd.openxmlformats-officedocument.presentationml.slideMaster+xml"/>
  <Override PartName="/ppt/slideMasters/slideMaster360.xml" ContentType="application/vnd.openxmlformats-officedocument.presentationml.slideMaster+xml"/>
  <Override PartName="/ppt/slideMasters/slideMaster361.xml" ContentType="application/vnd.openxmlformats-officedocument.presentationml.slideMaster+xml"/>
  <Override PartName="/ppt/slideMasters/slideMaster362.xml" ContentType="application/vnd.openxmlformats-officedocument.presentationml.slideMaster+xml"/>
  <Override PartName="/ppt/slideMasters/slideMaster363.xml" ContentType="application/vnd.openxmlformats-officedocument.presentationml.slideMaster+xml"/>
  <Override PartName="/ppt/slideMasters/slideMaster364.xml" ContentType="application/vnd.openxmlformats-officedocument.presentationml.slideMaster+xml"/>
  <Override PartName="/ppt/slideMasters/slideMaster365.xml" ContentType="application/vnd.openxmlformats-officedocument.presentationml.slideMaster+xml"/>
  <Override PartName="/ppt/slideMasters/slideMaster366.xml" ContentType="application/vnd.openxmlformats-officedocument.presentationml.slideMaster+xml"/>
  <Override PartName="/ppt/slideMasters/slideMaster367.xml" ContentType="application/vnd.openxmlformats-officedocument.presentationml.slideMaster+xml"/>
  <Override PartName="/ppt/slideMasters/slideMaster368.xml" ContentType="application/vnd.openxmlformats-officedocument.presentationml.slideMaster+xml"/>
  <Override PartName="/ppt/slideMasters/slideMaster369.xml" ContentType="application/vnd.openxmlformats-officedocument.presentationml.slideMaster+xml"/>
  <Override PartName="/ppt/slideMasters/slideMaster370.xml" ContentType="application/vnd.openxmlformats-officedocument.presentationml.slideMaster+xml"/>
  <Override PartName="/ppt/slideMasters/slideMaster371.xml" ContentType="application/vnd.openxmlformats-officedocument.presentationml.slideMaster+xml"/>
  <Override PartName="/ppt/slideMasters/slideMaster372.xml" ContentType="application/vnd.openxmlformats-officedocument.presentationml.slideMaster+xml"/>
  <Override PartName="/ppt/slideMasters/slideMaster373.xml" ContentType="application/vnd.openxmlformats-officedocument.presentationml.slideMaster+xml"/>
  <Override PartName="/ppt/slideMasters/slideMaster374.xml" ContentType="application/vnd.openxmlformats-officedocument.presentationml.slideMaster+xml"/>
  <Override PartName="/ppt/slideMasters/slideMaster375.xml" ContentType="application/vnd.openxmlformats-officedocument.presentationml.slideMaster+xml"/>
  <Override PartName="/ppt/slideMasters/slideMaster376.xml" ContentType="application/vnd.openxmlformats-officedocument.presentationml.slideMaster+xml"/>
  <Override PartName="/ppt/slideMasters/slideMaster377.xml" ContentType="application/vnd.openxmlformats-officedocument.presentationml.slideMaster+xml"/>
  <Override PartName="/ppt/slideMasters/slideMaster378.xml" ContentType="application/vnd.openxmlformats-officedocument.presentationml.slideMaster+xml"/>
  <Override PartName="/ppt/slideMasters/slideMaster379.xml" ContentType="application/vnd.openxmlformats-officedocument.presentationml.slideMaster+xml"/>
  <Override PartName="/ppt/slideMasters/slideMaster380.xml" ContentType="application/vnd.openxmlformats-officedocument.presentationml.slideMaster+xml"/>
  <Override PartName="/ppt/slideMasters/slideMaster381.xml" ContentType="application/vnd.openxmlformats-officedocument.presentationml.slideMaster+xml"/>
  <Override PartName="/ppt/slideMasters/slideMaster382.xml" ContentType="application/vnd.openxmlformats-officedocument.presentationml.slideMaster+xml"/>
  <Override PartName="/ppt/slideMasters/slideMaster383.xml" ContentType="application/vnd.openxmlformats-officedocument.presentationml.slideMaster+xml"/>
  <Override PartName="/ppt/slideMasters/slideMaster384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92"/>
    <p:sldId id="257" r:id="rId393"/>
    <p:sldId id="258" r:id="rId394"/>
    <p:sldId id="259" r:id="rId395"/>
    <p:sldId id="260" r:id="rId396"/>
    <p:sldId id="261" r:id="rId397"/>
    <p:sldId id="262" r:id="rId398"/>
    <p:sldId id="263" r:id="rId399"/>
    <p:sldId id="264" r:id="rId400"/>
    <p:sldId id="265" r:id="rId401"/>
    <p:sldId id="266" r:id="rId402"/>
    <p:sldId id="267" r:id="rId403"/>
    <p:sldId id="268" r:id="rId404"/>
    <p:sldId id="269" r:id="rId405"/>
    <p:sldId id="270" r:id="rId406"/>
    <p:sldId id="271" r:id="rId407"/>
    <p:sldId id="272" r:id="rId408"/>
    <p:sldId id="273" r:id="rId409"/>
    <p:sldId id="274" r:id="rId410"/>
    <p:sldId id="275" r:id="rId411"/>
    <p:sldId id="276" r:id="rId412"/>
    <p:sldId id="277" r:id="rId413"/>
    <p:sldId id="278" r:id="rId414"/>
    <p:sldId id="279" r:id="rId415"/>
    <p:sldId id="280" r:id="rId416"/>
    <p:sldId id="281" r:id="rId417"/>
    <p:sldId id="282" r:id="rId418"/>
    <p:sldId id="283" r:id="rId419"/>
    <p:sldId id="284" r:id="rId420"/>
    <p:sldId id="285" r:id="rId421"/>
    <p:sldId id="286" r:id="rId422"/>
    <p:sldId id="287" r:id="rId423"/>
    <p:sldId id="288" r:id="rId424"/>
    <p:sldId id="289" r:id="rId425"/>
    <p:sldId id="290" r:id="rId426"/>
    <p:sldId id="291" r:id="rId427"/>
    <p:sldId id="292" r:id="rId428"/>
    <p:sldId id="293" r:id="rId429"/>
    <p:sldId id="294" r:id="rId430"/>
    <p:sldId id="295" r:id="rId431"/>
    <p:sldId id="296" r:id="rId432"/>
    <p:sldId id="297" r:id="rId433"/>
    <p:sldId id="298" r:id="rId434"/>
    <p:sldId id="299" r:id="rId435"/>
    <p:sldId id="300" r:id="rId436"/>
    <p:sldId id="301" r:id="rId437"/>
    <p:sldId id="302" r:id="rId438"/>
    <p:sldId id="303" r:id="rId439"/>
    <p:sldId id="304" r:id="rId440"/>
    <p:sldId id="305" r:id="rId441"/>
    <p:sldId id="306" r:id="rId442"/>
    <p:sldId id="307" r:id="rId443"/>
    <p:sldId id="308" r:id="rId444"/>
    <p:sldId id="309" r:id="rId445"/>
    <p:sldId id="310" r:id="rId446"/>
    <p:sldId id="311" r:id="rId447"/>
    <p:sldId id="312" r:id="rId448"/>
    <p:sldId id="313" r:id="rId449"/>
    <p:sldId id="314" r:id="rId450"/>
    <p:sldId id="315" r:id="rId451"/>
    <p:sldId id="316" r:id="rId452"/>
    <p:sldId id="317" r:id="rId453"/>
    <p:sldId id="318" r:id="rId454"/>
    <p:sldId id="319" r:id="rId455"/>
    <p:sldId id="320" r:id="rId456"/>
    <p:sldId id="321" r:id="rId457"/>
    <p:sldId id="322" r:id="rId458"/>
    <p:sldId id="323" r:id="rId459"/>
    <p:sldId id="324" r:id="rId460"/>
    <p:sldId id="325" r:id="rId461"/>
    <p:sldId id="326" r:id="rId462"/>
    <p:sldId id="327" r:id="rId463"/>
    <p:sldId id="328" r:id="rId464"/>
    <p:sldId id="329" r:id="rId465"/>
    <p:sldId id="330" r:id="rId466"/>
    <p:sldId id="331" r:id="rId467"/>
    <p:sldId id="332" r:id="rId468"/>
    <p:sldId id="333" r:id="rId469"/>
    <p:sldId id="334" r:id="rId470"/>
    <p:sldId id="335" r:id="rId471"/>
  </p:sldIdLst>
  <p:notesMasterIdLst>
    <p:notesMasterId r:id="rId38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386" Type="http://schemas.openxmlformats.org/officeDocument/2006/relationships/notesMaster" Target="notesMasters/notesMaster1.xml"/><Relationship Id="rId387" Type="http://schemas.openxmlformats.org/officeDocument/2006/relationships/presProps" Target="presProps.xml"/><Relationship Id="rId388" Type="http://schemas.openxmlformats.org/officeDocument/2006/relationships/viewProps" Target="viewProps.xml"/><Relationship Id="rId389" Type="http://schemas.openxmlformats.org/officeDocument/2006/relationships/theme" Target="theme/theme1.xml"/><Relationship Id="rId390" Type="http://schemas.openxmlformats.org/officeDocument/2006/relationships/tableStyles" Target="tableStyles.xml"/><Relationship Id="rId392" Type="http://schemas.openxmlformats.org/officeDocument/2006/relationships/slide" Target="slides/slide1.xml"/><Relationship Id="rId393" Type="http://schemas.openxmlformats.org/officeDocument/2006/relationships/slide" Target="slides/slide2.xml"/><Relationship Id="rId394" Type="http://schemas.openxmlformats.org/officeDocument/2006/relationships/slide" Target="slides/slide3.xml"/><Relationship Id="rId395" Type="http://schemas.openxmlformats.org/officeDocument/2006/relationships/slide" Target="slides/slide4.xml"/><Relationship Id="rId396" Type="http://schemas.openxmlformats.org/officeDocument/2006/relationships/slide" Target="slides/slide5.xml"/><Relationship Id="rId397" Type="http://schemas.openxmlformats.org/officeDocument/2006/relationships/slide" Target="slides/slide6.xml"/><Relationship Id="rId398" Type="http://schemas.openxmlformats.org/officeDocument/2006/relationships/slide" Target="slides/slide7.xml"/><Relationship Id="rId399" Type="http://schemas.openxmlformats.org/officeDocument/2006/relationships/slide" Target="slides/slide8.xml"/><Relationship Id="rId400" Type="http://schemas.openxmlformats.org/officeDocument/2006/relationships/slide" Target="slides/slide9.xml"/><Relationship Id="rId401" Type="http://schemas.openxmlformats.org/officeDocument/2006/relationships/slide" Target="slides/slide10.xml"/><Relationship Id="rId402" Type="http://schemas.openxmlformats.org/officeDocument/2006/relationships/slide" Target="slides/slide11.xml"/><Relationship Id="rId403" Type="http://schemas.openxmlformats.org/officeDocument/2006/relationships/slide" Target="slides/slide12.xml"/><Relationship Id="rId404" Type="http://schemas.openxmlformats.org/officeDocument/2006/relationships/slide" Target="slides/slide13.xml"/><Relationship Id="rId405" Type="http://schemas.openxmlformats.org/officeDocument/2006/relationships/slide" Target="slides/slide14.xml"/><Relationship Id="rId406" Type="http://schemas.openxmlformats.org/officeDocument/2006/relationships/slide" Target="slides/slide15.xml"/><Relationship Id="rId407" Type="http://schemas.openxmlformats.org/officeDocument/2006/relationships/slide" Target="slides/slide16.xml"/><Relationship Id="rId408" Type="http://schemas.openxmlformats.org/officeDocument/2006/relationships/slide" Target="slides/slide17.xml"/><Relationship Id="rId409" Type="http://schemas.openxmlformats.org/officeDocument/2006/relationships/slide" Target="slides/slide18.xml"/><Relationship Id="rId410" Type="http://schemas.openxmlformats.org/officeDocument/2006/relationships/slide" Target="slides/slide19.xml"/><Relationship Id="rId411" Type="http://schemas.openxmlformats.org/officeDocument/2006/relationships/slide" Target="slides/slide20.xml"/><Relationship Id="rId412" Type="http://schemas.openxmlformats.org/officeDocument/2006/relationships/slide" Target="slides/slide21.xml"/><Relationship Id="rId413" Type="http://schemas.openxmlformats.org/officeDocument/2006/relationships/slide" Target="slides/slide22.xml"/><Relationship Id="rId414" Type="http://schemas.openxmlformats.org/officeDocument/2006/relationships/slide" Target="slides/slide23.xml"/><Relationship Id="rId415" Type="http://schemas.openxmlformats.org/officeDocument/2006/relationships/slide" Target="slides/slide24.xml"/><Relationship Id="rId416" Type="http://schemas.openxmlformats.org/officeDocument/2006/relationships/slide" Target="slides/slide25.xml"/><Relationship Id="rId417" Type="http://schemas.openxmlformats.org/officeDocument/2006/relationships/slide" Target="slides/slide26.xml"/><Relationship Id="rId418" Type="http://schemas.openxmlformats.org/officeDocument/2006/relationships/slide" Target="slides/slide27.xml"/><Relationship Id="rId419" Type="http://schemas.openxmlformats.org/officeDocument/2006/relationships/slide" Target="slides/slide28.xml"/><Relationship Id="rId420" Type="http://schemas.openxmlformats.org/officeDocument/2006/relationships/slide" Target="slides/slide29.xml"/><Relationship Id="rId421" Type="http://schemas.openxmlformats.org/officeDocument/2006/relationships/slide" Target="slides/slide30.xml"/><Relationship Id="rId422" Type="http://schemas.openxmlformats.org/officeDocument/2006/relationships/slide" Target="slides/slide31.xml"/><Relationship Id="rId423" Type="http://schemas.openxmlformats.org/officeDocument/2006/relationships/slide" Target="slides/slide32.xml"/><Relationship Id="rId424" Type="http://schemas.openxmlformats.org/officeDocument/2006/relationships/slide" Target="slides/slide33.xml"/><Relationship Id="rId425" Type="http://schemas.openxmlformats.org/officeDocument/2006/relationships/slide" Target="slides/slide34.xml"/><Relationship Id="rId426" Type="http://schemas.openxmlformats.org/officeDocument/2006/relationships/slide" Target="slides/slide35.xml"/><Relationship Id="rId427" Type="http://schemas.openxmlformats.org/officeDocument/2006/relationships/slide" Target="slides/slide36.xml"/><Relationship Id="rId428" Type="http://schemas.openxmlformats.org/officeDocument/2006/relationships/slide" Target="slides/slide37.xml"/><Relationship Id="rId429" Type="http://schemas.openxmlformats.org/officeDocument/2006/relationships/slide" Target="slides/slide38.xml"/><Relationship Id="rId430" Type="http://schemas.openxmlformats.org/officeDocument/2006/relationships/slide" Target="slides/slide39.xml"/><Relationship Id="rId431" Type="http://schemas.openxmlformats.org/officeDocument/2006/relationships/slide" Target="slides/slide40.xml"/><Relationship Id="rId432" Type="http://schemas.openxmlformats.org/officeDocument/2006/relationships/slide" Target="slides/slide41.xml"/><Relationship Id="rId433" Type="http://schemas.openxmlformats.org/officeDocument/2006/relationships/slide" Target="slides/slide42.xml"/><Relationship Id="rId434" Type="http://schemas.openxmlformats.org/officeDocument/2006/relationships/slide" Target="slides/slide43.xml"/><Relationship Id="rId435" Type="http://schemas.openxmlformats.org/officeDocument/2006/relationships/slide" Target="slides/slide44.xml"/><Relationship Id="rId436" Type="http://schemas.openxmlformats.org/officeDocument/2006/relationships/slide" Target="slides/slide45.xml"/><Relationship Id="rId437" Type="http://schemas.openxmlformats.org/officeDocument/2006/relationships/slide" Target="slides/slide46.xml"/><Relationship Id="rId438" Type="http://schemas.openxmlformats.org/officeDocument/2006/relationships/slide" Target="slides/slide47.xml"/><Relationship Id="rId439" Type="http://schemas.openxmlformats.org/officeDocument/2006/relationships/slide" Target="slides/slide48.xml"/><Relationship Id="rId440" Type="http://schemas.openxmlformats.org/officeDocument/2006/relationships/slide" Target="slides/slide49.xml"/><Relationship Id="rId441" Type="http://schemas.openxmlformats.org/officeDocument/2006/relationships/slide" Target="slides/slide50.xml"/><Relationship Id="rId442" Type="http://schemas.openxmlformats.org/officeDocument/2006/relationships/slide" Target="slides/slide51.xml"/><Relationship Id="rId443" Type="http://schemas.openxmlformats.org/officeDocument/2006/relationships/slide" Target="slides/slide52.xml"/><Relationship Id="rId444" Type="http://schemas.openxmlformats.org/officeDocument/2006/relationships/slide" Target="slides/slide53.xml"/><Relationship Id="rId445" Type="http://schemas.openxmlformats.org/officeDocument/2006/relationships/slide" Target="slides/slide54.xml"/><Relationship Id="rId446" Type="http://schemas.openxmlformats.org/officeDocument/2006/relationships/slide" Target="slides/slide55.xml"/><Relationship Id="rId447" Type="http://schemas.openxmlformats.org/officeDocument/2006/relationships/slide" Target="slides/slide56.xml"/><Relationship Id="rId448" Type="http://schemas.openxmlformats.org/officeDocument/2006/relationships/slide" Target="slides/slide57.xml"/><Relationship Id="rId449" Type="http://schemas.openxmlformats.org/officeDocument/2006/relationships/slide" Target="slides/slide58.xml"/><Relationship Id="rId450" Type="http://schemas.openxmlformats.org/officeDocument/2006/relationships/slide" Target="slides/slide59.xml"/><Relationship Id="rId451" Type="http://schemas.openxmlformats.org/officeDocument/2006/relationships/slide" Target="slides/slide60.xml"/><Relationship Id="rId452" Type="http://schemas.openxmlformats.org/officeDocument/2006/relationships/slide" Target="slides/slide61.xml"/><Relationship Id="rId453" Type="http://schemas.openxmlformats.org/officeDocument/2006/relationships/slide" Target="slides/slide62.xml"/><Relationship Id="rId454" Type="http://schemas.openxmlformats.org/officeDocument/2006/relationships/slide" Target="slides/slide63.xml"/><Relationship Id="rId455" Type="http://schemas.openxmlformats.org/officeDocument/2006/relationships/slide" Target="slides/slide64.xml"/><Relationship Id="rId456" Type="http://schemas.openxmlformats.org/officeDocument/2006/relationships/slide" Target="slides/slide65.xml"/><Relationship Id="rId457" Type="http://schemas.openxmlformats.org/officeDocument/2006/relationships/slide" Target="slides/slide66.xml"/><Relationship Id="rId458" Type="http://schemas.openxmlformats.org/officeDocument/2006/relationships/slide" Target="slides/slide67.xml"/><Relationship Id="rId459" Type="http://schemas.openxmlformats.org/officeDocument/2006/relationships/slide" Target="slides/slide68.xml"/><Relationship Id="rId460" Type="http://schemas.openxmlformats.org/officeDocument/2006/relationships/slide" Target="slides/slide69.xml"/><Relationship Id="rId461" Type="http://schemas.openxmlformats.org/officeDocument/2006/relationships/slide" Target="slides/slide70.xml"/><Relationship Id="rId462" Type="http://schemas.openxmlformats.org/officeDocument/2006/relationships/slide" Target="slides/slide71.xml"/><Relationship Id="rId463" Type="http://schemas.openxmlformats.org/officeDocument/2006/relationships/slide" Target="slides/slide72.xml"/><Relationship Id="rId464" Type="http://schemas.openxmlformats.org/officeDocument/2006/relationships/slide" Target="slides/slide73.xml"/><Relationship Id="rId465" Type="http://schemas.openxmlformats.org/officeDocument/2006/relationships/slide" Target="slides/slide74.xml"/><Relationship Id="rId466" Type="http://schemas.openxmlformats.org/officeDocument/2006/relationships/slide" Target="slides/slide75.xml"/><Relationship Id="rId467" Type="http://schemas.openxmlformats.org/officeDocument/2006/relationships/slide" Target="slides/slide76.xml"/><Relationship Id="rId468" Type="http://schemas.openxmlformats.org/officeDocument/2006/relationships/slide" Target="slides/slide77.xml"/><Relationship Id="rId469" Type="http://schemas.openxmlformats.org/officeDocument/2006/relationships/slide" Target="slides/slide78.xml"/><Relationship Id="rId470" Type="http://schemas.openxmlformats.org/officeDocument/2006/relationships/slide" Target="slides/slide79.xml"/><Relationship Id="rId471" Type="http://schemas.openxmlformats.org/officeDocument/2006/relationships/slide" Target="slides/slide80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2.xml.rels><?xml version="1.0" encoding="UTF-8" standalone="yes"?>
<Relationships xmlns="http://schemas.openxmlformats.org/package/2006/relationships"><Relationship Id="rId13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2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3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4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logo.png"/><Relationship Id="rId3" Type="http://schemas.openxmlformats.org/officeDocument/2006/relationships/image" Target="../media/brand_photo.png"/></Relationships>
</file>

<file path=ppt/slides/_rels/slide5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5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6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/Relationships>
</file>

<file path=ppt/slides/_rels/slide7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photo.png"/><Relationship Id="rId3" Type="http://schemas.openxmlformats.org/officeDocument/2006/relationships/image" Target="../media/brand_logo.png"/></Relationships>
</file>

<file path=ppt/slides/_rels/slide7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government-jobs/" TargetMode="External"/><Relationship Id="rId4" Type="http://schemas.openxmlformats.org/officeDocument/2006/relationships/hyperlink" Target="https://4ab.in/government-jobs/" TargetMode="External"/><Relationship Id="rId5" Type="http://schemas.openxmlformats.org/officeDocument/2006/relationships/hyperlink" Target="https://4ab.in/government-jobs/" TargetMode="External"/><Relationship Id="rId6" Type="http://schemas.openxmlformats.org/officeDocument/2006/relationships/hyperlink" Target="https://4ab.in/government-jobs/exams/" TargetMode="External"/><Relationship Id="rId7" Type="http://schemas.openxmlformats.org/officeDocument/2006/relationships/hyperlink" Target="https://4ab.in/government-jobs/chemistry/" TargetMode="External"/><Relationship Id="rId8" Type="http://schemas.openxmlformats.org/officeDocument/2006/relationships/hyperlink" Target="https://4ab.in/government-jobs/blog/" TargetMode="External"/><Relationship Id="rId9" Type="http://schemas.openxmlformats.org/officeDocument/2006/relationships/hyperlink" Target="https://4ab.in/government-jobs/" TargetMode="External"/><Relationship Id="rId10" Type="http://schemas.openxmlformats.org/officeDocument/2006/relationships/hyperlink" Target="https://4ab.in/government-jobs/" TargetMode="External"/><Relationship Id="rId11" Type="http://schemas.openxmlformats.org/officeDocument/2006/relationships/hyperlink" Target="https://4ab.in/examination-news/latest/" TargetMode="External"/><Relationship Id="rId12" Type="http://schemas.openxmlformats.org/officeDocument/2006/relationships/hyperlink" Target="https://4ab.in/examination-news/calendar/" TargetMode="External"/><Relationship Id="rId13" Type="http://schemas.openxmlformats.org/officeDocument/2006/relationships/hyperlink" Target="https://4ab.in/examination-news/latest/?e=admit-card" TargetMode="External"/><Relationship Id="rId14" Type="http://schemas.openxmlformats.org/officeDocument/2006/relationships/hyperlink" Target="https://4ab.in/examination-news/latest/?e=result" TargetMode="External"/><Relationship Id="rId15" Type="http://schemas.openxmlformats.org/officeDocument/2006/relationships/hyperlink" Target="https://4ab.in/examination-news/tier/ug/" TargetMode="External"/><Relationship Id="rId16" Type="http://schemas.openxmlformats.org/officeDocument/2006/relationships/hyperlink" Target="https://4ab.in/examination-news/tier/pg/" TargetMode="External"/><Relationship Id="rId17" Type="http://schemas.openxmlformats.org/officeDocument/2006/relationships/hyperlink" Target="https://4ab.in/examination-news/tier/research/" TargetMode="External"/><Relationship Id="rId18" Type="http://schemas.openxmlformats.org/officeDocument/2006/relationships/hyperlink" Target="https://4ab.in/examination-news/tier/school/" TargetMode="External"/><Relationship Id="rId19" Type="http://schemas.openxmlformats.org/officeDocument/2006/relationships/hyperlink" Target="https://4ab.in/examination-news/blog/" TargetMode="External"/><Relationship Id="rId20" Type="http://schemas.openxmlformats.org/officeDocument/2006/relationships/hyperlink" Target="https://4ab.in/examination-news/" TargetMode="External"/><Relationship Id="rId21" Type="http://schemas.openxmlformats.org/officeDocument/2006/relationships/hyperlink" Target="https://4ab.in/examination-news/" TargetMode="External"/><Relationship Id="rId22" Type="http://schemas.openxmlformats.org/officeDocument/2006/relationships/hyperlink" Target="https://4ab.in/educators/" TargetMode="External"/><Relationship Id="rId23" Type="http://schemas.openxmlformats.org/officeDocument/2006/relationships/image" Target="../media/brand_image-3-1.png"/><Relationship Id="rId24" Type="http://schemas.openxmlformats.org/officeDocument/2006/relationships/image" Target="../media/brand_image-3-2.png"/><Relationship Id="rId25" Type="http://schemas.openxmlformats.org/officeDocument/2006/relationships/image" Target="../media/brand_image-3-2.png"/><Relationship Id="rId26" Type="http://schemas.openxmlformats.org/officeDocument/2006/relationships/image" Target="../media/brand_image-3-2.png"/><Relationship Id="rId27" Type="http://schemas.openxmlformats.org/officeDocument/2006/relationships/image" Target="../media/brand_image-3-2.png"/><Relationship Id="rId28" Type="http://schemas.openxmlformats.org/officeDocument/2006/relationships/image" Target="../media/brand_image-3-2.png"/><Relationship Id="rId29" Type="http://schemas.openxmlformats.org/officeDocument/2006/relationships/image" Target="../media/brand_image-3-2.png"/><Relationship Id="rId30" Type="http://schemas.openxmlformats.org/officeDocument/2006/relationships/image" Target="../media/brand_image-3-8.png"/><Relationship Id="rId31" Type="http://schemas.openxmlformats.org/officeDocument/2006/relationships/image" Target="../media/brand_image-3-2.png"/><Relationship Id="rId32" Type="http://schemas.openxmlformats.org/officeDocument/2006/relationships/image" Target="../media/brand_image-3-10.png"/><Relationship Id="rId33" Type="http://schemas.openxmlformats.org/officeDocument/2006/relationships/image" Target="../media/brand_image-3-2.png"/><Relationship Id="rId34" Type="http://schemas.openxmlformats.org/officeDocument/2006/relationships/image" Target="../media/brand_image-3-2.png"/><Relationship Id="rId35" Type="http://schemas.openxmlformats.org/officeDocument/2006/relationships/image" Target="../media/brand_image-3-2.png"/><Relationship Id="rId36" Type="http://schemas.openxmlformats.org/officeDocument/2006/relationships/image" Target="../media/brand_image-3-2.png"/><Relationship Id="rId37" Type="http://schemas.openxmlformats.org/officeDocument/2006/relationships/image" Target="../media/brand_image-3-2.png"/><Relationship Id="rId38" Type="http://schemas.openxmlformats.org/officeDocument/2006/relationships/image" Target="../media/brand_image-3-2.png"/><Relationship Id="rId39" Type="http://schemas.openxmlformats.org/officeDocument/2006/relationships/image" Target="../media/brand_image-3-2.png"/><Relationship Id="rId40" Type="http://schemas.openxmlformats.org/officeDocument/2006/relationships/image" Target="../media/brand_image-3-2.png"/><Relationship Id="rId41" Type="http://schemas.openxmlformats.org/officeDocument/2006/relationships/image" Target="../media/brand_image-3-2.png"/><Relationship Id="rId42" Type="http://schemas.openxmlformats.org/officeDocument/2006/relationships/image" Target="../media/brand_image-3-20.png"/><Relationship Id="rId43" Type="http://schemas.openxmlformats.org/officeDocument/2006/relationships/image" Target="../media/brand_image-3-2.png"/><Relationship Id="rId44" Type="http://schemas.openxmlformats.org/officeDocument/2006/relationships/image" Target="../media/brand_image-3-2.png"/></Relationships>
</file>

<file path=ppt/slides/_rels/slide7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chemistry-question-bank/" TargetMode="External"/><Relationship Id="rId4" Type="http://schemas.openxmlformats.org/officeDocument/2006/relationships/hyperlink" Target="https://4ab.in/educators/search/" TargetMode="External"/><Relationship Id="rId5" Type="http://schemas.openxmlformats.org/officeDocument/2006/relationships/hyperlink" Target="https://4ab.in/educators/topic/" TargetMode="External"/><Relationship Id="rId6" Type="http://schemas.openxmlformats.org/officeDocument/2006/relationships/hyperlink" Target="https://4ab.in/educators/?m=qb" TargetMode="External"/><Relationship Id="rId7" Type="http://schemas.openxmlformats.org/officeDocument/2006/relationships/hyperlink" Target="https://4ab.in/educators/chemistry-question-bank/#docs" TargetMode="External"/><Relationship Id="rId8" Type="http://schemas.openxmlformats.org/officeDocument/2006/relationships/hyperlink" Target="https://4ab.in/educators/chemistry-community/" TargetMode="External"/><Relationship Id="rId9" Type="http://schemas.openxmlformats.org/officeDocument/2006/relationships/hyperlink" Target="https://4ab.in/educators/analyse/" TargetMode="External"/><Relationship Id="rId10" Type="http://schemas.openxmlformats.org/officeDocument/2006/relationships/hyperlink" Target="https://4ab.in/educators/?m=qb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4-1.png"/><Relationship Id="rId13" Type="http://schemas.openxmlformats.org/officeDocument/2006/relationships/image" Target="../media/brand_image-4-2.png"/><Relationship Id="rId14" Type="http://schemas.openxmlformats.org/officeDocument/2006/relationships/image" Target="../media/brand_image-4-2.png"/><Relationship Id="rId15" Type="http://schemas.openxmlformats.org/officeDocument/2006/relationships/image" Target="../media/brand_image-4-2.png"/><Relationship Id="rId16" Type="http://schemas.openxmlformats.org/officeDocument/2006/relationships/image" Target="../media/brand_image-4-5.png"/><Relationship Id="rId17" Type="http://schemas.openxmlformats.org/officeDocument/2006/relationships/image" Target="../media/brand_image-4-2.png"/><Relationship Id="rId18" Type="http://schemas.openxmlformats.org/officeDocument/2006/relationships/image" Target="../media/brand_image-4-7.png"/><Relationship Id="rId19" Type="http://schemas.openxmlformats.org/officeDocument/2006/relationships/image" Target="../media/brand_image-4-8.png"/><Relationship Id="rId20" Type="http://schemas.openxmlformats.org/officeDocument/2006/relationships/image" Target="../media/brand_image-4-2.png"/><Relationship Id="rId21" Type="http://schemas.openxmlformats.org/officeDocument/2006/relationships/image" Target="../media/brand_image-4-10.png"/><Relationship Id="rId22" Type="http://schemas.openxmlformats.org/officeDocument/2006/relationships/image" Target="../media/brand_image-4-2.png"/><Relationship Id="rId23" Type="http://schemas.openxmlformats.org/officeDocument/2006/relationships/image" Target="../media/brand_image-4-12.png"/><Relationship Id="rId24" Type="http://schemas.openxmlformats.org/officeDocument/2006/relationships/image" Target="../media/brand_image-4-2.png"/><Relationship Id="rId25" Type="http://schemas.openxmlformats.org/officeDocument/2006/relationships/image" Target="../media/brand_image-4-14.png"/><Relationship Id="rId26" Type="http://schemas.openxmlformats.org/officeDocument/2006/relationships/image" Target="../media/brand_image-4-15.png"/><Relationship Id="rId27" Type="http://schemas.openxmlformats.org/officeDocument/2006/relationships/image" Target="../media/brand_image-4-2.png"/></Relationships>
</file>

<file path=ppt/slides/_rels/slide7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2-1.png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5-1.png"/><Relationship Id="rId6" Type="http://schemas.openxmlformats.org/officeDocument/2006/relationships/image" Target="../media/brand_image-5-2.png"/><Relationship Id="rId7" Type="http://schemas.openxmlformats.org/officeDocument/2006/relationships/image" Target="../media/brand_image-5-3.png"/><Relationship Id="rId8" Type="http://schemas.openxmlformats.org/officeDocument/2006/relationships/image" Target="../media/brand_image-5-4.png"/><Relationship Id="rId9" Type="http://schemas.openxmlformats.org/officeDocument/2006/relationships/image" Target="../media/brand_image-5-5.png"/><Relationship Id="rId10" Type="http://schemas.openxmlformats.org/officeDocument/2006/relationships/image" Target="../media/brand_image-5-6.png"/><Relationship Id="rId11" Type="http://schemas.openxmlformats.org/officeDocument/2006/relationships/image" Target="../media/brand_image-5-7.png"/></Relationships>
</file>

<file path=ppt/slides/_rels/slide7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molecular-symmetry/" TargetMode="External"/><Relationship Id="rId4" Type="http://schemas.openxmlformats.org/officeDocument/2006/relationships/hyperlink" Target="https://4ab.in/molecular-symmetry/" TargetMode="External"/><Relationship Id="rId5" Type="http://schemas.openxmlformats.org/officeDocument/2006/relationships/hyperlink" Target="https://4ab.in/molecular-point-groups/" TargetMode="External"/><Relationship Id="rId6" Type="http://schemas.openxmlformats.org/officeDocument/2006/relationships/hyperlink" Target="https://4ab.in/molecular-point-groups/" TargetMode="External"/><Relationship Id="rId7" Type="http://schemas.openxmlformats.org/officeDocument/2006/relationships/hyperlink" Target="https://4ab.in/crystal-structure/" TargetMode="External"/><Relationship Id="rId8" Type="http://schemas.openxmlformats.org/officeDocument/2006/relationships/hyperlink" Target="https://4ab.in/crystal-structure/" TargetMode="External"/><Relationship Id="rId9" Type="http://schemas.openxmlformats.org/officeDocument/2006/relationships/hyperlink" Target="https://4ab.in/crystal-space-groups/" TargetMode="External"/><Relationship Id="rId10" Type="http://schemas.openxmlformats.org/officeDocument/2006/relationships/hyperlink" Target="https://4ab.in/crystal-space-groups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6-1.png"/><Relationship Id="rId13" Type="http://schemas.openxmlformats.org/officeDocument/2006/relationships/image" Target="../media/brand_image-6-2.png"/><Relationship Id="rId14" Type="http://schemas.openxmlformats.org/officeDocument/2006/relationships/image" Target="../media/brand_image-6-3.png"/><Relationship Id="rId15" Type="http://schemas.openxmlformats.org/officeDocument/2006/relationships/image" Target="../media/brand_image-6-4.png"/><Relationship Id="rId16" Type="http://schemas.openxmlformats.org/officeDocument/2006/relationships/image" Target="../media/brand_image-6-5.png"/><Relationship Id="rId17" Type="http://schemas.openxmlformats.org/officeDocument/2006/relationships/image" Target="../media/brand_image-6-3.png"/><Relationship Id="rId18" Type="http://schemas.openxmlformats.org/officeDocument/2006/relationships/image" Target="../media/brand_image-6-7.png"/><Relationship Id="rId19" Type="http://schemas.openxmlformats.org/officeDocument/2006/relationships/image" Target="../media/brand_image-6-8.png"/><Relationship Id="rId20" Type="http://schemas.openxmlformats.org/officeDocument/2006/relationships/image" Target="../media/brand_image-6-3.png"/><Relationship Id="rId21" Type="http://schemas.openxmlformats.org/officeDocument/2006/relationships/image" Target="../media/brand_image-6-10.png"/><Relationship Id="rId22" Type="http://schemas.openxmlformats.org/officeDocument/2006/relationships/image" Target="../media/brand_image-6-11.png"/><Relationship Id="rId23" Type="http://schemas.openxmlformats.org/officeDocument/2006/relationships/image" Target="../media/brand_image-6-3.png"/><Relationship Id="rId24" Type="http://schemas.openxmlformats.org/officeDocument/2006/relationships/image" Target="../media/brand_image-6-3.png"/></Relationships>
</file>

<file path=ppt/slides/_rels/slide7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brand_image-1003-1.png"/><Relationship Id="rId3" Type="http://schemas.openxmlformats.org/officeDocument/2006/relationships/hyperlink" Target="https://4ab.in/periodic-table/" TargetMode="External"/><Relationship Id="rId4" Type="http://schemas.openxmlformats.org/officeDocument/2006/relationships/hyperlink" Target="https://4ab.in/periodic-table/" TargetMode="External"/><Relationship Id="rId5" Type="http://schemas.openxmlformats.org/officeDocument/2006/relationships/hyperlink" Target="https://4ab.in/chemistry-calculator/" TargetMode="External"/><Relationship Id="rId6" Type="http://schemas.openxmlformats.org/officeDocument/2006/relationships/hyperlink" Target="https://4ab.in/chemistry-calculator/" TargetMode="External"/><Relationship Id="rId7" Type="http://schemas.openxmlformats.org/officeDocument/2006/relationships/hyperlink" Target="https://4ab.in/chemistry-typing/" TargetMode="External"/><Relationship Id="rId8" Type="http://schemas.openxmlformats.org/officeDocument/2006/relationships/hyperlink" Target="https://4ab.in/chemistry-typing/" TargetMode="External"/><Relationship Id="rId9" Type="http://schemas.openxmlformats.org/officeDocument/2006/relationships/hyperlink" Target="https://4ab.in/educators/draw/" TargetMode="External"/><Relationship Id="rId10" Type="http://schemas.openxmlformats.org/officeDocument/2006/relationships/hyperlink" Target="https://4ab.in/educators/draw/" TargetMode="External"/><Relationship Id="rId11" Type="http://schemas.openxmlformats.org/officeDocument/2006/relationships/hyperlink" Target="https://4ab.in/educators/" TargetMode="External"/><Relationship Id="rId12" Type="http://schemas.openxmlformats.org/officeDocument/2006/relationships/image" Target="../media/brand_image-7-1.png"/><Relationship Id="rId13" Type="http://schemas.openxmlformats.org/officeDocument/2006/relationships/image" Target="../media/brand_image-7-2.png"/><Relationship Id="rId14" Type="http://schemas.openxmlformats.org/officeDocument/2006/relationships/image" Target="../media/brand_image-7-3.png"/><Relationship Id="rId15" Type="http://schemas.openxmlformats.org/officeDocument/2006/relationships/image" Target="../media/brand_image-7-4.png"/><Relationship Id="rId16" Type="http://schemas.openxmlformats.org/officeDocument/2006/relationships/image" Target="../media/brand_image-7-5.png"/><Relationship Id="rId17" Type="http://schemas.openxmlformats.org/officeDocument/2006/relationships/image" Target="../media/brand_image-7-3.png"/><Relationship Id="rId18" Type="http://schemas.openxmlformats.org/officeDocument/2006/relationships/image" Target="../media/brand_image-7-7.png"/><Relationship Id="rId19" Type="http://schemas.openxmlformats.org/officeDocument/2006/relationships/image" Target="../media/brand_image-7-8.png"/><Relationship Id="rId20" Type="http://schemas.openxmlformats.org/officeDocument/2006/relationships/image" Target="../media/brand_image-7-3.png"/><Relationship Id="rId21" Type="http://schemas.openxmlformats.org/officeDocument/2006/relationships/image" Target="../media/brand_image-7-10.png"/><Relationship Id="rId22" Type="http://schemas.openxmlformats.org/officeDocument/2006/relationships/image" Target="../media/brand_image-7-11.png"/><Relationship Id="rId23" Type="http://schemas.openxmlformats.org/officeDocument/2006/relationships/image" Target="../media/brand_image-7-3.png"/><Relationship Id="rId24" Type="http://schemas.openxmlformats.org/officeDocument/2006/relationships/image" Target="../media/brand_image-7-3.png"/></Relationships>
</file>

<file path=ppt/slides/_rels/slide8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tel:+919212142427" TargetMode="External"/><Relationship Id="rId3" Type="http://schemas.openxmlformats.org/officeDocument/2006/relationships/hyperlink" Target="https://4ab.in/educators/" TargetMode="External"/><Relationship Id="rId4" Type="http://schemas.openxmlformats.org/officeDocument/2006/relationships/hyperlink" Target="https://4ab.in/educators/" TargetMode="External"/><Relationship Id="rId5" Type="http://schemas.openxmlformats.org/officeDocument/2006/relationships/image" Target="../media/brand_image-8-1.png"/><Relationship Id="rId6" Type="http://schemas.openxmlformats.org/officeDocument/2006/relationships/image" Target="../media/brand_image-8-2.png"/><Relationship Id="rId7" Type="http://schemas.openxmlformats.org/officeDocument/2006/relationships/image" Target="../media/brand_image-8-2.png"/><Relationship Id="rId8" Type="http://schemas.openxmlformats.org/officeDocument/2006/relationships/image" Target="../media/brand_image-8-4.png"/><Relationship Id="rId9" Type="http://schemas.openxmlformats.org/officeDocument/2006/relationships/image" Target="../media/brand_brand_photo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0"/>
            <a:ext cx="2286000" cy="514350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50292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502920" y="868680"/>
            <a:ext cx="6035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  ·  15+ Years Mentorship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21208" y="1371600"/>
            <a:ext cx="155448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" y="1517904"/>
            <a:ext cx="6217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5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Reagents, Named Reactions &amp; Pericyclic</a:t>
            </a:r>
            <a:endParaRPr lang="en-US" sz="3500" dirty="0"/>
          </a:p>
        </p:txBody>
      </p:sp>
      <p:sp>
        <p:nvSpPr>
          <p:cNvPr id="10" name="Text 8"/>
          <p:cNvSpPr/>
          <p:nvPr/>
        </p:nvSpPr>
        <p:spPr>
          <a:xfrm>
            <a:off x="502920" y="2212848"/>
            <a:ext cx="6217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26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CSIR-NET PYQ Book</a:t>
            </a:r>
            <a:endParaRPr lang="en-US" sz="1326" dirty="0"/>
          </a:p>
        </p:txBody>
      </p:sp>
      <p:sp>
        <p:nvSpPr>
          <p:cNvPr id="11" name="Text 9"/>
          <p:cNvSpPr/>
          <p:nvPr/>
        </p:nvSpPr>
        <p:spPr>
          <a:xfrm>
            <a:off x="502920" y="2596896"/>
            <a:ext cx="6217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Previous-Year Questions · 22 with verified answers · Distractor Analysis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02920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3-Slide Solutions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2020824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EDEC"/>
          </a:solidFill>
          <a:ln w="9525">
            <a:solidFill>
              <a:srgbClr val="B83A3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020824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Distractor Analysis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3538728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BF1DE"/>
          </a:solidFill>
          <a:ln w="9525">
            <a:solidFill>
              <a:srgbClr val="C9821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38728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Tricks</a:t>
            </a:r>
            <a:endParaRPr lang="en-US" sz="950" dirty="0"/>
          </a:p>
        </p:txBody>
      </p:sp>
      <p:sp>
        <p:nvSpPr>
          <p:cNvPr id="18" name="Shape 16"/>
          <p:cNvSpPr/>
          <p:nvPr/>
        </p:nvSpPr>
        <p:spPr>
          <a:xfrm>
            <a:off x="5056632" y="3108960"/>
            <a:ext cx="1371600" cy="365760"/>
          </a:xfrm>
          <a:prstGeom prst="roundRect">
            <a:avLst>
              <a:gd name="adj" fmla="val 15000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5056632" y="310896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Sheets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02920" y="3703320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CSIR-NET  ·  GATE  ·  IIT-JAM  —  2 Topics · 24 Real PYQs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" y="4480560"/>
            <a:ext cx="603504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02920" y="4553712"/>
            <a:ext cx="6583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250" dirty="0"/>
          </a:p>
        </p:txBody>
      </p:sp>
      <p:pic>
        <p:nvPicPr>
          <p:cNvPr id="23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69480" y="411480"/>
            <a:ext cx="1463040" cy="1463040"/>
          </a:xfrm>
          <a:prstGeom prst="rect">
            <a:avLst/>
          </a:prstGeom>
        </p:spPr>
      </p:pic>
      <p:pic>
        <p:nvPicPr>
          <p:cNvPr id="24" name="Mr. Aniket Bhardwaj" descr="Mr. Aniket Bhardwaj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2240280"/>
            <a:ext cx="1463040" cy="1463040"/>
          </a:xfrm>
          <a:prstGeom prst="rect">
            <a:avLst/>
          </a:prstGeom>
        </p:spPr>
      </p:pic>
      <p:sp>
        <p:nvSpPr>
          <p:cNvPr id="25" name="Brand handle"/>
          <p:cNvSpPr txBox="1"/>
          <p:nvPr/>
        </p:nvSpPr>
        <p:spPr>
          <a:xfrm>
            <a:off x="6949440" y="384048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FFFFFF"/>
                </a:solidFill>
                <a:latin typeface="Arial"/>
              </a:rPr>
              <a:t>Mr. Aniket Bhardwaj</a:t>
            </a:r>
          </a:p>
        </p:txBody>
      </p:sp>
      <p:sp>
        <p:nvSpPr>
          <p:cNvPr id="26" name="Brand handle"/>
          <p:cNvSpPr txBox="1"/>
          <p:nvPr/>
        </p:nvSpPr>
        <p:spPr>
          <a:xfrm>
            <a:off x="6949440" y="411480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1050" b="1" dirty="0">
                <a:solidFill>
                  <a:srgbClr val="E9BD6A"/>
                </a:solidFill>
                <a:latin typeface="Arial"/>
              </a:rPr>
              <a:t>@abcchemistry24</a:t>
            </a:r>
          </a:p>
        </p:txBody>
      </p:sp>
      <p:sp>
        <p:nvSpPr>
          <p:cNvPr id="27" name="Brand handle"/>
          <p:cNvSpPr txBox="1"/>
          <p:nvPr/>
        </p:nvSpPr>
        <p:spPr>
          <a:xfrm>
            <a:off x="6949440" y="4389120"/>
            <a:ext cx="210312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/>
            <a:r>
              <a:rPr lang="en-US" sz="800" b="0" dirty="0">
                <a:solidFill>
                  <a:srgbClr val="B9C4E6"/>
                </a:solidFill>
                <a:latin typeface="Arial"/>
              </a:rPr>
              <a:t>Instagram · YouTube · Facebook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4008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0"/>
            <a:ext cx="5486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Course Contents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4572000" y="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Topics · 24 PYQs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274320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347472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731520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731520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Qs   E 4 · M 12 · H 2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3822192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840480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840480" y="1042416"/>
            <a:ext cx="425196" cy="91440"/>
          </a:xfrm>
          <a:prstGeom prst="roundRect">
            <a:avLst>
              <a:gd name="adj" fmla="val 5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590288" y="768096"/>
            <a:ext cx="4279392" cy="480060"/>
          </a:xfrm>
          <a:prstGeom prst="roundRect">
            <a:avLst>
              <a:gd name="adj" fmla="val 7619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663440" y="859536"/>
            <a:ext cx="310896" cy="310896"/>
          </a:xfrm>
          <a:prstGeom prst="roundRect">
            <a:avLst>
              <a:gd name="adj" fmla="val 11765"/>
            </a:avLst>
          </a:prstGeom>
          <a:solidFill>
            <a:srgbClr val="F0EAFA"/>
          </a:solidFill>
          <a:ln w="9525">
            <a:solidFill>
              <a:srgbClr val="6E45B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63440" y="859536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5047488" y="822960"/>
            <a:ext cx="3044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b="1" u="sng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5047488" y="1042416"/>
            <a:ext cx="304495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Qs   E 1 · M 4 · H 1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8138160" y="822960"/>
            <a:ext cx="60350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8156448" y="1042416"/>
            <a:ext cx="566928" cy="91440"/>
          </a:xfrm>
          <a:prstGeom prst="roundRect">
            <a:avLst>
              <a:gd name="adj" fmla="val 30000"/>
            </a:avLst>
          </a:prstGeom>
          <a:solidFill>
            <a:srgbClr val="E3E9F2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156448" y="1042416"/>
            <a:ext cx="141732" cy="91440"/>
          </a:xfrm>
          <a:prstGeom prst="roundRect">
            <a:avLst>
              <a:gd name="adj" fmla="val 30000"/>
            </a:avLst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274320" y="4736592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Legend:  </a:t>
            </a:r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   </a:t>
            </a:r>
            <a:pPr algn="l" indent="0" marL="0">
              <a:buNone/>
            </a:pPr>
            <a:r>
              <a:rPr lang="en-US" sz="9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   </a:t>
            </a:r>
            <a:pPr algn="l" indent="0" marL="0"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   ·   </a:t>
            </a:r>
            <a:pPr algn="l" indent="0" marL="0">
              <a:buNone/>
            </a:pPr>
            <a:r>
              <a:rPr lang="en-US" sz="90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% </a:t>
            </a:r>
            <a:pPr algn="l" indent="0" marL="0">
              <a:buNone/>
            </a:pPr>
            <a:r>
              <a:rPr lang="en-US" sz="9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exam weightage (share of the chapter)</a:t>
            </a:r>
            <a:endParaRPr lang="en-US" sz="900" dirty="0"/>
          </a:p>
        </p:txBody>
      </p:sp>
      <p:sp>
        <p:nvSpPr>
          <p:cNvPr id="103" name="Shape 101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104" name="Brand handle"/>
          <p:cNvSpPr txBox="1"/>
          <p:nvPr/>
        </p:nvSpPr>
        <p:spPr>
          <a:xfrm>
            <a:off x="274320" y="4846320"/>
            <a:ext cx="5943600" cy="237744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00" b="1" dirty="0">
                <a:solidFill>
                  <a:srgbClr val="1B2A41"/>
                </a:solidFill>
                <a:latin typeface="Arial"/>
              </a:rPr>
              <a:t>( Mr. Aniket Bhardwaj By ABC Chemistry 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1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Reagents, Reaction Mechanisms &amp; Named Reactions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questions   ·   Easy 4  |  Medium 12  |  Hard 2   ·   PYQ frequency: Occasional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Both 1-chloro-1-phenylpropan-2-one and 1-chloro-3-phenylpropan-2-one give same product A when heated in presence of NaOMe. The product A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Methyl 3-phenylpropanoate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Methyl 2- phenylpropanoate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Methyl 2-methoxy-2-phenylacetate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1-methoxy-3-phenylpropan-2-one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Methyl 3-phenylpropanoate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Favorskii: both Î±-chloroketones give the same cyclopropanone; methoxide opens it to form the more stable benzylic carbanion, giving methyl 3-phenylpropanoate (a).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Methyl 3-phenylpropanoate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2018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Methyl 2- phenylpropanoate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Favorskii: both Î±-chloroketones give the same cyclopropanone; methoxide opens it to form the more stable benzylic carbanion, giving methyl 3-phenylpropanoate (a).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Methyl 2-methoxy-2-phenylacetate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1-methoxy-3-phenylpropan-2-one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(E)-3-bromo-3-hexene when treated with CH₃O⁻ in CH₃OH gives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3-hexyne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2-hexyne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 3-hexadiene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 4-hexadiene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2, 3-hexadiene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(E)-3-bromo-3-hexene the vinylic H on C-4 is cis to Br, so anti E2 to the alkyne is impossible; methoxide instead removes the allylic C-2 H, giving the allene 2,3-hexadiene (c).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2, 3-hexadiene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3-hexyne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In (E)-3-bromo-3-hexene the vinylic H on C-4 is cis to Br, so anti E2 to the alkyne is impossible; methoxide instead removes the allylic C-2 H, giving the allene 2,3-hexadiene (c).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2-hexyne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 4-hexadiene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Arrange the following halides in the decreasing order of S_N1 reactivity CH₃CH₂CH₂Cl, mathrmCH₂=CHCH(Cl)CH₃, CH₃CH₂CH(Cl)CH₃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&gt; II &gt; III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&gt; I &gt; III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&gt; III &gt; I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&gt; II &gt; I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II &gt; III &gt; I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S_N1 rate follows carbocation stability: allylic (II, resonance-stabilised) &gt; secondary (III) &gt; primary (I).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II &gt; III &gt; I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3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&gt; II &gt; III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S_N1 rate follows carbocation stability: allylic (II, resonance-stabilised) &gt; secondary (III) &gt; primary (I).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 &gt; I &gt; III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III &gt; II &gt; I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Classify the following species as electrophiles (E) and nucleophiles (N) in routine organic synthesis SO₃ Cl⁺ CH₃NH₂ H₃O⁺ BH₃ CN⁻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= SO₃, Cl⁺, BH₃; N = CH₃NH₂, H₃O⁺, CN⁻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= Cl⁺, H₃O⁺; N = SO₃, CH₃NH₂, BH₃, CN⁻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= Cl⁺, H₃O⁺, BH₃; N = SO₃, CH₃NH₂, H₃O⁺, CN⁻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= SO₃, Cl⁺, H₃O⁺, BH₃; N = CH₃NH₂, CN⁻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E = SO₃, Cl⁺, H₃O⁺, BH₃; N = CH₃NH₂, CN⁻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Electrophiles (electron-deficient): SO₃, Cl⁺, H₃O⁺ (proton source), BH₃ (empty p orbital). Nucleophiles (lone pair/anion donors): CH₃NH₂, CN⁻.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E = SO₃, Cl⁺, H₃O⁺, BH₃; N = CH₃NH₂, CN⁻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4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= SO₃, Cl⁺, BH₃; N = CH₃NH₂, H₃O⁺, CN⁻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Electrophiles (electron-deficient): SO₃, Cl⁺, H₃O⁺ (proton source), BH₃ (empty p orbital). Nucleophiles (lone pair/anion donors): CH₃NH₂, CN⁻.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= Cl⁺, H₃O⁺; N = SO₃, CH₃NH₂, BH₃, CN⁻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 = Cl⁺, H₃O⁺, BH₃; N = SO₃, CH₃NH₂, H₃O⁺, CN⁻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Q4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the reaction, mathrmPh₃P xrightarrowMeI [X] xrightarrown-BuLi [Y], the compounds X and Y, respectively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mathrm[Ph₃P(Me)I]; Ph₃P=CH-CH₂-CH₃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mathrm[Ph₃P(Me)][I]; Ph₃P=CH₂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mathrm[Ph₃P(Me)₂]; Ph₃P=CH₂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[Ph₃P(Me)][I]; Ph₃P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mathrm[Ph₃P(Me)][I]; Ph₃P=CH₂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Ph₃P + MeI → methyltriphenylphosphonium iodide [Ph₃PMe]⁺I⁻ (X); n-BuLi deprotonates it to the Wittig ylide Ph₃P=CH₂ (Y).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mathrm[Ph₃P(Me)][I]; Ph₃P=CH₂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5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mathrm[Ph₃P(Me)I]; Ph₃P=CH-CH₂-CH₃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Ph₃P + MeI → methyltriphenylphosphonium iodide [Ph₃PMe]⁺I⁻ (X); n-BuLi deprotonates it to the Wittig ylide Ph₃P=CH₂ (Y).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mathrm[Ph₃P(Me)₂]; Ph₃P=CH₂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[Ph₃P(Me)][I]; Ph₃P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decreasing order of nucleophilicity for the following anions is CH₃ CO₂⁻, CH₃ O⁻, C₆ H₄ O⁻, NO₃⁻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CH₃ CO₂⁻&gt;CH₃ O⁻&gt;C₆ H₅ O⁻&gt;NO₃⁻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CH₃ O⁻&gt;NO₃⁻&gt;C₆ H₅ O⁻&gt;CH₃ CO₂⁻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CH₃ O⁻&gt;C₆ H₅ O⁻&gt;CH₃ CO₂⁻&gt;NO₃⁻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C₆ H₅ O⁻&gt;CH₃ O⁻&gt;NO₃⁻&gt;CH₃ CO₂⁻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CH₃ O⁻&gt;C₆ H₅ O⁻&gt;CH₃ CO₂⁻&gt;NO₃⁻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Nucleophilicity tracks basicity for these O-anions: CH₃O⁻ (pKa 16) &gt; C₆H₅O⁻ (10) &gt; CH₃CO₂⁻ (4.8) &gt; NO₃⁻ (−1.4).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CH₃ O⁻&gt;C₆ H₅ O⁻&gt;CH₃ CO₂⁻&gt;NO₃⁻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6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CH₃ CO₂⁻&gt;CH₃ O⁻&gt;C₆ H₅ O⁻&gt;NO₃⁻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Nucleophilicity tracks basicity for these O-anions: CH₃O⁻ (pKa 16) &gt; C₆H₅O⁻ (10) &gt; CH₃CO₂⁻ (4.8) &gt; NO₃⁻ (−1.4).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CH₃ O⁻&gt;NO₃⁻&gt;C₆ H₅ O⁻&gt;CH₃ CO₂⁻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C₆ H₅ O⁻&gt;CH₃ O⁻&gt;NO₃⁻&gt;CH₃ CO₂⁻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major product obtained in the following reaction, is H-C≡ C-CH₂OH xrightarrow substack(i) LiNH₂ (2 equiv.)/liq. NH₃ (ii) C₂H₅Br (1 equiv.) (iii) H₃O⁺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H₃ CH₂ C-C ≡ C-CH₂ OH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H-C ≡ C-CH₂ OCH₂ CH₃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H₃ CH₂ C-C ≡ C-CH₂ NH₂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H-C ≡ C-CH₂ NH-CH₂ CH₃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H₃ CH₂ C-C ≡ C-CH₂ OH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equivalents of LiNH₂ deprotonate both the OH and the terminal C–H; the acetylide (the more nucleophilic anion) is ethylated by one equivalent of EtBr, giving 2-pentyn-1-ol, CH₃CH₂C≡C–CH₂OH (a).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H₃ CH₂ C-C ≡ C-CH₂ OH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7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H-C ≡ C-CH₂ OCH₂ CH₃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Two equivalents of LiNH₂ deprotonate both the OH and the terminal C–H; the acetylide (the more nucleophilic anion) is ethylated by one equivalent of EtBr, giving 2-pentyn-1-ol, CH₃CH₂C≡C–CH₂OH (a).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H₃ CH₂ C-C ≡ C-CH₂ NH₂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H-C ≡ C-CH₂ NH-CH₂ CH₃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result of the reduction of either (R) or (S) 2-methylcyclohexanone, in separate reactions, using LiAlH₄ is that the reduction of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 enantiomer is stereoselective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 enantiomer is stereospecific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 enantiomer is stereospecific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Both the R and S enantiomers is stereoselective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Both the R and S enantiomers is stereoselective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Hydride adds to either face of the chiral ketone to give unequal amounts of the cis/trans diastereomeric alcohols — a stereoselective (not stereospecific) reduction, and the same is true for both enantiomers.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Both the R and S enantiomers is stereoselective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8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 enantiomer is stereoselective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Hydride adds to either face of the chiral ketone to give unequal amounts of the cis/trans diastereomeric alcohols — a stereoselective (not stereospecific) reduction, and the same is true for both enantiomers.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 enantiomer is stereospecific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 enantiomer is stereospecific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a company, 35\% of the employees drink coffee, 40\% of the employees drink tea and 10\% of the employees drink both and coffee. What % of employees drink neither tea nor coffee?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35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 or coffee = 35 + 40 − 10 = 65 %; neither = 100 − 65 = 35 %.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35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9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Tea or coffee = 35 + 40 − 10 = 65 %; neither = 100 − 65 = 35 %.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reaction of (+) 2-iodobutane and NaI * (I* is radioactive isotope of iodine) in acetate was studied by measuring the rate of racemization (kᵣ) and the rate of incorporation of I^*(kᵢ). (+) CH₃ CH(I) CH₂ CH₃+NaI^* → CH₃ CH(I^*) CH₂ CH₃+NaI For the reaction, the relationship between kᵣ and kᵢ is: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kᵢ=2 × kᵣ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kᵢ=(1 / 2) × kᵣ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kᵢ=kᵣ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kᵢ=(1 / 3) × kᵣ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kᵢ=(1 / 2) × kᵣ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S_N2 exchange inverts one molecule, destroying the rotation of two molecules' worth: kᵣ = 2kᵢ, so kᵢ = ½kᵣ (b).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kᵢ=(1 / 2) × kᵣ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10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kᵢ=2 × kᵣ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Each S_N2 exchange inverts one molecule, destroying the rotation of two molecules' worth: kᵣ = 2kᵢ, so kᵢ = ½kᵣ (b).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kᵢ=kᵣ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kᵢ=(1 / 3) × kᵣ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R(-)2–Bromooctane on treatment with aqueous KOH mainly gives 2-octanol that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Optically active with ‘R’ configuration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Optically active with ‘S’ configuration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racemic mixture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meso compound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Optically active with ‘S’ configuration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Secondary alkyl bromide with aqueous KOH (good nucleophile) reacts mainly by S_N2 with Walden inversion: (R)-2-bromooctane → (S)-2-octanol, optically active.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Optically active with ‘S’ configuration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11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Optically active with ‘R’ configuration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Secondary alkyl bromide with aqueous KOH (good nucleophile) reacts mainly by S_N2 with Walden inversion: (R)-2-bromooctane → (S)-2-octanol, optically active.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racemic mixture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meso compound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rate of nitration of the following aromatic compounds decreases in the order (i) benzene (ii) pyridine (iii) thiophene (iv) toluene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(iv) &gt; (i) &gt; (iii) &gt; (ii)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(iii) &gt; (iv) &gt; (i) &gt; (ii)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(iii) &gt; (ii) &gt; (i) &gt; (iv)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(ii) &gt; (i) &gt; (iv) &gt; (iii)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(iii) &gt; (iv) &gt; (i) &gt; (ii)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Nitration rate: thiophene &gt; toluene &gt; benzene &gt; pyridine (b).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(iii) &gt; (iv) &gt; (i) &gt; (ii)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12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(iv) &gt; (i) &gt; (iii) &gt; (ii)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Nitration rate: thiophene &gt; toluene &gt; benzene &gt; pyridine (b).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(iii) &gt; (ii) &gt; (i) &gt; (iv)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(ii) &gt; (i) &gt; (iv) &gt; (iii)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product of the reaction C₆H₆+CO+HClxrightarrow[heat]AlCl₃/Cu₂Cl₂ gives positive test with Fehling’s solution. The product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C₆H₅OH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C₆H₄(Cl)CHO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C₆H₄(OH)CHO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C₆H₅CHO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D    C₆H₅CHO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Gattermann–Koch formylation: benzene + CO/HCl with AlCl₃/Cu₂Cl₂ gives benzaldehyde, an aldehyde that reduces Fehling's solution.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(D).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(D)  C₆H₅CHO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13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C₆H₅OH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(D) is the key — Gattermann–Koch formylation: benzene + CO/HCl with AlCl₃/Cu₂Cl₂ gives benzaldehyde, an aldehyde that reduces Fehling's solution.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C₆H₄(Cl)CHO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C₆H₄(OH)CHO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14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number of possible monoalkylated products formed in the Friedel-Crafts reaction of anisole with 2-chloro-3-methylbutane in the presence of anhydrous AlCl₃ at 50^° C is ____</a:t>
            </a:r>
            <a:endParaRPr lang="en-US" sz="1100" dirty="0"/>
          </a:p>
          <a:p>
            <a:pPr algn="l" indent="0" marL="0">
              <a:buNone/>
            </a:pPr>
            <a:r>
              <a:rPr lang="en-US" sz="11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2-Chloro-3-methylbutane gives the secondary cation, which rearranges (1,2-H shift) to the tertiary 2-methylbut-2-yl cation. Anisole is o/p-directing: ortho + para products from each cation (unrearranged sec-, rearranged tert-) → 4 monoalkylated products.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4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Q14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Q15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correct set of reagents required for the following transformation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CrO₃; (ii) acrylonitrile; (iii) H₃ O⁺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O₂; (ii) methyl acrylate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CrO₃; (ii) NaOMe/MeOH, methyl acrylate; (iii) H₃ O⁺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H₂ O; (ii) methyl acrylate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(i) CrO₃; (ii) NaOMe/MeOH, methyl acrylate; (iii) H₃ O⁺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CrO₃ oxidises cyclohexanol to cyclohexanone. NaOMe/MeOH forms the enolate, which undergoes Michael addition to methyl acrylate, giving methyl 3-(2-oxocyclohexyl)propanoate (c).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(i) CrO₃; (ii) NaOMe/MeOH, methyl acrylate; (iii) H₃ O⁺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15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CrO₃; (ii) acrylonitrile; (iii) H₃ O⁺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CrO₃ oxidises cyclohexanol to cyclohexanone. NaOMe/MeOH forms the enolate, which undergoes Michael addition to methyl acrylate, giving methyl 3-(2-oxocyclohexyl)propanoate (c).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O₂; (ii) methyl acrylate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H₂ O; (ii) methyl acrylate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Q15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Q16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Identify the correct reagents required for the following transformation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NaBH₄; (ii) H₃ O⁺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LiAlH₄; (ii) H₃ O⁺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HOCH₂ CH₂ OH, H⁺; (ii) LiAlH₄ (iii) H₃ O⁺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HSCH₂CH₂SH, H⁺; (ii) LiAlH₄; (iii) H₃O⁺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(i) HOCH₂ CH₂ OH, H⁺; (ii) LiAlH₄ (iii) H₃ O⁺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Protect the aldehyde as an acetal (ethylene glycol/H⁺), reduce the ester with LiAlH₄, then remove the acetal with aqueous acid (c).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(i) HOCH₂ CH₂ OH, H⁺; (ii) LiAlH₄ (iii) H₃ O⁺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16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NaBH₄; (ii) H₃ O⁺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Protect the aldehyde as an acetal (ethylene glycol/H⁺), reduce the ester with LiAlH₄, then remove the acetal with aqueous acid (c).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LiAlH₄; (ii) H₃ O⁺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HSCH₂CH₂SH, H⁺; (ii) LiAlH₄; (iii) H₃O⁺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Q16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Q17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appropriate reagents required for carrying out the following transformation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succinic anhydride, AlCl₃; (ii) Zn/Hg,HCl; (iii) polyphosphoric acid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maleic anhydride, AlCl₃; (ii) H₂N-NH₂,KOH; (iii) H₂SO₄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succinic anhydride, FeCl₃; (ii) LiAlH₄; (iii) H₂SO₄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Phthalic anhydride, F₃BcdotOEt₂; (ii) HS(CH₂)₂SH,H⁺; (iii) Raney Ni; (iv) polyphosphoric acid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(i) succinic anhydride, AlCl₃; (ii) Zn/Hg,HCl; (iii) polyphosphoric acid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Haworth synthesis: (i) Friedel–Crafts succinoylation (succinic anhydride/AlCl₃), (ii) Clemmensen reduction (Zn/Hg, HCl) of the keto acid, (iii) intramolecular Friedel–Crafts acylation with polyphosphoric acid to the tetralone.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(i) succinic anhydride, AlCl₃; (ii) Zn/Hg,HCl; (iii) polyphosphoric acid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17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maleic anhydride, AlCl₃; (ii) H₂N-NH₂,KOH; (iii) H₂SO₄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Haworth synthesis: (i) Friedel–Crafts succinoylation (succinic anhydride/AlCl₃), (ii) Clemmensen reduction (Zn/Hg, HCl) of the keto acid, (iii) intramolecular Friedel–Crafts acylation with polyphosphoric acid to the tetralone.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succinic anhydride, FeCl₃; (ii) LiAlH₄; (iii) H₂SO₄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(i) Phthalic anhydride, F₃BcdotOEt₂; (ii) HS(CH₂)₂SH,H⁺; (iii) Raney Ni; (iv) polyphosphoric acid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Q17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Q18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following conversion is carried out using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hydroboration oxidation followed by Jones oxidation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Wacker oxidation followed by haloform reaction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oxymercuration-determination followed by Jones oxidation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followed by haloform reaction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Occasional · 3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Wacker oxidation followed by haloform reaction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Wacker oxidation turns the terminal alkene into the methyl ketone PhCH(Me)COCH₃. The haloform reaction then removes CH₃, giving 2-phenylpropanoic acid (b).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Wacker oxidation followed by haloform reaction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IIT-JAM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Reaction Mechanisms &amp; Named Reactions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18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hydroboration oxidation followed by Jones oxidation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Wacker oxidation turns the terminal alkene into the methyl ketone PhCH(Me)COCH₃. The haloform reaction then removes CH₃, giving 2-phenylpropanoic acid (b).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oxymercuration-determination followed by Jones oxidation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followed by haloform reaction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Q18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Reagents, Reaction Mechanisms &amp; Named Reactions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Baeyer–Villiger migration: 3° &gt; cyclohexyl &gt; 2° ≈ benzyl ≈ phenyl &gt; 1° &gt; methyl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Beckmann: anti group migrates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Hofmann/Curtius: R–CO–X → R–NH₂ (one carbon fewer)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Wittig: unstabilised ylide → Z; stabilised → E; HWE → E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 the product with stereochemistry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group migrates in rearrangements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 for a specific transformation (selective reduction/oxidation)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Mechanism type and intermediates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   Q2   Q3   Q4   Q5   Q6   Q7   Q8   Q9   Q10   Q11   Q12   Q13   Q14   Q15   Q16   Q17   Q18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6 question(s) next session on Reagents, Reaction Mechanisms &amp; Named Reactions.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E3A5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269480" y="182880"/>
            <a:ext cx="1737360" cy="1737360"/>
          </a:xfrm>
          <a:prstGeom prst="ellipse">
            <a:avLst/>
          </a:prstGeom>
          <a:solidFill>
            <a:srgbClr val="2C5A80"/>
          </a:solidFill>
          <a:ln w="12700">
            <a:solidFill>
              <a:srgbClr val="2C5A8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48640" y="13716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spc="4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2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66928" y="1792224"/>
            <a:ext cx="1463040" cy="457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193852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Reagents, Named Reactions &amp; Pericyclic – General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566928" y="32461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questions   ·   Easy 1  |  Medium 4  |  Hard 1   ·   PYQ frequency: High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0" y="4572000"/>
            <a:ext cx="9144000" cy="571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82880" y="4572000"/>
            <a:ext cx="877824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1100" dirty="0"/>
          </a:p>
        </p:txBody>
      </p:sp>
      <p:pic>
        <p:nvPicPr>
          <p:cNvPr id="11" name="ABC Chemistry logo" descr="ABC Chemistry 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2379" y="525780"/>
            <a:ext cx="1051560" cy="105156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Q19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E1cb mechanism is followed in the reaction of: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2-bromopentane with t-BuOK to give pent-2-ene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Nitromethane with benzaldehyde in the presence of KOH to give β-styrene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Bromobenzene with NaNH₂ to give aniline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P-chloronitrobenzene with NaOMe to give p-nitroanisole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3–5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★★★★★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C (high merit)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Nitromethane with benzaldehyde in the presence of KOH to give β-styrene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Dehydration of the nitroaldol (Henry) product goes through the stabilised nitronate carbanion — E1cB (b).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Nitromethane with benzaldehyde in the presence of KOH to give β-styrene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2019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B83A36"/>
          </a:solidFill>
          <a:ln w="6350">
            <a:solidFill>
              <a:srgbClr val="B83A3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19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2-bromopentane with t-BuOK to give pent-2-ene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Dehydration of the nitroaldol (Henry) product goes through the stabilised nitronate carbanion — E1cB (b).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Bromobenzene with NaNH₂ to give aniline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P-chloronitrobenzene with NaOMe to give p-nitroanisole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Q19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Q20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number of nodes present in the highest occupied molecular orbital of 1,3,5-hexatriene in its ground state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two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1,3,5-Hexatriene has six π-MOs ψ₁–ψ₆ with 0–5 nodes. Six π electrons fill ψ₁–ψ₃; the HOMO ψ₃ has two nodes.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two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CSIR-DEC 2013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20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1,3,5-Hexatriene has six π-MOs ψ₁–ψ₆ with 0–5 nodes. Six π electrons fill ψ₁–ψ₃; the HOMO ψ₃ has two nodes.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Q20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Q21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concerted photochemical reaction between two olefins leading to a cyclobutane ring is: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 2ₛ + π 2ₐ cycloaddition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 2ₛ + π 2ₛ cycloaddition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 2ₛ + σ 2ₛ cycloaddition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 2ₛ + σ 2ₐ cycloaddition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B    π 2ₛ + π 2ₛ cycloaddition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Consider the π molecular orbitals (MO) of the olefins, HOMO (π) – the bonding MO and the LUMO (π*) anti-bonding molecular orbital (MO). The electronic transition takes place between HOMO of one alkene and LUMO of other alkene under photochemical conditions only. The molecular orbital diagram given below gives a better understanding. Explanation as extracted from the printed page; notation may be imperfect.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(B).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(B)  π 2ₛ + π 2ₛ cycloaddition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2011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21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B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 2ₛ + π 2ₐ cycloaddition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(B) is the key — Consider the π molecular orbitals (MO) of the olefins, HOMO (π) – the bonding MO and the LUMO (π*) anti-bonding molecular orbital (MO). The electronic transition takes place between HOMO of one alkene and LUMO of other alkene under photochemical conditions only. The molecular orbital diagram given below gives a better understanding. Explanation as extracted from the printed page; notation may be imperfect.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σ 2ₛ + σ 2ₛ cycloaddition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 2ₛ + σ 2ₐ cycloaddition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Q21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Q22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a Diels-Alder reaction, the most reactive diene amongst the following is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(4E)-1, 4-hexadiene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(4Z)-1, 4-hexadiene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(2E, 4E)-2, 4-hexadiene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(2Z, 4Z)-2, 4-hexadiene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1–1.5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★★★☆☆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C    (2E, 4E)-2, 4-hexadiene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conjugated dienes react; (2E,4E)-hexadiene adopts the s-cis conformation easily, whereas the (2Z,4Z) isomer suffers severe steric clash in s-cis. The 1,4-dienes are not conjugated.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(C).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(C)  (2E, 4E)-2, 4-hexadiene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2014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127A4F"/>
          </a:solidFill>
          <a:ln w="6350">
            <a:solidFill>
              <a:srgbClr val="127A4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Easy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22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C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(4E)-1, 4-hexadiene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(C) is the key — Only conjugated dienes react; (2E,4E)-hexadiene adopts the s-cis conformation easily, whereas the (2Z,4Z) isomer suffers severe steric clash in s-cis. The 1,4-dienes are not conjugated.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(4Z)-1, 4-hexadiene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(2Z, 4Z)-2, 4-hexadiene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Q22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Q23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frontier orbital interactions involved in the formation of the carbocation intermediate in the reaction of isobutylene with HCl are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292608" y="2286000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20624" y="2414016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11480" y="2414016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859536" y="2313432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 of olefin and σ^* of HCl</a:t>
            </a:r>
            <a:endParaRPr lang="en-US" sz="850" dirty="0"/>
          </a:p>
        </p:txBody>
      </p:sp>
      <p:sp>
        <p:nvSpPr>
          <p:cNvPr id="24" name="Shape 22"/>
          <p:cNvSpPr/>
          <p:nvPr/>
        </p:nvSpPr>
        <p:spPr>
          <a:xfrm>
            <a:off x="292608" y="2907792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20624" y="3035808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11480" y="3035808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859536" y="2935224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 of olefin and σ of HCl</a:t>
            </a:r>
            <a:endParaRPr lang="en-US" sz="850" dirty="0"/>
          </a:p>
        </p:txBody>
      </p:sp>
      <p:sp>
        <p:nvSpPr>
          <p:cNvPr id="28" name="Shape 26"/>
          <p:cNvSpPr/>
          <p:nvPr/>
        </p:nvSpPr>
        <p:spPr>
          <a:xfrm>
            <a:off x="292608" y="3529584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20624" y="3657600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411480" y="3657600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859536" y="3557016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π^* of olefin and σ^* of HCl</a:t>
            </a:r>
            <a:endParaRPr lang="en-US" sz="850" dirty="0"/>
          </a:p>
        </p:txBody>
      </p:sp>
      <p:sp>
        <p:nvSpPr>
          <p:cNvPr id="32" name="Shape 30"/>
          <p:cNvSpPr/>
          <p:nvPr/>
        </p:nvSpPr>
        <p:spPr>
          <a:xfrm>
            <a:off x="292608" y="4151376"/>
            <a:ext cx="5486400" cy="566928"/>
          </a:xfrm>
          <a:prstGeom prst="roundRect">
            <a:avLst>
              <a:gd name="adj" fmla="val 8065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20624" y="4279392"/>
            <a:ext cx="310896" cy="310896"/>
          </a:xfrm>
          <a:prstGeom prst="ellipse">
            <a:avLst/>
          </a:prstGeom>
          <a:solidFill>
            <a:srgbClr val="E8F0F8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11480" y="4279392"/>
            <a:ext cx="32918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859536" y="4178808"/>
            <a:ext cx="4773168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π^* of olefin and σ of HCl</a:t>
            </a:r>
            <a:endParaRPr lang="en-US" sz="8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6" name="Text 5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8558784" cy="548640"/>
          </a:xfrm>
          <a:prstGeom prst="roundRect">
            <a:avLst>
              <a:gd name="adj" fmla="val 10000"/>
            </a:avLst>
          </a:prstGeom>
          <a:solidFill>
            <a:srgbClr val="E6F4EC"/>
          </a:solidFill>
          <a:ln w="15875">
            <a:solidFill>
              <a:srgbClr val="9FD3B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20624" y="1115568"/>
            <a:ext cx="329184" cy="329184"/>
          </a:xfrm>
          <a:prstGeom prst="ellipse">
            <a:avLst/>
          </a:prstGeom>
          <a:solidFill>
            <a:srgbClr val="127A4F"/>
          </a:solidFill>
          <a:ln w="12700">
            <a:solidFill>
              <a:srgbClr val="127A4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20624" y="1115568"/>
            <a:ext cx="329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77824" y="100584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  A    π of olefin and σ^* of HCl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292608" y="1682496"/>
            <a:ext cx="1051560" cy="219456"/>
          </a:xfrm>
          <a:prstGeom prst="roundRect">
            <a:avLst>
              <a:gd name="adj" fmla="val 16667"/>
            </a:avLst>
          </a:prstGeom>
          <a:solidFill>
            <a:srgbClr val="E8F0F8"/>
          </a:solidFill>
          <a:ln w="9525">
            <a:solidFill>
              <a:srgbClr val="1E3A5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2608" y="1682496"/>
            <a:ext cx="10515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</a:t>
            </a:r>
            <a:endParaRPr lang="en-US" sz="850" dirty="0"/>
          </a:p>
        </p:txBody>
      </p:sp>
      <p:sp>
        <p:nvSpPr>
          <p:cNvPr id="22" name="Text 20"/>
          <p:cNvSpPr/>
          <p:nvPr/>
        </p:nvSpPr>
        <p:spPr>
          <a:xfrm>
            <a:off x="292608" y="1938528"/>
            <a:ext cx="5029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" y="2578608"/>
            <a:ext cx="5029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↓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292608" y="2779776"/>
            <a:ext cx="1417320" cy="219456"/>
          </a:xfrm>
          <a:prstGeom prst="roundRect">
            <a:avLst>
              <a:gd name="adj" fmla="val 16667"/>
            </a:avLst>
          </a:prstGeom>
          <a:solidFill>
            <a:srgbClr val="E5F4F1"/>
          </a:solidFill>
          <a:ln w="9525">
            <a:solidFill>
              <a:srgbClr val="1C8A7C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92608" y="277977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spc="50" kern="0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LOGIC / WORKING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292608" y="3035808"/>
            <a:ext cx="5029200" cy="14447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Protonation of the alkene: the filled π (HOMO of isobutylene) donates into the empty σ* of H–Cl (LUMO), forming the C–H bond and the tert-butyl cation.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Therefore the answer is (A).</a:t>
            </a:r>
            <a:endParaRPr lang="en-US" sz="950" dirty="0"/>
          </a:p>
        </p:txBody>
      </p:sp>
      <p:sp>
        <p:nvSpPr>
          <p:cNvPr id="27" name="Shape 25"/>
          <p:cNvSpPr/>
          <p:nvPr/>
        </p:nvSpPr>
        <p:spPr>
          <a:xfrm>
            <a:off x="292608" y="4498848"/>
            <a:ext cx="5029200" cy="274320"/>
          </a:xfrm>
          <a:prstGeom prst="roundRect">
            <a:avLst>
              <a:gd name="adj" fmla="val 13333"/>
            </a:avLst>
          </a:prstGeom>
          <a:solidFill>
            <a:srgbClr val="E6F4EC"/>
          </a:solidFill>
          <a:ln w="9525">
            <a:solidFill>
              <a:srgbClr val="9FD3B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84048" y="449884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27A4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FINAL: (A)  π of olefin and σ^* of HCl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449824" y="1682496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449824" y="1682496"/>
            <a:ext cx="64008" cy="694944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596128" y="1737360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SHORTCUT / EXAM TRICK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5596128" y="1920240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Rearrangements migrate the group best able to stabilise positive charge, keeping its configuration.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5449824" y="2487168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449824" y="2487168"/>
            <a:ext cx="64008" cy="694944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596128" y="2542032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</a:t>
            </a:r>
            <a:endParaRPr lang="en-US" sz="800" dirty="0"/>
          </a:p>
        </p:txBody>
      </p:sp>
      <p:sp>
        <p:nvSpPr>
          <p:cNvPr id="36" name="Text 34"/>
          <p:cNvSpPr/>
          <p:nvPr/>
        </p:nvSpPr>
        <p:spPr>
          <a:xfrm>
            <a:off x="5596128" y="2724912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5449824" y="3291840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449824" y="3291840"/>
            <a:ext cx="64008" cy="69494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596128" y="3346704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 TIP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5596128" y="3529584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41" name="Shape 39"/>
          <p:cNvSpPr/>
          <p:nvPr/>
        </p:nvSpPr>
        <p:spPr>
          <a:xfrm>
            <a:off x="5449824" y="4096512"/>
            <a:ext cx="3401568" cy="694944"/>
          </a:xfrm>
          <a:prstGeom prst="roundRect">
            <a:avLst>
              <a:gd name="adj" fmla="val 6579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449824" y="4096512"/>
            <a:ext cx="64008" cy="694944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5596128" y="4151376"/>
            <a:ext cx="3145536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TRICK</a:t>
            </a:r>
            <a:endParaRPr lang="en-US" sz="800" dirty="0"/>
          </a:p>
        </p:txBody>
      </p:sp>
      <p:sp>
        <p:nvSpPr>
          <p:cNvPr id="44" name="Text 42"/>
          <p:cNvSpPr/>
          <p:nvPr/>
        </p:nvSpPr>
        <p:spPr>
          <a:xfrm>
            <a:off x="5596128" y="4334256"/>
            <a:ext cx="312724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'Migrate the most substituted, retain configuration'.</a:t>
            </a:r>
            <a:endParaRPr lang="en-US" sz="900" dirty="0"/>
          </a:p>
        </p:txBody>
      </p:sp>
      <p:sp>
        <p:nvSpPr>
          <p:cNvPr id="45" name="Shape 43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47" name="Text 45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Answer &amp; Explanation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CSIR-JUNE 2016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23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24128"/>
            <a:ext cx="8558784" cy="365760"/>
          </a:xfrm>
          <a:prstGeom prst="rect">
            <a:avLst/>
          </a:prstGeom>
          <a:solidFill>
            <a:srgbClr val="FBEDEC"/>
          </a:solidFill>
          <a:ln w="12700">
            <a:solidFill>
              <a:srgbClr val="FBED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20624" y="1024128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B83A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the Other Options Are Wrong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6858000" y="1024128"/>
            <a:ext cx="199339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answer: A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92608" y="151790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38912" y="164592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38912" y="1645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950976" y="159105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 of olefin and σ of HCl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950976" y="182880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(A) is the key — Protonation of the alkene: the filled π (HOMO of isobutylene) donates into the empty σ* of H–Cl (LUMO), forming the C–H bond and the tert-butyl cation.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292608" y="264566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38912" y="277368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8912" y="27736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950976" y="271881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π^* of olefin and σ^* of HCl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950976" y="295656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Forgetting that Clemmensen needs acid (base-sensitive substrates → Wolff–Kishner) and vice versa.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292608" y="3773424"/>
            <a:ext cx="8558784" cy="1018032"/>
          </a:xfrm>
          <a:prstGeom prst="roundRect">
            <a:avLst>
              <a:gd name="adj" fmla="val 4491"/>
            </a:avLst>
          </a:prstGeom>
          <a:solidFill>
            <a:srgbClr val="F8FAFD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38912" y="3901440"/>
            <a:ext cx="365760" cy="365760"/>
          </a:xfrm>
          <a:prstGeom prst="ellipse">
            <a:avLst/>
          </a:prstGeom>
          <a:solidFill>
            <a:srgbClr val="FBEDEC"/>
          </a:solidFill>
          <a:ln w="15875">
            <a:solidFill>
              <a:srgbClr val="B83A3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38912" y="3901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950976" y="384657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π^* of olefin and σ of HCl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950976" y="4084320"/>
            <a:ext cx="7772400" cy="6522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Ruled out: Ozonolysis workup decides the product: Me₂S/Zn → aldehydes; H₂O₂ → acids; NaBH₄ → alcohols.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Q23  ·  Distractor Analysis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64008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ABC CHEMISTRY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283464" y="338328"/>
            <a:ext cx="31089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Mr. Aniket Bhardwaj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54864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dirty="0">
                <a:solidFill>
                  <a:srgbClr val="D7E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GATE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7882128" y="310896"/>
            <a:ext cx="969264" cy="237744"/>
          </a:xfrm>
          <a:prstGeom prst="roundRect">
            <a:avLst>
              <a:gd name="adj" fmla="val 15385"/>
            </a:avLst>
          </a:prstGeom>
          <a:solidFill>
            <a:srgbClr val="FFFFFF"/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882128" y="310896"/>
            <a:ext cx="96926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MCQ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6858000" y="310896"/>
            <a:ext cx="950976" cy="237744"/>
          </a:xfrm>
          <a:prstGeom prst="roundRect">
            <a:avLst>
              <a:gd name="adj" fmla="val 15385"/>
            </a:avLst>
          </a:prstGeom>
          <a:solidFill>
            <a:srgbClr val="C9821B"/>
          </a:solidFill>
          <a:ln w="6350">
            <a:solidFill>
              <a:srgbClr val="C9821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0" y="310896"/>
            <a:ext cx="95097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0" y="603504"/>
            <a:ext cx="9144000" cy="329184"/>
          </a:xfrm>
          <a:prstGeom prst="rect">
            <a:avLst/>
          </a:prstGeom>
          <a:solidFill>
            <a:srgbClr val="15293F"/>
          </a:solidFill>
          <a:ln w="12700">
            <a:solidFill>
              <a:srgbClr val="15293F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603504"/>
            <a:ext cx="109728" cy="32918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274320" y="694944"/>
            <a:ext cx="91440" cy="15544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603504"/>
            <a:ext cx="6400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50" b="1" spc="3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1150" dirty="0"/>
          </a:p>
        </p:txBody>
      </p:sp>
      <p:sp>
        <p:nvSpPr>
          <p:cNvPr id="15" name="Text 13"/>
          <p:cNvSpPr/>
          <p:nvPr/>
        </p:nvSpPr>
        <p:spPr>
          <a:xfrm>
            <a:off x="6766560" y="603504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50" b="1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24 of 24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92608" y="1005840"/>
            <a:ext cx="5486400" cy="1170432"/>
          </a:xfrm>
          <a:prstGeom prst="roundRect">
            <a:avLst>
              <a:gd name="adj" fmla="val 3906"/>
            </a:avLst>
          </a:prstGeom>
          <a:solidFill>
            <a:srgbClr val="F5F8FC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92608" y="1005840"/>
            <a:ext cx="73152" cy="1170432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38912" y="1078992"/>
            <a:ext cx="868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900" b="1" dirty="0">
                <a:solidFill>
                  <a:srgbClr val="1E3A5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Q24</a:t>
            </a:r>
            <a:endParaRPr lang="en-US" sz="1900" dirty="0"/>
          </a:p>
        </p:txBody>
      </p:sp>
      <p:sp>
        <p:nvSpPr>
          <p:cNvPr id="19" name="Text 17"/>
          <p:cNvSpPr/>
          <p:nvPr/>
        </p:nvSpPr>
        <p:spPr>
          <a:xfrm>
            <a:off x="1280160" y="1060704"/>
            <a:ext cx="4370832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a 400 MHz ¹H NMR spectrometer, a proton resonates at 1560 Hz higher than that of tetramethylsilane. The chemical shift value of this proton is ____ ppm (Round off to one decimal place). (Chemical shift of tetramethylsilane is fixed at zero ppm)</a:t>
            </a:r>
            <a:endParaRPr lang="en-US" sz="950" dirty="0"/>
          </a:p>
          <a:p>
            <a:pPr algn="l" indent="0" marL="0">
              <a:buNone/>
            </a:pPr>
            <a:r>
              <a:rPr lang="en-US" sz="950" b="1" dirty="0">
                <a:solidFill>
                  <a:srgbClr val="1B2A4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(Numerical answer type — write the value.)</a:t>
            </a:r>
            <a:endParaRPr lang="en-US" sz="950" dirty="0"/>
          </a:p>
        </p:txBody>
      </p:sp>
      <p:sp>
        <p:nvSpPr>
          <p:cNvPr id="36" name="Shape 34"/>
          <p:cNvSpPr/>
          <p:nvPr/>
        </p:nvSpPr>
        <p:spPr>
          <a:xfrm>
            <a:off x="5943600" y="1005840"/>
            <a:ext cx="2907792" cy="3767328"/>
          </a:xfrm>
          <a:prstGeom prst="roundRect">
            <a:avLst>
              <a:gd name="adj" fmla="val 1572"/>
            </a:avLst>
          </a:prstGeom>
          <a:solidFill>
            <a:srgbClr val="F8FAFD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943600" y="1005840"/>
            <a:ext cx="290779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 INSIGHTS</a:t>
            </a:r>
            <a:endParaRPr lang="en-US" sz="950" dirty="0"/>
          </a:p>
        </p:txBody>
      </p:sp>
      <p:sp>
        <p:nvSpPr>
          <p:cNvPr id="39" name="Text 37"/>
          <p:cNvSpPr/>
          <p:nvPr/>
        </p:nvSpPr>
        <p:spPr>
          <a:xfrm>
            <a:off x="6089904" y="140817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ESTIMATED TIME</a:t>
            </a:r>
            <a:endParaRPr lang="en-US" sz="750" dirty="0"/>
          </a:p>
        </p:txBody>
      </p:sp>
      <p:sp>
        <p:nvSpPr>
          <p:cNvPr id="40" name="Text 38"/>
          <p:cNvSpPr/>
          <p:nvPr/>
        </p:nvSpPr>
        <p:spPr>
          <a:xfrm>
            <a:off x="6089904" y="156362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C8A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2–3 min</a:t>
            </a:r>
            <a:endParaRPr lang="en-US" sz="950" dirty="0"/>
          </a:p>
        </p:txBody>
      </p:sp>
      <p:sp>
        <p:nvSpPr>
          <p:cNvPr id="41" name="Text 39"/>
          <p:cNvSpPr/>
          <p:nvPr/>
        </p:nvSpPr>
        <p:spPr>
          <a:xfrm>
            <a:off x="6089904" y="1837944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DIFFICULTY</a:t>
            </a:r>
            <a:endParaRPr lang="en-US" sz="750" dirty="0"/>
          </a:p>
        </p:txBody>
      </p:sp>
      <p:sp>
        <p:nvSpPr>
          <p:cNvPr id="42" name="Text 40"/>
          <p:cNvSpPr/>
          <p:nvPr/>
        </p:nvSpPr>
        <p:spPr>
          <a:xfrm>
            <a:off x="6089904" y="1993392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Medium</a:t>
            </a:r>
            <a:endParaRPr lang="en-US" sz="950" dirty="0"/>
          </a:p>
        </p:txBody>
      </p:sp>
      <p:sp>
        <p:nvSpPr>
          <p:cNvPr id="43" name="Text 41"/>
          <p:cNvSpPr/>
          <p:nvPr/>
        </p:nvSpPr>
        <p:spPr>
          <a:xfrm>
            <a:off x="6089904" y="2267712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CONCEPT TESTED</a:t>
            </a:r>
            <a:endParaRPr lang="en-US" sz="750" dirty="0"/>
          </a:p>
        </p:txBody>
      </p:sp>
      <p:sp>
        <p:nvSpPr>
          <p:cNvPr id="44" name="Text 42"/>
          <p:cNvSpPr/>
          <p:nvPr/>
        </p:nvSpPr>
        <p:spPr>
          <a:xfrm>
            <a:off x="6089904" y="2423160"/>
            <a:ext cx="263347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b="1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Reagents, Named Reactions &amp; Pericyclic – General</a:t>
            </a:r>
            <a:endParaRPr lang="en-US" sz="850" dirty="0"/>
          </a:p>
        </p:txBody>
      </p:sp>
      <p:sp>
        <p:nvSpPr>
          <p:cNvPr id="45" name="Text 43"/>
          <p:cNvSpPr/>
          <p:nvPr/>
        </p:nvSpPr>
        <p:spPr>
          <a:xfrm>
            <a:off x="6089904" y="2880360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 FREQUENCY</a:t>
            </a:r>
            <a:endParaRPr lang="en-US" sz="750" dirty="0"/>
          </a:p>
        </p:txBody>
      </p:sp>
      <p:sp>
        <p:nvSpPr>
          <p:cNvPr id="46" name="Text 44"/>
          <p:cNvSpPr/>
          <p:nvPr/>
        </p:nvSpPr>
        <p:spPr>
          <a:xfrm>
            <a:off x="6089904" y="3035808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· 6 papers</a:t>
            </a:r>
            <a:endParaRPr lang="en-US" sz="950" dirty="0"/>
          </a:p>
        </p:txBody>
      </p:sp>
      <p:sp>
        <p:nvSpPr>
          <p:cNvPr id="47" name="Text 45"/>
          <p:cNvSpPr/>
          <p:nvPr/>
        </p:nvSpPr>
        <p:spPr>
          <a:xfrm>
            <a:off x="6089904" y="3310128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REVISION PRIORITY</a:t>
            </a:r>
            <a:endParaRPr lang="en-US" sz="750" dirty="0"/>
          </a:p>
        </p:txBody>
      </p:sp>
      <p:sp>
        <p:nvSpPr>
          <p:cNvPr id="48" name="Text 46"/>
          <p:cNvSpPr/>
          <p:nvPr/>
        </p:nvSpPr>
        <p:spPr>
          <a:xfrm>
            <a:off x="6089904" y="3465576"/>
            <a:ext cx="2633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★★★★☆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6089904" y="373989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8A99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EXPECTED LEVEL</a:t>
            </a:r>
            <a:endParaRPr lang="en-US" sz="750" dirty="0"/>
          </a:p>
        </p:txBody>
      </p:sp>
      <p:sp>
        <p:nvSpPr>
          <p:cNvPr id="50" name="Text 48"/>
          <p:cNvSpPr/>
          <p:nvPr/>
        </p:nvSpPr>
        <p:spPr>
          <a:xfrm>
            <a:off x="6089904" y="3895344"/>
            <a:ext cx="263347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 B / Part C</a:t>
            </a:r>
            <a:endParaRPr lang="en-US" sz="950" dirty="0"/>
          </a:p>
        </p:txBody>
      </p:sp>
      <p:sp>
        <p:nvSpPr>
          <p:cNvPr id="51" name="Shape 49"/>
          <p:cNvSpPr/>
          <p:nvPr/>
        </p:nvSpPr>
        <p:spPr>
          <a:xfrm>
            <a:off x="6089904" y="4187952"/>
            <a:ext cx="2615184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089904" y="4242816"/>
            <a:ext cx="2633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750" b="1" spc="50" kern="0" dirty="0">
                <a:solidFill>
                  <a:srgbClr val="6E45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MEMORY HOOK</a:t>
            </a:r>
            <a:endParaRPr lang="en-US" sz="750" dirty="0"/>
          </a:p>
        </p:txBody>
      </p:sp>
      <p:sp>
        <p:nvSpPr>
          <p:cNvPr id="53" name="Text 51"/>
          <p:cNvSpPr/>
          <p:nvPr/>
        </p:nvSpPr>
        <p:spPr>
          <a:xfrm>
            <a:off x="6089904" y="4407408"/>
            <a:ext cx="261518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δ = Δν/ν₀ = 1560 Hz/400 MHz = 3.9 ppm.</a:t>
            </a:r>
            <a:endParaRPr lang="en-US" sz="850" dirty="0"/>
          </a:p>
        </p:txBody>
      </p:sp>
      <p:sp>
        <p:nvSpPr>
          <p:cNvPr id="54" name="Shape 52"/>
          <p:cNvSpPr/>
          <p:nvPr/>
        </p:nvSpPr>
        <p:spPr>
          <a:xfrm>
            <a:off x="292608" y="4590288"/>
            <a:ext cx="5486400" cy="292608"/>
          </a:xfrm>
          <a:prstGeom prst="roundRect">
            <a:avLst>
              <a:gd name="adj" fmla="val 12500"/>
            </a:avLst>
          </a:prstGeom>
          <a:solidFill>
            <a:srgbClr val="FBF1DE"/>
          </a:solidFill>
          <a:ln w="12700">
            <a:solidFill>
              <a:srgbClr val="EAD0A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2608" y="4590288"/>
            <a:ext cx="64008" cy="292608"/>
          </a:xfrm>
          <a:prstGeom prst="rect">
            <a:avLst/>
          </a:prstGeom>
          <a:solidFill>
            <a:srgbClr val="C9821B"/>
          </a:solidFill>
          <a:ln w="12700">
            <a:solidFill>
              <a:srgbClr val="C9821B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4590288"/>
            <a:ext cx="524865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C982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ANSWER: 3.9 ppm</a:t>
            </a:r>
            <a:endParaRPr lang="en-US" sz="800" dirty="0"/>
          </a:p>
        </p:txBody>
      </p:sp>
      <p:sp>
        <p:nvSpPr>
          <p:cNvPr id="57" name="Shape 55"/>
          <p:cNvSpPr/>
          <p:nvPr/>
        </p:nvSpPr>
        <p:spPr>
          <a:xfrm>
            <a:off x="274320" y="4846320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74320" y="4873752"/>
            <a:ext cx="5120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50" dirty="0"/>
          </a:p>
        </p:txBody>
      </p:sp>
      <p:sp>
        <p:nvSpPr>
          <p:cNvPr id="59" name="Text 57"/>
          <p:cNvSpPr/>
          <p:nvPr/>
        </p:nvSpPr>
        <p:spPr>
          <a:xfrm>
            <a:off x="5486400" y="4873752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Q24  ·  Practice Question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522208" y="4873752"/>
            <a:ext cx="365760" cy="21945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8A99AD"/>
                </a:solidFill>
                <a:latin typeface="Arial"/>
                <a:ea typeface="Arial"/>
                <a:cs typeface="Arial"/>
              </a:defRPr>
            </a:lvl1pPr>
          </a:lstStyle>
          <a:p>
            <a:pPr algn="r"/>
            <a:fld id="{F7021451-1387-4CA6-816F-3879F97B5CBC}" type="slidenum">
              <a:rPr b="0" lang="en-US"/>
              <a:t>105</a:t>
            </a:fld>
            <a:endParaRPr lang="en-US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03504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109728" cy="60350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54864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D4A01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REVISION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274320" y="30175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Reagents, Named Reactions &amp; Pericyclic – General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0" y="0"/>
            <a:ext cx="33832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9D7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PYQs  ·  Last-minute revision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292608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8F0F8"/>
          </a:solidFill>
          <a:ln w="12700">
            <a:solidFill>
              <a:srgbClr val="E3E9F2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92608" y="713232"/>
            <a:ext cx="4206240" cy="274320"/>
          </a:xfrm>
          <a:prstGeom prst="rect">
            <a:avLst/>
          </a:prstGeom>
          <a:solidFill>
            <a:srgbClr val="1E3A5F"/>
          </a:solidFill>
          <a:ln w="12700">
            <a:solidFill>
              <a:srgbClr val="1E3A5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9184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TOPIC SUMMARY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20624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Named reactions and reagents: Aldol/Claisen/Dieckmann, Michael–Robinson annulation, Wittig/HWE, Grignard/organolithium, Diels–Alder, Friedel–Crafts, Baeyer–Villiger, Beckmann, Hofmann/Curtius/Schmidt/Lossen, Cannizzaro, Favorskii, Mannich, Stork enamine, Sharpless, Swern/DMP/PCC oxidations, Clemmensen/Wolff–Kishner reductions, hydroboration, ozonolysis, Simmons–Smith, Birch, Suzuki/Heck/Sonogashira couplings.</a:t>
            </a:r>
            <a:endParaRPr lang="en-US" sz="1000" dirty="0"/>
          </a:p>
        </p:txBody>
      </p:sp>
      <p:sp>
        <p:nvSpPr>
          <p:cNvPr id="11" name="Shape 9"/>
          <p:cNvSpPr/>
          <p:nvPr/>
        </p:nvSpPr>
        <p:spPr>
          <a:xfrm>
            <a:off x="4645152" y="713232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E5F4F1"/>
          </a:solidFill>
          <a:ln w="12700">
            <a:solidFill>
              <a:srgbClr val="BFE2DC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4645152" y="713232"/>
            <a:ext cx="4206240" cy="274320"/>
          </a:xfrm>
          <a:prstGeom prst="rect">
            <a:avLst/>
          </a:prstGeom>
          <a:solidFill>
            <a:srgbClr val="1C8A7C"/>
          </a:solidFill>
          <a:ln w="12700">
            <a:solidFill>
              <a:srgbClr val="1C8A7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1728" y="713232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IMPORTANT FORMULA SHEET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773168" y="1042416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Baeyer–Villiger migration: 3° &gt; cyclohexyl &gt; 2° ≈ benzyl ≈ phenyl &gt; 1° &gt; methyl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Beckmann: anti group migrates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Hofmann/Curtius: R–CO–X → R–NH₂ (one carbon fewer)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Wittig: unstabilised ylide → Z; stabilised → E; HWE → E</a:t>
            </a:r>
            <a:endParaRPr lang="en-US" sz="950" dirty="0"/>
          </a:p>
        </p:txBody>
      </p:sp>
      <p:sp>
        <p:nvSpPr>
          <p:cNvPr id="15" name="Shape 13"/>
          <p:cNvSpPr/>
          <p:nvPr/>
        </p:nvSpPr>
        <p:spPr>
          <a:xfrm>
            <a:off x="292608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0EAFA"/>
          </a:solidFill>
          <a:ln w="12700">
            <a:solidFill>
              <a:srgbClr val="CDBCEC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92608" y="2286000"/>
            <a:ext cx="4206240" cy="274320"/>
          </a:xfrm>
          <a:prstGeom prst="rect">
            <a:avLst/>
          </a:prstGeom>
          <a:solidFill>
            <a:srgbClr val="6E45B8"/>
          </a:solidFill>
          <a:ln w="12700">
            <a:solidFill>
              <a:srgbClr val="6E45B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29184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ASKED CONCEPTS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20624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Predict the product with stereochemistry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group migrates in rearrangements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Reagent for a specific transformation (selective reduction/oxidation)</a:t>
            </a:r>
            <a:endParaRPr lang="en-US" sz="950" dirty="0"/>
          </a:p>
          <a:p>
            <a:pPr algn="l" marL="342900" indent="-342900">
              <a:lnSpc>
                <a:spcPct val="100000"/>
              </a:lnSpc>
              <a:spcAft>
                <a:spcPts val="300"/>
              </a:spcAft>
              <a:buSzPct val="100000"/>
              <a:buChar char="•"/>
            </a:pPr>
            <a:r>
              <a:rPr lang="en-US" sz="950" dirty="0">
                <a:solidFill>
                  <a:srgbClr val="1B2A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Mechanism type and intermediates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645152" y="2286000"/>
            <a:ext cx="4206240" cy="1481328"/>
          </a:xfrm>
          <a:prstGeom prst="roundRect">
            <a:avLst>
              <a:gd name="adj" fmla="val 3086"/>
            </a:avLst>
          </a:prstGeom>
          <a:solidFill>
            <a:srgbClr val="FBEDEC"/>
          </a:solidFill>
          <a:ln w="12700">
            <a:solidFill>
              <a:srgbClr val="E7B4B1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645152" y="2286000"/>
            <a:ext cx="4206240" cy="274320"/>
          </a:xfrm>
          <a:prstGeom prst="rect">
            <a:avLst/>
          </a:prstGeom>
          <a:solidFill>
            <a:srgbClr val="B83A36"/>
          </a:solidFill>
          <a:ln w="12700">
            <a:solidFill>
              <a:srgbClr val="B83A3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681728" y="2286000"/>
            <a:ext cx="4133088" cy="274320"/>
          </a:xfrm>
          <a:prstGeom prst="rect">
            <a:avLst/>
          </a:prstGeom>
          <a:noFill/>
          <a:ln/>
        </p:spPr>
        <p:txBody>
          <a:bodyPr wrap="square" lIns="0" tIns="7620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MISTAKES &amp; QUICK NOTES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4773168" y="2615184"/>
            <a:ext cx="395020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out: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Forgetting that Clemmensen needs acid (base-sensitive substrates → Wolff–Kishner) and vice versa.</a:t>
            </a:r>
            <a:endParaRPr lang="en-US" sz="9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B83A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Ozonolysis workup decides the product: Me₂S/Zn → aldehydes; H₂O₂ → acids; NaBH₄ → alcohols.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292608" y="3840480"/>
            <a:ext cx="8558784" cy="1152144"/>
          </a:xfrm>
          <a:prstGeom prst="roundRect">
            <a:avLst>
              <a:gd name="adj" fmla="val 3968"/>
            </a:avLst>
          </a:prstGeom>
          <a:solidFill>
            <a:srgbClr val="FBF2D8"/>
          </a:solidFill>
          <a:ln w="12700">
            <a:solidFill>
              <a:srgbClr val="E8D8A8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92608" y="3840480"/>
            <a:ext cx="8558784" cy="27432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65760" y="3840480"/>
            <a:ext cx="8412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b="1" spc="50" kern="0" dirty="0">
                <a:solidFill>
                  <a:srgbClr val="1529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MOST-REPEATED PYQs  &amp;  EXPECTED IN EXAM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20624" y="4151376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E3A5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PYQs in this topic:  Q19   Q20   Q21   Q22   Q23   Q24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420624" y="4590288"/>
            <a:ext cx="8321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95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Expect 1 question(s) next session on Reagents, Named Reactions &amp; Pericyclic – General.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274320" y="4992624"/>
            <a:ext cx="8595360" cy="0"/>
          </a:xfrm>
          <a:prstGeom prst="line">
            <a:avLst/>
          </a:prstGeom>
          <a:noFill/>
          <a:ln w="12700">
            <a:solidFill>
              <a:srgbClr val="E3E9F2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274320" y="5010912"/>
            <a:ext cx="859536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5A6B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 Mr. Aniket Bhardwaj By ABC Chemistry )  ·  www.abcchemistry.com  ·  9212142427</a:t>
            </a:r>
            <a:endParaRPr lang="en-US" sz="800" dirty="0"/>
          </a:p>
        </p:txBody>
      </p:sp>
      <p:pic>
        <p:nvPicPr>
          <p:cNvPr id="31" name="ABC Chemistry logo" descr="ABC Chemistry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41148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STUDENTS AND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and Examination News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track of every notification in one place.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14984"/>
            <a:ext cx="3497580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landmark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80060" y="1104138"/>
            <a:ext cx="288036" cy="288036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836676" y="1069848"/>
            <a:ext cx="2880360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</a:t>
            </a:r>
            <a:endParaRPr lang="en-US" sz="1725" dirty="0"/>
          </a:p>
        </p:txBody>
      </p:sp>
      <p:sp>
        <p:nvSpPr>
          <p:cNvPr id="12" name="Text 5"/>
          <p:cNvSpPr/>
          <p:nvPr/>
        </p:nvSpPr>
        <p:spPr>
          <a:xfrm>
            <a:off x="48006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vacancies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government-job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80060" y="1467612"/>
            <a:ext cx="1577340" cy="404622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2125980" y="1467612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category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government-jobs/"/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125980" y="1467612"/>
            <a:ext cx="1577340" cy="40462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8006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By state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government-jobs/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480060" y="1927098"/>
            <a:ext cx="1577340" cy="404622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125980" y="1927098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Exams</a:t>
            </a:r>
            <a:endParaRPr lang="en-US" sz="1125" dirty="0"/>
          </a:p>
        </p:txBody>
      </p:sp>
      <p:pic>
        <p:nvPicPr>
          <p:cNvPr id="19" name="Image 4" descr="clear.png">
            <a:hlinkClick r:id="rId6" tooltip="https://4ab.in/government-jobs/exam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2125980" y="1927098"/>
            <a:ext cx="1577340" cy="404622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48006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jobs</a:t>
            </a:r>
            <a:endParaRPr lang="en-US" sz="1125" dirty="0"/>
          </a:p>
        </p:txBody>
      </p:sp>
      <p:pic>
        <p:nvPicPr>
          <p:cNvPr id="21" name="Image 5" descr="clear.png">
            <a:hlinkClick r:id="rId7" tooltip="https://4ab.in/government-jobs/chemistry/"/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80060" y="2386584"/>
            <a:ext cx="1577340" cy="404622"/>
          </a:xfrm>
          <a:prstGeom prst="rect">
            <a:avLst/>
          </a:prstGeom>
        </p:spPr>
      </p:pic>
      <p:sp>
        <p:nvSpPr>
          <p:cNvPr id="22" name="Text 10"/>
          <p:cNvSpPr/>
          <p:nvPr/>
        </p:nvSpPr>
        <p:spPr>
          <a:xfrm>
            <a:off x="2125980" y="2386584"/>
            <a:ext cx="1577340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Government Jobs Blog</a:t>
            </a:r>
            <a:endParaRPr lang="en-US" sz="1125" dirty="0"/>
          </a:p>
        </p:txBody>
      </p:sp>
      <p:pic>
        <p:nvPicPr>
          <p:cNvPr id="23" name="Image 6" descr="clear.png">
            <a:hlinkClick r:id="rId8" tooltip="https://4ab.in/government-jobs/blog/"/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2125980" y="2386584"/>
            <a:ext cx="1577340" cy="404622"/>
          </a:xfrm>
          <a:prstGeom prst="rect">
            <a:avLst/>
          </a:prstGeom>
        </p:spPr>
      </p:pic>
      <p:sp>
        <p:nvSpPr>
          <p:cNvPr id="24" name="Shape 11"/>
          <p:cNvSpPr/>
          <p:nvPr/>
        </p:nvSpPr>
        <p:spPr>
          <a:xfrm>
            <a:off x="480060" y="2880360"/>
            <a:ext cx="3223260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7" descr="QR code for https://4ab.in/government-jobs/">
            <a:hlinkClick r:id="rId9" tooltip="https://4ab.in/government-jobs/"/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562356" y="2948940"/>
            <a:ext cx="1179576" cy="1179576"/>
          </a:xfrm>
          <a:prstGeom prst="rect">
            <a:avLst/>
          </a:prstGeom>
        </p:spPr>
      </p:pic>
      <p:sp>
        <p:nvSpPr>
          <p:cNvPr id="26" name="Text 12"/>
          <p:cNvSpPr/>
          <p:nvPr/>
        </p:nvSpPr>
        <p:spPr>
          <a:xfrm>
            <a:off x="1851660" y="322326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27" name="Text 13"/>
          <p:cNvSpPr/>
          <p:nvPr/>
        </p:nvSpPr>
        <p:spPr>
          <a:xfrm>
            <a:off x="1851660" y="3497580"/>
            <a:ext cx="178308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4ab.in/government-jobs</a:t>
            </a:r>
            <a:endParaRPr lang="en-US" sz="1125" dirty="0"/>
          </a:p>
        </p:txBody>
      </p:sp>
      <p:pic>
        <p:nvPicPr>
          <p:cNvPr id="28" name="Image 8" descr="clear.png">
            <a:hlinkClick r:id="rId10" tooltip="https://4ab.in/government-jobs/"/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1851660" y="3497580"/>
            <a:ext cx="1783080" cy="246888"/>
          </a:xfrm>
          <a:prstGeom prst="rect">
            <a:avLst/>
          </a:prstGeom>
        </p:spPr>
      </p:pic>
      <p:sp>
        <p:nvSpPr>
          <p:cNvPr id="29" name="Shape 14"/>
          <p:cNvSpPr/>
          <p:nvPr/>
        </p:nvSpPr>
        <p:spPr>
          <a:xfrm>
            <a:off x="3943350" y="1014984"/>
            <a:ext cx="4855464" cy="3278124"/>
          </a:xfrm>
          <a:prstGeom prst="roundRect">
            <a:avLst>
              <a:gd name="adj" fmla="val 1464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0" name="Image 9" descr="ic/newspaper-14204F.png">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080510" y="1104138"/>
            <a:ext cx="288036" cy="288036"/>
          </a:xfrm>
          <a:prstGeom prst="rect">
            <a:avLst/>
          </a:prstGeom>
        </p:spPr>
      </p:pic>
      <p:sp>
        <p:nvSpPr>
          <p:cNvPr id="31" name="Text 15"/>
          <p:cNvSpPr/>
          <p:nvPr/>
        </p:nvSpPr>
        <p:spPr>
          <a:xfrm>
            <a:off x="4437126" y="1069848"/>
            <a:ext cx="4238244" cy="3566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</a:t>
            </a:r>
            <a:endParaRPr lang="en-US" sz="1725" dirty="0"/>
          </a:p>
        </p:txBody>
      </p:sp>
      <p:sp>
        <p:nvSpPr>
          <p:cNvPr id="32" name="Text 16"/>
          <p:cNvSpPr/>
          <p:nvPr/>
        </p:nvSpPr>
        <p:spPr>
          <a:xfrm>
            <a:off x="4080510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Latest updates</a:t>
            </a:r>
            <a:endParaRPr lang="en-US" sz="1125" dirty="0"/>
          </a:p>
        </p:txBody>
      </p:sp>
      <p:pic>
        <p:nvPicPr>
          <p:cNvPr id="33" name="Image 10" descr="clear.png">
            <a:hlinkClick r:id="rId11" tooltip="https://4ab.in/examination-news/latest/"/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4080510" y="1467612"/>
            <a:ext cx="1481328" cy="404622"/>
          </a:xfrm>
          <a:prstGeom prst="rect">
            <a:avLst/>
          </a:prstGeom>
        </p:spPr>
      </p:pic>
      <p:sp>
        <p:nvSpPr>
          <p:cNvPr id="34" name="Text 17"/>
          <p:cNvSpPr/>
          <p:nvPr/>
        </p:nvSpPr>
        <p:spPr>
          <a:xfrm>
            <a:off x="5630418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 calendar</a:t>
            </a:r>
            <a:endParaRPr lang="en-US" sz="1125" dirty="0"/>
          </a:p>
        </p:txBody>
      </p:sp>
      <p:pic>
        <p:nvPicPr>
          <p:cNvPr id="35" name="Image 11" descr="clear.png">
            <a:hlinkClick r:id="rId12" tooltip="https://4ab.in/examination-news/calendar/"/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5630418" y="1467612"/>
            <a:ext cx="1481328" cy="404622"/>
          </a:xfrm>
          <a:prstGeom prst="rect">
            <a:avLst/>
          </a:prstGeom>
        </p:spPr>
      </p:pic>
      <p:sp>
        <p:nvSpPr>
          <p:cNvPr id="36" name="Text 18"/>
          <p:cNvSpPr/>
          <p:nvPr/>
        </p:nvSpPr>
        <p:spPr>
          <a:xfrm>
            <a:off x="7180326" y="1467612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Admit cards</a:t>
            </a:r>
            <a:endParaRPr lang="en-US" sz="1125" dirty="0"/>
          </a:p>
        </p:txBody>
      </p:sp>
      <p:pic>
        <p:nvPicPr>
          <p:cNvPr id="37" name="Image 12" descr="clear.png">
            <a:hlinkClick r:id="rId13" tooltip="https://4ab.in/examination-news/latest/?e=admit-card"/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180326" y="1467612"/>
            <a:ext cx="1481328" cy="404622"/>
          </a:xfrm>
          <a:prstGeom prst="rect">
            <a:avLst/>
          </a:prstGeom>
        </p:spPr>
      </p:pic>
      <p:sp>
        <p:nvSpPr>
          <p:cNvPr id="38" name="Text 19"/>
          <p:cNvSpPr/>
          <p:nvPr/>
        </p:nvSpPr>
        <p:spPr>
          <a:xfrm>
            <a:off x="4080510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1125" dirty="0"/>
          </a:p>
        </p:txBody>
      </p:sp>
      <p:pic>
        <p:nvPicPr>
          <p:cNvPr id="39" name="Image 13" descr="clear.png">
            <a:hlinkClick r:id="rId14" tooltip="https://4ab.in/examination-news/latest/?e=result"/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080510" y="1927098"/>
            <a:ext cx="1481328" cy="404622"/>
          </a:xfrm>
          <a:prstGeom prst="rect">
            <a:avLst/>
          </a:prstGeom>
        </p:spPr>
      </p:pic>
      <p:sp>
        <p:nvSpPr>
          <p:cNvPr id="40" name="Text 20"/>
          <p:cNvSpPr/>
          <p:nvPr/>
        </p:nvSpPr>
        <p:spPr>
          <a:xfrm>
            <a:off x="5630418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UG entrance exams</a:t>
            </a:r>
            <a:endParaRPr lang="en-US" sz="1125" dirty="0"/>
          </a:p>
        </p:txBody>
      </p:sp>
      <p:pic>
        <p:nvPicPr>
          <p:cNvPr id="41" name="Image 14" descr="clear.png">
            <a:hlinkClick r:id="rId15" tooltip="https://4ab.in/examination-news/tier/ug/"/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5630418" y="1927098"/>
            <a:ext cx="1481328" cy="404622"/>
          </a:xfrm>
          <a:prstGeom prst="rect">
            <a:avLst/>
          </a:prstGeom>
        </p:spPr>
      </p:pic>
      <p:sp>
        <p:nvSpPr>
          <p:cNvPr id="42" name="Text 21"/>
          <p:cNvSpPr/>
          <p:nvPr/>
        </p:nvSpPr>
        <p:spPr>
          <a:xfrm>
            <a:off x="7180326" y="1927098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 entrance exams</a:t>
            </a:r>
            <a:endParaRPr lang="en-US" sz="1125" dirty="0"/>
          </a:p>
        </p:txBody>
      </p:sp>
      <p:pic>
        <p:nvPicPr>
          <p:cNvPr id="43" name="Image 15" descr="clear.png">
            <a:hlinkClick r:id="rId16" tooltip="https://4ab.in/examination-news/tier/pg/"/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180326" y="1927098"/>
            <a:ext cx="1481328" cy="404622"/>
          </a:xfrm>
          <a:prstGeom prst="rect">
            <a:avLst/>
          </a:prstGeom>
        </p:spPr>
      </p:pic>
      <p:sp>
        <p:nvSpPr>
          <p:cNvPr id="44" name="Text 22"/>
          <p:cNvSpPr/>
          <p:nvPr/>
        </p:nvSpPr>
        <p:spPr>
          <a:xfrm>
            <a:off x="4080510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NET, SET &amp; PhD exams</a:t>
            </a:r>
            <a:endParaRPr lang="en-US" sz="1125" dirty="0"/>
          </a:p>
        </p:txBody>
      </p:sp>
      <p:pic>
        <p:nvPicPr>
          <p:cNvPr id="45" name="Image 16" descr="clear.png">
            <a:hlinkClick r:id="rId17" tooltip="https://4ab.in/examination-news/tier/research/"/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080510" y="2386584"/>
            <a:ext cx="1481328" cy="404622"/>
          </a:xfrm>
          <a:prstGeom prst="rect">
            <a:avLst/>
          </a:prstGeom>
        </p:spPr>
      </p:pic>
      <p:sp>
        <p:nvSpPr>
          <p:cNvPr id="46" name="Text 23"/>
          <p:cNvSpPr/>
          <p:nvPr/>
        </p:nvSpPr>
        <p:spPr>
          <a:xfrm>
            <a:off x="5630418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School board exams</a:t>
            </a:r>
            <a:endParaRPr lang="en-US" sz="1125" dirty="0"/>
          </a:p>
        </p:txBody>
      </p:sp>
      <p:pic>
        <p:nvPicPr>
          <p:cNvPr id="47" name="Image 17" descr="clear.png">
            <a:hlinkClick r:id="rId18" tooltip="https://4ab.in/examination-news/tier/school/"/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630418" y="2386584"/>
            <a:ext cx="1481328" cy="404622"/>
          </a:xfrm>
          <a:prstGeom prst="rect">
            <a:avLst/>
          </a:prstGeom>
        </p:spPr>
      </p:pic>
      <p:sp>
        <p:nvSpPr>
          <p:cNvPr id="48" name="Text 24"/>
          <p:cNvSpPr/>
          <p:nvPr/>
        </p:nvSpPr>
        <p:spPr>
          <a:xfrm>
            <a:off x="7180326" y="2386584"/>
            <a:ext cx="1481328" cy="404622"/>
          </a:xfrm>
          <a:prstGeom prst="roundRect">
            <a:avLst>
              <a:gd name="adj" fmla="val 11864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Examination News Blog</a:t>
            </a:r>
            <a:endParaRPr lang="en-US" sz="1125" dirty="0"/>
          </a:p>
        </p:txBody>
      </p:sp>
      <p:pic>
        <p:nvPicPr>
          <p:cNvPr id="49" name="Image 18" descr="clear.png">
            <a:hlinkClick r:id="rId19" tooltip="https://4ab.in/examination-news/blog/"/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7180326" y="2386584"/>
            <a:ext cx="1481328" cy="404622"/>
          </a:xfrm>
          <a:prstGeom prst="rect">
            <a:avLst/>
          </a:prstGeom>
        </p:spPr>
      </p:pic>
      <p:sp>
        <p:nvSpPr>
          <p:cNvPr id="50" name="Shape 25"/>
          <p:cNvSpPr/>
          <p:nvPr/>
        </p:nvSpPr>
        <p:spPr>
          <a:xfrm>
            <a:off x="4080510" y="2880360"/>
            <a:ext cx="4581144" cy="1316736"/>
          </a:xfrm>
          <a:prstGeom prst="roundRect">
            <a:avLst>
              <a:gd name="adj" fmla="val 3646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51" name="Image 19" descr="QR code for https://4ab.in/examination-news/">
            <a:hlinkClick r:id="rId20" tooltip="https://4ab.in/examination-news/"/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162806" y="2948940"/>
            <a:ext cx="1179576" cy="1179576"/>
          </a:xfrm>
          <a:prstGeom prst="rect">
            <a:avLst/>
          </a:prstGeom>
        </p:spPr>
      </p:pic>
      <p:sp>
        <p:nvSpPr>
          <p:cNvPr id="52" name="Text 26"/>
          <p:cNvSpPr/>
          <p:nvPr/>
        </p:nvSpPr>
        <p:spPr>
          <a:xfrm>
            <a:off x="5452110" y="3223260"/>
            <a:ext cx="31409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350" dirty="0"/>
          </a:p>
        </p:txBody>
      </p:sp>
      <p:sp>
        <p:nvSpPr>
          <p:cNvPr id="53" name="Text 27"/>
          <p:cNvSpPr/>
          <p:nvPr/>
        </p:nvSpPr>
        <p:spPr>
          <a:xfrm>
            <a:off x="5452110" y="3497580"/>
            <a:ext cx="314096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4ab.in/examination-news</a:t>
            </a:r>
            <a:endParaRPr lang="en-US" sz="1125" dirty="0"/>
          </a:p>
        </p:txBody>
      </p:sp>
      <p:pic>
        <p:nvPicPr>
          <p:cNvPr id="54" name="Image 20" descr="clear.png">
            <a:hlinkClick r:id="rId21" tooltip="https://4ab.in/examination-news/"/>
          </p:cNvPr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452110" y="3497580"/>
            <a:ext cx="3140964" cy="246888"/>
          </a:xfrm>
          <a:prstGeom prst="rect">
            <a:avLst/>
          </a:prstGeom>
        </p:spPr>
      </p:pic>
      <p:sp>
        <p:nvSpPr>
          <p:cNvPr id="55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6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7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Vacancies, admit cards, results and exam dates: all in one place</a:t>
            </a:r>
            <a:endParaRPr lang="en-US" sz="1275" dirty="0"/>
          </a:p>
        </p:txBody>
      </p:sp>
      <p:sp>
        <p:nvSpPr>
          <p:cNvPr id="58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9" name="Image 21" descr="clear.png">
            <a:hlinkClick r:id="rId22" tooltip="https://4ab.in/educators/"/>
          </p:cNvPr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EDUCATORS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from the Question Bank, one question at a time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the right questions, teach them in class, then take them with you.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search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5770" y="1165860"/>
            <a:ext cx="260604" cy="26060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754380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 Find questions</a:t>
            </a:r>
            <a:endParaRPr lang="en-US" sz="1350" dirty="0"/>
          </a:p>
        </p:txBody>
      </p:sp>
      <p:sp>
        <p:nvSpPr>
          <p:cNvPr id="12" name="Text 5"/>
          <p:cNvSpPr/>
          <p:nvPr/>
        </p:nvSpPr>
        <p:spPr>
          <a:xfrm>
            <a:off x="445770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</a:t>
            </a:r>
            <a:endParaRPr lang="en-US" sz="1125" dirty="0"/>
          </a:p>
        </p:txBody>
      </p:sp>
      <p:pic>
        <p:nvPicPr>
          <p:cNvPr id="13" name="Image 1" descr="clear.png">
            <a:hlinkClick r:id="rId3" tooltip="https://4ab.in/educators/chemistry-question-bank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5770" y="1556766"/>
            <a:ext cx="1783080" cy="363474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445770" y="1981962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search</a:t>
            </a:r>
            <a:endParaRPr lang="en-US" sz="1125" dirty="0"/>
          </a:p>
        </p:txBody>
      </p:sp>
      <p:pic>
        <p:nvPicPr>
          <p:cNvPr id="15" name="Image 2" descr="clear.png">
            <a:hlinkClick r:id="rId4" tooltip="https://4ab.in/educators/search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5770" y="1981962"/>
            <a:ext cx="1783080" cy="363474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445770" y="2407158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packs</a:t>
            </a:r>
            <a:endParaRPr lang="en-US" sz="1125" dirty="0"/>
          </a:p>
        </p:txBody>
      </p:sp>
      <p:pic>
        <p:nvPicPr>
          <p:cNvPr id="17" name="Image 3" descr="clear.png">
            <a:hlinkClick r:id="rId5" tooltip="https://4ab.in/educators/topic/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45770" y="2407158"/>
            <a:ext cx="1783080" cy="363474"/>
          </a:xfrm>
          <a:prstGeom prst="rect">
            <a:avLst/>
          </a:prstGeom>
        </p:spPr>
      </p:pic>
      <p:sp>
        <p:nvSpPr>
          <p:cNvPr id="18" name="Shape 8"/>
          <p:cNvSpPr/>
          <p:nvPr/>
        </p:nvSpPr>
        <p:spPr>
          <a:xfrm>
            <a:off x="2414016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9" name="Image 4" descr="ic/presentation-14204F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516886" y="1165860"/>
            <a:ext cx="260604" cy="260604"/>
          </a:xfrm>
          <a:prstGeom prst="rect">
            <a:avLst/>
          </a:prstGeom>
        </p:spPr>
      </p:pic>
      <p:sp>
        <p:nvSpPr>
          <p:cNvPr id="20" name="Text 9"/>
          <p:cNvSpPr/>
          <p:nvPr/>
        </p:nvSpPr>
        <p:spPr>
          <a:xfrm>
            <a:off x="2825496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 Teach one by one</a:t>
            </a:r>
            <a:endParaRPr lang="en-US" sz="1350" dirty="0"/>
          </a:p>
        </p:txBody>
      </p:sp>
      <p:sp>
        <p:nvSpPr>
          <p:cNvPr id="21" name="Text 10"/>
          <p:cNvSpPr/>
          <p:nvPr/>
        </p:nvSpPr>
        <p:spPr>
          <a:xfrm>
            <a:off x="2516886" y="1556766"/>
            <a:ext cx="1783080" cy="363474"/>
          </a:xfrm>
          <a:prstGeom prst="roundRect">
            <a:avLst>
              <a:gd name="adj" fmla="val 13208"/>
            </a:avLst>
          </a:prstGeom>
          <a:solidFill>
            <a:srgbClr val="14204F"/>
          </a:solidFill>
          <a:ln/>
        </p:spPr>
        <p:txBody>
          <a:bodyPr wrap="square" lIns="28575" tIns="28575" rIns="28575" bIns="28575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pic>
        <p:nvPicPr>
          <p:cNvPr id="22" name="Image 5" descr="clear.png">
            <a:hlinkClick r:id="rId6" tooltip="https://4ab.in/educators/?m=qb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16886" y="1556766"/>
            <a:ext cx="1783080" cy="363474"/>
          </a:xfrm>
          <a:prstGeom prst="rect">
            <a:avLst/>
          </a:prstGeom>
        </p:spPr>
      </p:pic>
      <p:sp>
        <p:nvSpPr>
          <p:cNvPr id="23" name="Text 11"/>
          <p:cNvSpPr/>
          <p:nvPr/>
        </p:nvSpPr>
        <p:spPr>
          <a:xfrm>
            <a:off x="2516886" y="1988820"/>
            <a:ext cx="1783080" cy="651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 each question to students on the board, in your own order.</a:t>
            </a:r>
            <a:endParaRPr lang="en-US" sz="1125" dirty="0"/>
          </a:p>
        </p:txBody>
      </p:sp>
      <p:sp>
        <p:nvSpPr>
          <p:cNvPr id="24" name="Shape 12"/>
          <p:cNvSpPr/>
          <p:nvPr/>
        </p:nvSpPr>
        <p:spPr>
          <a:xfrm>
            <a:off x="4485132" y="1062990"/>
            <a:ext cx="1988820" cy="188595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5" name="Image 6" descr="ic/downloa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88002" y="1165860"/>
            <a:ext cx="260604" cy="260604"/>
          </a:xfrm>
          <a:prstGeom prst="rect">
            <a:avLst/>
          </a:prstGeom>
        </p:spPr>
      </p:pic>
      <p:sp>
        <p:nvSpPr>
          <p:cNvPr id="26" name="Text 13"/>
          <p:cNvSpPr/>
          <p:nvPr/>
        </p:nvSpPr>
        <p:spPr>
          <a:xfrm>
            <a:off x="4896612" y="1131570"/>
            <a:ext cx="154305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 Export</a:t>
            </a:r>
            <a:endParaRPr lang="en-US" sz="1350" dirty="0"/>
          </a:p>
        </p:txBody>
      </p:sp>
      <p:sp>
        <p:nvSpPr>
          <p:cNvPr id="27" name="Text 14"/>
          <p:cNvSpPr/>
          <p:nvPr/>
        </p:nvSpPr>
        <p:spPr>
          <a:xfrm>
            <a:off x="4588002" y="1556766"/>
            <a:ext cx="1783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125" b="1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PPTX, DOCX, PNG (zip), HTML, Markdown</a:t>
            </a:r>
            <a:endParaRPr lang="en-US" sz="1125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25" dirty="0">
                <a:solidFill>
                  <a:srgbClr val="A052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 the paper home after class.</a:t>
            </a:r>
            <a:endParaRPr lang="en-US" sz="1125" dirty="0"/>
          </a:p>
        </p:txBody>
      </p:sp>
      <p:sp>
        <p:nvSpPr>
          <p:cNvPr id="28" name="Shape 15"/>
          <p:cNvSpPr/>
          <p:nvPr/>
        </p:nvSpPr>
        <p:spPr>
          <a:xfrm>
            <a:off x="342900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9" name="Image 7" descr="ic/file-text-14204F.png">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5770" y="3188970"/>
            <a:ext cx="246888" cy="246888"/>
          </a:xfrm>
          <a:prstGeom prst="rect">
            <a:avLst/>
          </a:prstGeom>
        </p:spPr>
      </p:pic>
      <p:sp>
        <p:nvSpPr>
          <p:cNvPr id="30" name="Text 16"/>
          <p:cNvSpPr/>
          <p:nvPr/>
        </p:nvSpPr>
        <p:spPr>
          <a:xfrm>
            <a:off x="768096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My papers</a:t>
            </a:r>
            <a:endParaRPr lang="en-US" sz="1200" dirty="0"/>
          </a:p>
        </p:txBody>
      </p:sp>
      <p:pic>
        <p:nvPicPr>
          <p:cNvPr id="31" name="Image 8" descr="clear.png">
            <a:hlinkClick r:id="rId7" tooltip="https://4ab.in/educators/chemistry-question-bank/#docs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42900" y="3031236"/>
            <a:ext cx="3038094" cy="569214"/>
          </a:xfrm>
          <a:prstGeom prst="rect">
            <a:avLst/>
          </a:prstGeom>
        </p:spPr>
      </p:pic>
      <p:sp>
        <p:nvSpPr>
          <p:cNvPr id="32" name="Shape 17"/>
          <p:cNvSpPr/>
          <p:nvPr/>
        </p:nvSpPr>
        <p:spPr>
          <a:xfrm>
            <a:off x="3449574" y="3031236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3" name="Image 9" descr="ic/users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552444" y="3188970"/>
            <a:ext cx="246888" cy="246888"/>
          </a:xfrm>
          <a:prstGeom prst="rect">
            <a:avLst/>
          </a:prstGeom>
        </p:spPr>
      </p:pic>
      <p:sp>
        <p:nvSpPr>
          <p:cNvPr id="34" name="Text 18"/>
          <p:cNvSpPr/>
          <p:nvPr/>
        </p:nvSpPr>
        <p:spPr>
          <a:xfrm>
            <a:off x="3874770" y="3031236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Social groups</a:t>
            </a:r>
            <a:endParaRPr lang="en-US" sz="1200" dirty="0"/>
          </a:p>
        </p:txBody>
      </p:sp>
      <p:pic>
        <p:nvPicPr>
          <p:cNvPr id="35" name="Image 10" descr="clear.png">
            <a:hlinkClick r:id="rId8" tooltip="https://4ab.in/educators/chemistry-community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449574" y="3031236"/>
            <a:ext cx="3038094" cy="569214"/>
          </a:xfrm>
          <a:prstGeom prst="rect">
            <a:avLst/>
          </a:prstGeom>
        </p:spPr>
      </p:pic>
      <p:sp>
        <p:nvSpPr>
          <p:cNvPr id="36" name="Shape 19"/>
          <p:cNvSpPr/>
          <p:nvPr/>
        </p:nvSpPr>
        <p:spPr>
          <a:xfrm>
            <a:off x="342900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7" name="Image 11" descr="ic/chart-column-14204F.png">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445770" y="3826764"/>
            <a:ext cx="246888" cy="246888"/>
          </a:xfrm>
          <a:prstGeom prst="rect">
            <a:avLst/>
          </a:prstGeom>
        </p:spPr>
      </p:pic>
      <p:sp>
        <p:nvSpPr>
          <p:cNvPr id="38" name="Text 20"/>
          <p:cNvSpPr/>
          <p:nvPr/>
        </p:nvSpPr>
        <p:spPr>
          <a:xfrm>
            <a:off x="768096" y="3669030"/>
            <a:ext cx="253746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Paper Analyser</a:t>
            </a:r>
            <a:endParaRPr lang="en-US" sz="1200" dirty="0"/>
          </a:p>
        </p:txBody>
      </p:sp>
      <p:pic>
        <p:nvPicPr>
          <p:cNvPr id="39" name="Image 12" descr="clear.png">
            <a:hlinkClick r:id="rId9" tooltip="https://4ab.in/educators/analyse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42900" y="3669030"/>
            <a:ext cx="3038094" cy="569214"/>
          </a:xfrm>
          <a:prstGeom prst="rect">
            <a:avLst/>
          </a:prstGeom>
        </p:spPr>
      </p:pic>
      <p:sp>
        <p:nvSpPr>
          <p:cNvPr id="40" name="Shape 21"/>
          <p:cNvSpPr/>
          <p:nvPr/>
        </p:nvSpPr>
        <p:spPr>
          <a:xfrm>
            <a:off x="3449574" y="3669030"/>
            <a:ext cx="3038094" cy="569214"/>
          </a:xfrm>
          <a:prstGeom prst="roundRect">
            <a:avLst>
              <a:gd name="adj" fmla="val 8434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41" name="Image 13" descr="ic/sparkles-14204F.png">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552444" y="3826764"/>
            <a:ext cx="246888" cy="246888"/>
          </a:xfrm>
          <a:prstGeom prst="rect">
            <a:avLst/>
          </a:prstGeom>
        </p:spPr>
      </p:pic>
      <p:sp>
        <p:nvSpPr>
          <p:cNvPr id="42" name="Text 22"/>
          <p:cNvSpPr/>
          <p:nvPr/>
        </p:nvSpPr>
        <p:spPr>
          <a:xfrm>
            <a:off x="3874770" y="3669030"/>
            <a:ext cx="1988820" cy="56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question paper generator</a:t>
            </a:r>
            <a:endParaRPr lang="en-US" sz="1200" dirty="0"/>
          </a:p>
        </p:txBody>
      </p:sp>
      <p:sp>
        <p:nvSpPr>
          <p:cNvPr id="43" name="Text 23"/>
          <p:cNvSpPr/>
          <p:nvPr/>
        </p:nvSpPr>
        <p:spPr>
          <a:xfrm>
            <a:off x="5918454" y="3840480"/>
            <a:ext cx="452628" cy="226314"/>
          </a:xfrm>
          <a:prstGeom prst="roundRect">
            <a:avLst>
              <a:gd name="adj" fmla="val 15152"/>
            </a:avLst>
          </a:prstGeom>
          <a:solidFill>
            <a:srgbClr val="FBF3DA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Paid</a:t>
            </a:r>
            <a:endParaRPr lang="en-US" sz="975" dirty="0"/>
          </a:p>
        </p:txBody>
      </p:sp>
      <p:sp>
        <p:nvSpPr>
          <p:cNvPr id="44" name="Shape 24"/>
          <p:cNvSpPr/>
          <p:nvPr/>
        </p:nvSpPr>
        <p:spPr>
          <a:xfrm>
            <a:off x="6617970" y="1062990"/>
            <a:ext cx="2180844" cy="3202686"/>
          </a:xfrm>
          <a:prstGeom prst="roundRect">
            <a:avLst>
              <a:gd name="adj" fmla="val 2201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45" name="Text 25"/>
          <p:cNvSpPr/>
          <p:nvPr/>
        </p:nvSpPr>
        <p:spPr>
          <a:xfrm>
            <a:off x="6720840" y="1152144"/>
            <a:ext cx="197510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open Question Bank</a:t>
            </a:r>
            <a:endParaRPr lang="en-US" sz="1350" dirty="0"/>
          </a:p>
        </p:txBody>
      </p:sp>
      <p:pic>
        <p:nvPicPr>
          <p:cNvPr id="46" name="Image 14" descr="QR code for https://4ab.in/educators/?m=qb">
            <a:hlinkClick r:id="rId10" tooltip="https://4ab.in/educators/?m=qb"/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6885432" y="1748790"/>
            <a:ext cx="1645920" cy="1645920"/>
          </a:xfrm>
          <a:prstGeom prst="rect">
            <a:avLst/>
          </a:prstGeom>
        </p:spPr>
      </p:pic>
      <p:sp>
        <p:nvSpPr>
          <p:cNvPr id="47" name="Text 26"/>
          <p:cNvSpPr/>
          <p:nvPr/>
        </p:nvSpPr>
        <p:spPr>
          <a:xfrm>
            <a:off x="6686550" y="3463290"/>
            <a:ext cx="204368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4ab.in/educators/?m=qb</a:t>
            </a:r>
            <a:endParaRPr lang="en-US" sz="1125" dirty="0"/>
          </a:p>
        </p:txBody>
      </p:sp>
      <p:sp>
        <p:nvSpPr>
          <p:cNvPr id="48" name="Text 27"/>
          <p:cNvSpPr/>
          <p:nvPr/>
        </p:nvSpPr>
        <p:spPr>
          <a:xfrm>
            <a:off x="6686550" y="3771900"/>
            <a:ext cx="204368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Many more coming soon</a:t>
            </a:r>
            <a:endParaRPr lang="en-US" sz="1125" dirty="0"/>
          </a:p>
        </p:txBody>
      </p:sp>
      <p:sp>
        <p:nvSpPr>
          <p:cNvPr id="49" name="Shape 28"/>
          <p:cNvSpPr/>
          <p:nvPr/>
        </p:nvSpPr>
        <p:spPr>
          <a:xfrm>
            <a:off x="342900" y="4361688"/>
            <a:ext cx="8455914" cy="315468"/>
          </a:xfrm>
          <a:prstGeom prst="rect">
            <a:avLst/>
          </a:prstGeom>
          <a:solidFill>
            <a:srgbClr val="FBF3DA"/>
          </a:solidFill>
          <a:ln/>
        </p:spPr>
      </p:sp>
      <p:sp>
        <p:nvSpPr>
          <p:cNvPr id="50" name="Shape 29"/>
          <p:cNvSpPr/>
          <p:nvPr/>
        </p:nvSpPr>
        <p:spPr>
          <a:xfrm>
            <a:off x="342900" y="4361688"/>
            <a:ext cx="54864" cy="315468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51" name="Text 30"/>
          <p:cNvSpPr/>
          <p:nvPr/>
        </p:nvSpPr>
        <p:spPr>
          <a:xfrm>
            <a:off x="514350" y="4361688"/>
            <a:ext cx="8161020" cy="3154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7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Lifetime free for educators, except AI tools</a:t>
            </a:r>
            <a:endParaRPr lang="en-US" sz="1275" dirty="0"/>
          </a:p>
        </p:txBody>
      </p:sp>
      <p:sp>
        <p:nvSpPr>
          <p:cNvPr id="52" name="Text 31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53" name="Image 15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TUTOR-BRANDED TEACHING TOOLS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whiteboard for educators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 on a long whiteboard, your own PDF or photo, or from the question bank.</a:t>
            </a:r>
            <a:endParaRPr lang="en-US" sz="1125" dirty="0"/>
          </a:p>
        </p:txBody>
      </p:sp>
      <p:pic>
        <p:nvPicPr>
          <p:cNvPr id="9" name="Image 0" descr="4AB Educators page with a PDF open beside a whiteboard with a drawn graph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" y="1028700"/>
            <a:ext cx="5589270" cy="2916141"/>
          </a:xfrm>
          <a:prstGeom prst="rect">
            <a:avLst/>
          </a:prstGeom>
        </p:spPr>
      </p:pic>
      <p:sp>
        <p:nvSpPr>
          <p:cNvPr id="10" name="Shape 3"/>
          <p:cNvSpPr/>
          <p:nvPr/>
        </p:nvSpPr>
        <p:spPr>
          <a:xfrm>
            <a:off x="342900" y="1028700"/>
            <a:ext cx="5589270" cy="2916141"/>
          </a:xfrm>
          <a:prstGeom prst="rect">
            <a:avLst/>
          </a:prstGeom>
          <a:ln w="9525">
            <a:solidFill>
              <a:srgbClr val="DDE3EE"/>
            </a:solidFill>
            <a:prstDash val="solid"/>
          </a:ln>
        </p:spPr>
      </p:sp>
      <p:sp>
        <p:nvSpPr>
          <p:cNvPr id="11" name="Shape 4"/>
          <p:cNvSpPr/>
          <p:nvPr/>
        </p:nvSpPr>
        <p:spPr>
          <a:xfrm>
            <a:off x="342900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2" name="Image 1" descr="ic/pen-line-14204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4210812"/>
            <a:ext cx="233172" cy="233172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85800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Whiteboard</a:t>
            </a:r>
            <a:endParaRPr lang="en-US" sz="1125" dirty="0"/>
          </a:p>
        </p:txBody>
      </p:sp>
      <p:sp>
        <p:nvSpPr>
          <p:cNvPr id="14" name="Shape 6"/>
          <p:cNvSpPr/>
          <p:nvPr/>
        </p:nvSpPr>
        <p:spPr>
          <a:xfrm>
            <a:off x="1755648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5" name="Image 2" descr="ic/file-text-14204F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24228" y="4210812"/>
            <a:ext cx="233172" cy="233172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2098548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</a:t>
            </a:r>
            <a:endParaRPr lang="en-US" sz="1125" dirty="0"/>
          </a:p>
        </p:txBody>
      </p:sp>
      <p:sp>
        <p:nvSpPr>
          <p:cNvPr id="17" name="Shape 8"/>
          <p:cNvSpPr/>
          <p:nvPr/>
        </p:nvSpPr>
        <p:spPr>
          <a:xfrm>
            <a:off x="3168396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8" name="Image 3" descr="ic/image-14204F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36976" y="4210812"/>
            <a:ext cx="233172" cy="233172"/>
          </a:xfrm>
          <a:prstGeom prst="rect">
            <a:avLst/>
          </a:prstGeom>
        </p:spPr>
      </p:pic>
      <p:sp>
        <p:nvSpPr>
          <p:cNvPr id="19" name="Text 9"/>
          <p:cNvSpPr/>
          <p:nvPr/>
        </p:nvSpPr>
        <p:spPr>
          <a:xfrm>
            <a:off x="3511296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Photo</a:t>
            </a:r>
            <a:endParaRPr lang="en-US" sz="1125" dirty="0"/>
          </a:p>
        </p:txBody>
      </p:sp>
      <p:sp>
        <p:nvSpPr>
          <p:cNvPr id="20" name="Shape 10"/>
          <p:cNvSpPr/>
          <p:nvPr/>
        </p:nvSpPr>
        <p:spPr>
          <a:xfrm>
            <a:off x="4581144" y="4018788"/>
            <a:ext cx="1351026" cy="617220"/>
          </a:xfrm>
          <a:prstGeom prst="roundRect">
            <a:avLst>
              <a:gd name="adj" fmla="val 7778"/>
            </a:avLst>
          </a:prstGeom>
          <a:solidFill>
            <a:srgbClr val="F5F7FB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1" name="Image 4" descr="ic/book-open-14204F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49724" y="4210812"/>
            <a:ext cx="233172" cy="233172"/>
          </a:xfrm>
          <a:prstGeom prst="rect">
            <a:avLst/>
          </a:prstGeom>
        </p:spPr>
      </p:pic>
      <p:sp>
        <p:nvSpPr>
          <p:cNvPr id="22" name="Text 11"/>
          <p:cNvSpPr/>
          <p:nvPr/>
        </p:nvSpPr>
        <p:spPr>
          <a:xfrm>
            <a:off x="4924044" y="4018788"/>
            <a:ext cx="973836" cy="617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Bank</a:t>
            </a:r>
            <a:endParaRPr lang="en-US" sz="1125" dirty="0"/>
          </a:p>
        </p:txBody>
      </p:sp>
      <p:sp>
        <p:nvSpPr>
          <p:cNvPr id="23" name="Shape 12"/>
          <p:cNvSpPr/>
          <p:nvPr/>
        </p:nvSpPr>
        <p:spPr>
          <a:xfrm>
            <a:off x="6069330" y="1028700"/>
            <a:ext cx="2729484" cy="3607308"/>
          </a:xfrm>
          <a:prstGeom prst="roundRect">
            <a:avLst>
              <a:gd name="adj" fmla="val 1759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sp>
        <p:nvSpPr>
          <p:cNvPr id="24" name="Text 13"/>
          <p:cNvSpPr/>
          <p:nvPr/>
        </p:nvSpPr>
        <p:spPr>
          <a:xfrm>
            <a:off x="6172200" y="1097280"/>
            <a:ext cx="2523744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teaching</a:t>
            </a:r>
            <a:endParaRPr lang="en-US" sz="1800" dirty="0"/>
          </a:p>
        </p:txBody>
      </p:sp>
      <p:pic>
        <p:nvPicPr>
          <p:cNvPr id="25" name="Image 5" descr="QR code for https://4ab.in/educators/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45402" y="1474470"/>
            <a:ext cx="1577340" cy="1577340"/>
          </a:xfrm>
          <a:prstGeom prst="rect">
            <a:avLst/>
          </a:prstGeom>
        </p:spPr>
      </p:pic>
      <p:sp>
        <p:nvSpPr>
          <p:cNvPr id="26" name="Text 14"/>
          <p:cNvSpPr/>
          <p:nvPr/>
        </p:nvSpPr>
        <p:spPr>
          <a:xfrm>
            <a:off x="6172200" y="3072384"/>
            <a:ext cx="2523744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200" dirty="0"/>
          </a:p>
        </p:txBody>
      </p:sp>
      <p:sp>
        <p:nvSpPr>
          <p:cNvPr id="27" name="Text 15"/>
          <p:cNvSpPr/>
          <p:nvPr/>
        </p:nvSpPr>
        <p:spPr>
          <a:xfrm>
            <a:off x="6240780" y="337413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25" dirty="0">
                <a:solidFill>
                  <a:srgbClr val="1B2A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Need more room? Add more space to the board as you teach.</a:t>
            </a:r>
            <a:endParaRPr lang="en-US" sz="1125" dirty="0"/>
          </a:p>
        </p:txBody>
      </p:sp>
      <p:sp>
        <p:nvSpPr>
          <p:cNvPr id="28" name="Text 16"/>
          <p:cNvSpPr/>
          <p:nvPr/>
        </p:nvSpPr>
        <p:spPr>
          <a:xfrm>
            <a:off x="6240780" y="3922776"/>
            <a:ext cx="238658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50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 pages show a small "Powered by 4AB" line. Premium removes it.</a:t>
            </a:r>
            <a:endParaRPr lang="en-US" sz="1050" dirty="0"/>
          </a:p>
        </p:txBody>
      </p:sp>
      <p:sp>
        <p:nvSpPr>
          <p:cNvPr id="29" name="Text 17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0" name="Image 6" descr="clear.png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symmetry and crystals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atom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Symmetry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molecular symmetry</a:t>
            </a:r>
            <a:endParaRPr lang="en-US" sz="1125" dirty="0"/>
          </a:p>
        </p:txBody>
      </p:sp>
      <p:pic>
        <p:nvPicPr>
          <p:cNvPr id="13" name="Image 1" descr="QR code for https://4ab.in/molecular-symmetry/">
            <a:hlinkClick r:id="rId3" tooltip="https://4ab.in/molecular-symmetry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4ab.in/molecular-symmetry/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molecular-symmetry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shapes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Molecular Point Groups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molecular point groups</a:t>
            </a:r>
            <a:endParaRPr lang="en-US" sz="1125" dirty="0"/>
          </a:p>
        </p:txBody>
      </p:sp>
      <p:pic>
        <p:nvPicPr>
          <p:cNvPr id="20" name="Image 4" descr="QR code for https://4ab.in/molecular-point-groups/">
            <a:hlinkClick r:id="rId5" tooltip="https://4ab.in/molecular-point-groups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4ab.in/molecular-point-groups/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molecular-point-groups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box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Structure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crystal structures</a:t>
            </a:r>
            <a:endParaRPr lang="en-US" sz="1125" dirty="0"/>
          </a:p>
        </p:txBody>
      </p:sp>
      <p:pic>
        <p:nvPicPr>
          <p:cNvPr id="27" name="Image 7" descr="QR code for https://4ab.in/crystal-structure/">
            <a:hlinkClick r:id="rId7" tooltip="https://4ab.in/crystal-structure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4ab.in/crystal-structure/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rystal-structure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grid-3x3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Crystal Space Groups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Browse crystal space groups</a:t>
            </a:r>
            <a:endParaRPr lang="en-US" sz="1125" dirty="0"/>
          </a:p>
        </p:txBody>
      </p:sp>
      <p:pic>
        <p:nvPicPr>
          <p:cNvPr id="34" name="Image 10" descr="QR code for https://4ab.in/crystal-space-groups/">
            <a:hlinkClick r:id="rId9" tooltip="https://4ab.in/crystal-space-groups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4ab.in/crystal-space-groups/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crystal-space-groups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7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1714" cy="891540"/>
          </a:xfrm>
          <a:prstGeom prst="rect">
            <a:avLst/>
          </a:prstGeom>
          <a:solidFill>
            <a:srgbClr val="14204F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891540"/>
            <a:ext cx="9141714" cy="27432"/>
          </a:xfrm>
          <a:prstGeom prst="rect">
            <a:avLst/>
          </a:prstGeom>
          <a:solidFill>
            <a:srgbClr val="D4A017"/>
          </a:solidFill>
          <a:ln/>
        </p:spPr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754" y="171450"/>
            <a:ext cx="548640" cy="54864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42900" y="4752594"/>
            <a:ext cx="8455914" cy="8229"/>
          </a:xfrm>
          <a:prstGeom prst="rect">
            <a:avLst/>
          </a:prstGeom>
          <a:solidFill>
            <a:srgbClr val="DDE3EE"/>
          </a:solidFill>
          <a:ln/>
        </p:spPr>
      </p:sp>
      <p:sp>
        <p:nvSpPr>
          <p:cNvPr id="6" name="Text 2"/>
          <p:cNvSpPr/>
          <p:nvPr/>
        </p:nvSpPr>
        <p:spPr>
          <a:xfrm>
            <a:off x="342900" y="82296"/>
            <a:ext cx="6858000" cy="2057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975" b="1" spc="200" kern="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AND USE</a:t>
            </a:r>
            <a:endParaRPr lang="en-US" sz="975" dirty="0"/>
          </a:p>
        </p:txBody>
      </p:sp>
      <p:sp>
        <p:nvSpPr>
          <p:cNvPr id="7" name="Text 2"/>
          <p:cNvSpPr/>
          <p:nvPr/>
        </p:nvSpPr>
        <p:spPr>
          <a:xfrm>
            <a:off x="342900" y="260604"/>
            <a:ext cx="7749540" cy="370332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Labs: elements, calculation and drawing</a:t>
            </a:r>
            <a:endParaRPr lang="en-US" sz="2250" dirty="0"/>
          </a:p>
        </p:txBody>
      </p:sp>
      <p:sp>
        <p:nvSpPr>
          <p:cNvPr id="8" name="Text 2"/>
          <p:cNvSpPr/>
          <p:nvPr/>
        </p:nvSpPr>
        <p:spPr>
          <a:xfrm>
            <a:off x="342900" y="617220"/>
            <a:ext cx="7749540" cy="219456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a code or click a card to open the tool.</a:t>
            </a:r>
            <a:endParaRPr lang="en-US" sz="1125" dirty="0"/>
          </a:p>
        </p:txBody>
      </p:sp>
      <p:sp>
        <p:nvSpPr>
          <p:cNvPr id="9" name="Shape 3"/>
          <p:cNvSpPr/>
          <p:nvPr/>
        </p:nvSpPr>
        <p:spPr>
          <a:xfrm>
            <a:off x="342900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0" name="Image 0" descr="ic/table-2-14204F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0060" y="1234440"/>
            <a:ext cx="342900" cy="342900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480060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Periodic Table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480060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the elements</a:t>
            </a:r>
            <a:endParaRPr lang="en-US" sz="1125" dirty="0"/>
          </a:p>
        </p:txBody>
      </p:sp>
      <p:pic>
        <p:nvPicPr>
          <p:cNvPr id="13" name="Image 1" descr="QR code for https://4ab.in/periodic-table/">
            <a:hlinkClick r:id="rId3" tooltip="https://4ab.in/periodic-table/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7220" y="2434590"/>
            <a:ext cx="1508760" cy="1508760"/>
          </a:xfrm>
          <a:prstGeom prst="rect">
            <a:avLst/>
          </a:prstGeom>
        </p:spPr>
      </p:pic>
      <p:sp>
        <p:nvSpPr>
          <p:cNvPr id="14" name="Text 6"/>
          <p:cNvSpPr/>
          <p:nvPr/>
        </p:nvSpPr>
        <p:spPr>
          <a:xfrm>
            <a:off x="397764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4ab.in/periodic-table/</a:t>
            </a:r>
            <a:endParaRPr lang="en-US" sz="975" dirty="0"/>
          </a:p>
        </p:txBody>
      </p:sp>
      <p:pic>
        <p:nvPicPr>
          <p:cNvPr id="15" name="Image 2" descr="clear.png">
            <a:hlinkClick r:id="rId4" tooltip="https://4ab.in/periodic-table/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42900" y="4046220"/>
            <a:ext cx="2057400" cy="342900"/>
          </a:xfrm>
          <a:prstGeom prst="rect">
            <a:avLst/>
          </a:prstGeom>
        </p:spPr>
      </p:pic>
      <p:sp>
        <p:nvSpPr>
          <p:cNvPr id="16" name="Shape 7"/>
          <p:cNvSpPr/>
          <p:nvPr/>
        </p:nvSpPr>
        <p:spPr>
          <a:xfrm>
            <a:off x="2475738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17" name="Image 3" descr="ic/calculator-14204F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612898" y="1234440"/>
            <a:ext cx="342900" cy="342900"/>
          </a:xfrm>
          <a:prstGeom prst="rect">
            <a:avLst/>
          </a:prstGeom>
        </p:spPr>
      </p:pic>
      <p:sp>
        <p:nvSpPr>
          <p:cNvPr id="18" name="Text 8"/>
          <p:cNvSpPr/>
          <p:nvPr/>
        </p:nvSpPr>
        <p:spPr>
          <a:xfrm>
            <a:off x="2612898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Calculator</a:t>
            </a:r>
            <a:endParaRPr lang="en-US" sz="1500" dirty="0"/>
          </a:p>
        </p:txBody>
      </p:sp>
      <p:sp>
        <p:nvSpPr>
          <p:cNvPr id="19" name="Text 9"/>
          <p:cNvSpPr/>
          <p:nvPr/>
        </p:nvSpPr>
        <p:spPr>
          <a:xfrm>
            <a:off x="2612898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chemistry calculations</a:t>
            </a:r>
            <a:endParaRPr lang="en-US" sz="1125" dirty="0"/>
          </a:p>
        </p:txBody>
      </p:sp>
      <p:pic>
        <p:nvPicPr>
          <p:cNvPr id="20" name="Image 4" descr="QR code for https://4ab.in/chemistry-calculator/">
            <a:hlinkClick r:id="rId5" tooltip="https://4ab.in/chemistry-calculator/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750058" y="2434590"/>
            <a:ext cx="1508760" cy="1508760"/>
          </a:xfrm>
          <a:prstGeom prst="rect">
            <a:avLst/>
          </a:prstGeom>
        </p:spPr>
      </p:pic>
      <p:sp>
        <p:nvSpPr>
          <p:cNvPr id="21" name="Text 10"/>
          <p:cNvSpPr/>
          <p:nvPr/>
        </p:nvSpPr>
        <p:spPr>
          <a:xfrm>
            <a:off x="2530602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4ab.in/chemistry-calculator/</a:t>
            </a:r>
            <a:endParaRPr lang="en-US" sz="975" dirty="0"/>
          </a:p>
        </p:txBody>
      </p:sp>
      <p:pic>
        <p:nvPicPr>
          <p:cNvPr id="22" name="Image 5" descr="clear.png">
            <a:hlinkClick r:id="rId6" tooltip="https://4ab.in/chemistry-calculator/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475738" y="4046220"/>
            <a:ext cx="2057400" cy="342900"/>
          </a:xfrm>
          <a:prstGeom prst="rect">
            <a:avLst/>
          </a:prstGeom>
        </p:spPr>
      </p:pic>
      <p:sp>
        <p:nvSpPr>
          <p:cNvPr id="23" name="Shape 11"/>
          <p:cNvSpPr/>
          <p:nvPr/>
        </p:nvSpPr>
        <p:spPr>
          <a:xfrm>
            <a:off x="4608576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24" name="Image 6" descr="ic/keyboard-14204F.png">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45736" y="1234440"/>
            <a:ext cx="342900" cy="342900"/>
          </a:xfrm>
          <a:prstGeom prst="rect">
            <a:avLst/>
          </a:prstGeom>
        </p:spPr>
      </p:pic>
      <p:sp>
        <p:nvSpPr>
          <p:cNvPr id="25" name="Text 12"/>
          <p:cNvSpPr/>
          <p:nvPr/>
        </p:nvSpPr>
        <p:spPr>
          <a:xfrm>
            <a:off x="4745736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Typing</a:t>
            </a:r>
            <a:endParaRPr lang="en-US" sz="1500" dirty="0"/>
          </a:p>
        </p:txBody>
      </p:sp>
      <p:sp>
        <p:nvSpPr>
          <p:cNvPr id="26" name="Text 13"/>
          <p:cNvSpPr/>
          <p:nvPr/>
        </p:nvSpPr>
        <p:spPr>
          <a:xfrm>
            <a:off x="4745736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chemistry text</a:t>
            </a:r>
            <a:endParaRPr lang="en-US" sz="1125" dirty="0"/>
          </a:p>
        </p:txBody>
      </p:sp>
      <p:pic>
        <p:nvPicPr>
          <p:cNvPr id="27" name="Image 7" descr="QR code for https://4ab.in/chemistry-typing/">
            <a:hlinkClick r:id="rId7" tooltip="https://4ab.in/chemistry-typing/"/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882896" y="2434590"/>
            <a:ext cx="1508760" cy="1508760"/>
          </a:xfrm>
          <a:prstGeom prst="rect">
            <a:avLst/>
          </a:prstGeom>
        </p:spPr>
      </p:pic>
      <p:sp>
        <p:nvSpPr>
          <p:cNvPr id="28" name="Text 14"/>
          <p:cNvSpPr/>
          <p:nvPr/>
        </p:nvSpPr>
        <p:spPr>
          <a:xfrm>
            <a:off x="4663440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4ab.in/chemistry-typing/</a:t>
            </a:r>
            <a:endParaRPr lang="en-US" sz="975" dirty="0"/>
          </a:p>
        </p:txBody>
      </p:sp>
      <p:pic>
        <p:nvPicPr>
          <p:cNvPr id="29" name="Image 8" descr="clear.png">
            <a:hlinkClick r:id="rId8" tooltip="https://4ab.in/chemistry-typing/"/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608576" y="4046220"/>
            <a:ext cx="2057400" cy="342900"/>
          </a:xfrm>
          <a:prstGeom prst="rect">
            <a:avLst/>
          </a:prstGeom>
        </p:spPr>
      </p:pic>
      <p:sp>
        <p:nvSpPr>
          <p:cNvPr id="30" name="Shape 15"/>
          <p:cNvSpPr/>
          <p:nvPr/>
        </p:nvSpPr>
        <p:spPr>
          <a:xfrm>
            <a:off x="6741414" y="1097280"/>
            <a:ext cx="2057400" cy="349758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 w="9525">
            <a:solidFill>
              <a:srgbClr val="DDE3EE"/>
            </a:solidFill>
            <a:prstDash val="solid"/>
          </a:ln>
        </p:spPr>
      </p:sp>
      <p:pic>
        <p:nvPicPr>
          <p:cNvPr id="31" name="Image 9" descr="ic/pen-tool-14204F.png">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878574" y="1234440"/>
            <a:ext cx="342900" cy="342900"/>
          </a:xfrm>
          <a:prstGeom prst="rect">
            <a:avLst/>
          </a:prstGeom>
        </p:spPr>
      </p:pic>
      <p:sp>
        <p:nvSpPr>
          <p:cNvPr id="32" name="Text 16"/>
          <p:cNvSpPr/>
          <p:nvPr/>
        </p:nvSpPr>
        <p:spPr>
          <a:xfrm>
            <a:off x="6878574" y="1632204"/>
            <a:ext cx="178308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Structure Editor</a:t>
            </a:r>
            <a:endParaRPr lang="en-US" sz="1500" dirty="0"/>
          </a:p>
        </p:txBody>
      </p:sp>
      <p:sp>
        <p:nvSpPr>
          <p:cNvPr id="33" name="Text 17"/>
          <p:cNvSpPr/>
          <p:nvPr/>
        </p:nvSpPr>
        <p:spPr>
          <a:xfrm>
            <a:off x="6878574" y="2125980"/>
            <a:ext cx="1783080" cy="240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Draw structures</a:t>
            </a:r>
            <a:endParaRPr lang="en-US" sz="1125" dirty="0"/>
          </a:p>
        </p:txBody>
      </p:sp>
      <p:pic>
        <p:nvPicPr>
          <p:cNvPr id="34" name="Image 10" descr="QR code for https://4ab.in/educators/draw/">
            <a:hlinkClick r:id="rId9" tooltip="https://4ab.in/educators/draw/"/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15734" y="2434590"/>
            <a:ext cx="1508760" cy="1508760"/>
          </a:xfrm>
          <a:prstGeom prst="rect">
            <a:avLst/>
          </a:prstGeom>
        </p:spPr>
      </p:pic>
      <p:sp>
        <p:nvSpPr>
          <p:cNvPr id="35" name="Text 18"/>
          <p:cNvSpPr/>
          <p:nvPr/>
        </p:nvSpPr>
        <p:spPr>
          <a:xfrm>
            <a:off x="6796278" y="4046220"/>
            <a:ext cx="1947672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4ab.in/educators/draw/</a:t>
            </a:r>
            <a:endParaRPr lang="en-US" sz="975" dirty="0"/>
          </a:p>
        </p:txBody>
      </p:sp>
      <p:pic>
        <p:nvPicPr>
          <p:cNvPr id="36" name="Image 11" descr="clear.png">
            <a:hlinkClick r:id="rId10" tooltip="https://4ab.in/educators/draw/"/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6741414" y="4046220"/>
            <a:ext cx="2057400" cy="342900"/>
          </a:xfrm>
          <a:prstGeom prst="rect">
            <a:avLst/>
          </a:prstGeom>
        </p:spPr>
      </p:pic>
      <p:sp>
        <p:nvSpPr>
          <p:cNvPr id="37" name="Text 19"/>
          <p:cNvSpPr/>
          <p:nvPr/>
        </p:nvSpPr>
        <p:spPr>
          <a:xfrm>
            <a:off x="342900" y="4786884"/>
            <a:ext cx="845591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75" dirty="0">
                <a:solidFill>
                  <a:srgbClr val="5261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 Mr. Aniket Bhardwaj By ABC Chemistry )   |   4ab.in/educators   |   @abcchemistry24   |   9212142427</a:t>
            </a:r>
            <a:endParaRPr lang="en-US" sz="975" dirty="0"/>
          </a:p>
        </p:txBody>
      </p:sp>
      <p:pic>
        <p:nvPicPr>
          <p:cNvPr id="38" name="Image 12" descr="clear.png">
            <a:hlinkClick r:id="rId11" tooltip="https://4ab.in/educators/"/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566160" y="4786884"/>
            <a:ext cx="1988820" cy="219456"/>
          </a:xfrm>
          <a:prstGeom prst="rect">
            <a:avLst/>
          </a:prstGeom>
        </p:spPr>
      </p:pic>
    </p:spTree>
  </p:cSld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0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3" name="Text 1"/>
          <p:cNvSpPr/>
          <p:nvPr/>
        </p:nvSpPr>
        <p:spPr>
          <a:xfrm>
            <a:off x="617220" y="1028700"/>
            <a:ext cx="521208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Explore free educator tools</a:t>
            </a:r>
            <a:endParaRPr lang="en-US" sz="3300" dirty="0"/>
          </a:p>
        </p:txBody>
      </p:sp>
      <p:pic>
        <p:nvPicPr>
          <p:cNvPr id="4" name="Image 0" descr="abc-logo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20" y="274320"/>
            <a:ext cx="651510" cy="6515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17220" y="212598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Mr. Aniket Bhardwaj</a:t>
            </a:r>
            <a:endParaRPr lang="en-US" sz="1950" dirty="0"/>
          </a:p>
        </p:txBody>
      </p:sp>
      <p:sp>
        <p:nvSpPr>
          <p:cNvPr id="6" name="Text 2"/>
          <p:cNvSpPr/>
          <p:nvPr/>
        </p:nvSpPr>
        <p:spPr>
          <a:xfrm>
            <a:off x="617220" y="2468880"/>
            <a:ext cx="5212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DE4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ABC Chemistry</a:t>
            </a:r>
            <a:endParaRPr lang="en-US" sz="1350" dirty="0"/>
          </a:p>
        </p:txBody>
      </p:sp>
      <p:sp>
        <p:nvSpPr>
          <p:cNvPr id="7" name="Shape 3"/>
          <p:cNvSpPr/>
          <p:nvPr/>
        </p:nvSpPr>
        <p:spPr>
          <a:xfrm>
            <a:off x="617220" y="2880360"/>
            <a:ext cx="891540" cy="27432"/>
          </a:xfrm>
          <a:prstGeom prst="rect">
            <a:avLst/>
          </a:prstGeom>
          <a:solidFill>
            <a:srgbClr val="D4A017"/>
          </a:solidFill>
          <a:ln/>
        </p:spPr>
      </p:sp>
      <p:sp>
        <p:nvSpPr>
          <p:cNvPr id="8" name="Text 4"/>
          <p:cNvSpPr/>
          <p:nvPr/>
        </p:nvSpPr>
        <p:spPr>
          <a:xfrm>
            <a:off x="617220" y="3017520"/>
            <a:ext cx="5212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9212142427</a:t>
            </a:r>
            <a:endParaRPr lang="en-US" sz="2400" dirty="0"/>
          </a:p>
        </p:txBody>
      </p:sp>
      <p:pic>
        <p:nvPicPr>
          <p:cNvPr id="9" name="Image 1" descr="clear.png">
            <a:hlinkClick r:id="rId2" tooltip="tel:+919212142427"/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220" y="3017520"/>
            <a:ext cx="2057400" cy="411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17220" y="3429000"/>
            <a:ext cx="521208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4ab.in/educators</a:t>
            </a:r>
            <a:endParaRPr lang="en-US" sz="1800" dirty="0"/>
          </a:p>
        </p:txBody>
      </p:sp>
      <p:pic>
        <p:nvPicPr>
          <p:cNvPr id="11" name="Image 2" descr="clear.png">
            <a:hlinkClick r:id="rId3" tooltip="https://4ab.in/educators/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220" y="3429000"/>
            <a:ext cx="2057400" cy="342900"/>
          </a:xfrm>
          <a:prstGeom prst="rect">
            <a:avLst/>
          </a:prstGeom>
        </p:spPr>
      </p:pic>
      <p:sp>
        <p:nvSpPr>
          <p:cNvPr id="12" name="Shape 6"/>
          <p:cNvSpPr/>
          <p:nvPr/>
        </p:nvSpPr>
        <p:spPr>
          <a:xfrm>
            <a:off x="6240780" y="1200150"/>
            <a:ext cx="2400300" cy="27432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/>
        </p:spPr>
      </p:sp>
      <p:pic>
        <p:nvPicPr>
          <p:cNvPr id="13" name="Image 3" descr="QR code for https://4ab.in/educators/">
            <a:hlinkClick r:id="rId4" tooltip="https://4ab.in/educators/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6520" y="1337310"/>
            <a:ext cx="1988820" cy="1988820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6240780" y="3394710"/>
            <a:ext cx="24003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420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Scan to explore</a:t>
            </a:r>
            <a:endParaRPr lang="en-US" sz="1500" dirty="0"/>
          </a:p>
        </p:txBody>
      </p:sp>
      <p:pic>
        <p:nvPicPr>
          <p:cNvPr id="15" name="Mr. Aniket Bhardwaj" descr="Mr. Aniket Bhardwaj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74470" y="274320"/>
            <a:ext cx="651510" cy="651510"/>
          </a:xfrm>
          <a:prstGeom prst="rect">
            <a:avLst/>
          </a:prstGeom>
        </p:spPr>
      </p:pic>
      <p:sp>
        <p:nvSpPr>
          <p:cNvPr id="16" name="Brand handle"/>
          <p:cNvSpPr txBox="1"/>
          <p:nvPr/>
        </p:nvSpPr>
        <p:spPr>
          <a:xfrm>
            <a:off x="617220" y="3806190"/>
            <a:ext cx="5212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1200" b="1" dirty="0">
                <a:solidFill>
                  <a:srgbClr val="D4A017"/>
                </a:solidFill>
                <a:latin typeface="Arial"/>
              </a:rPr>
              <a:t>@abcchemistry24   ·   Instagram  ·  YouTube  ·  Facebook</a:t>
            </a:r>
          </a:p>
        </p:txBody>
      </p:sp>
      <p:sp>
        <p:nvSpPr>
          <p:cNvPr id="17" name="Brand handle"/>
          <p:cNvSpPr txBox="1"/>
          <p:nvPr/>
        </p:nvSpPr>
        <p:spPr>
          <a:xfrm>
            <a:off x="617220" y="4766310"/>
            <a:ext cx="7886700" cy="219456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/>
            <a:r>
              <a:rPr lang="en-US" sz="975" b="0" dirty="0">
                <a:solidFill>
                  <a:srgbClr val="DDE4F5"/>
                </a:solidFill>
                <a:latin typeface="Arial"/>
              </a:rPr>
              <a:t>( Mr. Aniket Bhardwaj By ABC Chemistry )   |   www.abcchemistry.com   |   4ab.in/educators   |   9212142427</a:t>
            </a:r>
          </a:p>
        </p:txBody>
      </p:sp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75</Slides>
  <Notes>384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384</vt:i4>
      </vt:variant>
    </vt:vector>
  </HeadingPairs>
  <TitlesOfParts>
    <vt:vector size="38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  <vt:lpstr>Slide 156</vt:lpstr>
      <vt:lpstr>Slide 157</vt:lpstr>
      <vt:lpstr>Slide 158</vt:lpstr>
      <vt:lpstr>Slide 159</vt:lpstr>
      <vt:lpstr>Slide 160</vt:lpstr>
      <vt:lpstr>Slide 161</vt:lpstr>
      <vt:lpstr>Slide 162</vt:lpstr>
      <vt:lpstr>Slide 163</vt:lpstr>
      <vt:lpstr>Slide 164</vt:lpstr>
      <vt:lpstr>Slide 165</vt:lpstr>
      <vt:lpstr>Slide 166</vt:lpstr>
      <vt:lpstr>Slide 167</vt:lpstr>
      <vt:lpstr>Slide 168</vt:lpstr>
      <vt:lpstr>Slide 169</vt:lpstr>
      <vt:lpstr>Slide 170</vt:lpstr>
      <vt:lpstr>Slide 171</vt:lpstr>
      <vt:lpstr>Slide 172</vt:lpstr>
      <vt:lpstr>Slide 173</vt:lpstr>
      <vt:lpstr>Slide 174</vt:lpstr>
      <vt:lpstr>Slide 175</vt:lpstr>
      <vt:lpstr>Slide 176</vt:lpstr>
      <vt:lpstr>Slide 177</vt:lpstr>
      <vt:lpstr>Slide 178</vt:lpstr>
      <vt:lpstr>Slide 179</vt:lpstr>
      <vt:lpstr>Slide 180</vt:lpstr>
      <vt:lpstr>Slide 181</vt:lpstr>
      <vt:lpstr>Slide 182</vt:lpstr>
      <vt:lpstr>Slide 183</vt:lpstr>
      <vt:lpstr>Slide 184</vt:lpstr>
      <vt:lpstr>Slide 185</vt:lpstr>
      <vt:lpstr>Slide 186</vt:lpstr>
      <vt:lpstr>Slide 187</vt:lpstr>
      <vt:lpstr>Slide 188</vt:lpstr>
      <vt:lpstr>Slide 189</vt:lpstr>
      <vt:lpstr>Slide 190</vt:lpstr>
      <vt:lpstr>Slide 191</vt:lpstr>
      <vt:lpstr>Slide 192</vt:lpstr>
      <vt:lpstr>Slide 193</vt:lpstr>
      <vt:lpstr>Slide 194</vt:lpstr>
      <vt:lpstr>Slide 195</vt:lpstr>
      <vt:lpstr>Slide 196</vt:lpstr>
      <vt:lpstr>Slide 197</vt:lpstr>
      <vt:lpstr>Slide 198</vt:lpstr>
      <vt:lpstr>Slide 199</vt:lpstr>
      <vt:lpstr>Slide 200</vt:lpstr>
      <vt:lpstr>Slide 201</vt:lpstr>
      <vt:lpstr>Slide 202</vt:lpstr>
      <vt:lpstr>Slide 203</vt:lpstr>
      <vt:lpstr>Slide 204</vt:lpstr>
      <vt:lpstr>Slide 205</vt:lpstr>
      <vt:lpstr>Slide 206</vt:lpstr>
      <vt:lpstr>Slide 207</vt:lpstr>
      <vt:lpstr>Slide 208</vt:lpstr>
      <vt:lpstr>Slide 209</vt:lpstr>
      <vt:lpstr>Slide 210</vt:lpstr>
      <vt:lpstr>Slide 211</vt:lpstr>
      <vt:lpstr>Slide 212</vt:lpstr>
      <vt:lpstr>Slide 213</vt:lpstr>
      <vt:lpstr>Slide 214</vt:lpstr>
      <vt:lpstr>Slide 215</vt:lpstr>
      <vt:lpstr>Slide 216</vt:lpstr>
      <vt:lpstr>Slide 217</vt:lpstr>
      <vt:lpstr>Slide 218</vt:lpstr>
      <vt:lpstr>Slide 219</vt:lpstr>
      <vt:lpstr>Slide 220</vt:lpstr>
      <vt:lpstr>Slide 221</vt:lpstr>
      <vt:lpstr>Slide 222</vt:lpstr>
      <vt:lpstr>Slide 223</vt:lpstr>
      <vt:lpstr>Slide 224</vt:lpstr>
      <vt:lpstr>Slide 225</vt:lpstr>
      <vt:lpstr>Slide 226</vt:lpstr>
      <vt:lpstr>Slide 227</vt:lpstr>
      <vt:lpstr>Slide 228</vt:lpstr>
      <vt:lpstr>Slide 229</vt:lpstr>
      <vt:lpstr>Slide 230</vt:lpstr>
      <vt:lpstr>Slide 231</vt:lpstr>
      <vt:lpstr>Slide 232</vt:lpstr>
      <vt:lpstr>Slide 233</vt:lpstr>
      <vt:lpstr>Slide 234</vt:lpstr>
      <vt:lpstr>Slide 235</vt:lpstr>
      <vt:lpstr>Slide 236</vt:lpstr>
      <vt:lpstr>Slide 237</vt:lpstr>
      <vt:lpstr>Slide 238</vt:lpstr>
      <vt:lpstr>Slide 239</vt:lpstr>
      <vt:lpstr>Slide 240</vt:lpstr>
      <vt:lpstr>Slide 241</vt:lpstr>
      <vt:lpstr>Slide 242</vt:lpstr>
      <vt:lpstr>Slide 243</vt:lpstr>
      <vt:lpstr>Slide 244</vt:lpstr>
      <vt:lpstr>Slide 245</vt:lpstr>
      <vt:lpstr>Slide 246</vt:lpstr>
      <vt:lpstr>Slide 247</vt:lpstr>
      <vt:lpstr>Slide 248</vt:lpstr>
      <vt:lpstr>Slide 249</vt:lpstr>
      <vt:lpstr>Slide 250</vt:lpstr>
      <vt:lpstr>Slide 251</vt:lpstr>
      <vt:lpstr>Slide 252</vt:lpstr>
      <vt:lpstr>Slide 253</vt:lpstr>
      <vt:lpstr>Slide 254</vt:lpstr>
      <vt:lpstr>Slide 255</vt:lpstr>
      <vt:lpstr>Slide 256</vt:lpstr>
      <vt:lpstr>Slide 257</vt:lpstr>
      <vt:lpstr>Slide 258</vt:lpstr>
      <vt:lpstr>Slide 259</vt:lpstr>
      <vt:lpstr>Slide 260</vt:lpstr>
      <vt:lpstr>Slide 261</vt:lpstr>
      <vt:lpstr>Slide 262</vt:lpstr>
      <vt:lpstr>Slide 263</vt:lpstr>
      <vt:lpstr>Slide 264</vt:lpstr>
      <vt:lpstr>Slide 265</vt:lpstr>
      <vt:lpstr>Slide 266</vt:lpstr>
      <vt:lpstr>Slide 267</vt:lpstr>
      <vt:lpstr>Slide 268</vt:lpstr>
      <vt:lpstr>Slide 269</vt:lpstr>
      <vt:lpstr>Slide 270</vt:lpstr>
      <vt:lpstr>Slide 271</vt:lpstr>
      <vt:lpstr>Slide 272</vt:lpstr>
      <vt:lpstr>Slide 273</vt:lpstr>
      <vt:lpstr>Slide 274</vt:lpstr>
      <vt:lpstr>Slide 275</vt:lpstr>
      <vt:lpstr>Slide 276</vt:lpstr>
      <vt:lpstr>Slide 277</vt:lpstr>
      <vt:lpstr>Slide 278</vt:lpstr>
      <vt:lpstr>Slide 279</vt:lpstr>
      <vt:lpstr>Slide 280</vt:lpstr>
      <vt:lpstr>Slide 281</vt:lpstr>
      <vt:lpstr>Slide 282</vt:lpstr>
      <vt:lpstr>Slide 283</vt:lpstr>
      <vt:lpstr>Slide 284</vt:lpstr>
      <vt:lpstr>Slide 285</vt:lpstr>
      <vt:lpstr>Slide 286</vt:lpstr>
      <vt:lpstr>Slide 287</vt:lpstr>
      <vt:lpstr>Slide 288</vt:lpstr>
      <vt:lpstr>Slide 289</vt:lpstr>
      <vt:lpstr>Slide 290</vt:lpstr>
      <vt:lpstr>Slide 291</vt:lpstr>
      <vt:lpstr>Slide 292</vt:lpstr>
      <vt:lpstr>Slide 293</vt:lpstr>
      <vt:lpstr>Slide 294</vt:lpstr>
      <vt:lpstr>Slide 295</vt:lpstr>
      <vt:lpstr>Slide 296</vt:lpstr>
      <vt:lpstr>Slide 297</vt:lpstr>
      <vt:lpstr>Slide 298</vt:lpstr>
      <vt:lpstr>Slide 299</vt:lpstr>
      <vt:lpstr>Slide 300</vt:lpstr>
      <vt:lpstr>Slide 301</vt:lpstr>
      <vt:lpstr>Slide 302</vt:lpstr>
      <vt:lpstr>Slide 303</vt:lpstr>
      <vt:lpstr>Slide 304</vt:lpstr>
      <vt:lpstr>Slide 305</vt:lpstr>
      <vt:lpstr>Slide 306</vt:lpstr>
      <vt:lpstr>Slide 307</vt:lpstr>
      <vt:lpstr>Slide 308</vt:lpstr>
      <vt:lpstr>Slide 309</vt:lpstr>
      <vt:lpstr>Slide 310</vt:lpstr>
      <vt:lpstr>Slide 311</vt:lpstr>
      <vt:lpstr>Slide 312</vt:lpstr>
      <vt:lpstr>Slide 313</vt:lpstr>
      <vt:lpstr>Slide 314</vt:lpstr>
      <vt:lpstr>Slide 315</vt:lpstr>
      <vt:lpstr>Slide 316</vt:lpstr>
      <vt:lpstr>Slide 317</vt:lpstr>
      <vt:lpstr>Slide 318</vt:lpstr>
      <vt:lpstr>Slide 319</vt:lpstr>
      <vt:lpstr>Slide 320</vt:lpstr>
      <vt:lpstr>Slide 321</vt:lpstr>
      <vt:lpstr>Slide 322</vt:lpstr>
      <vt:lpstr>Slide 323</vt:lpstr>
      <vt:lpstr>Slide 324</vt:lpstr>
      <vt:lpstr>Slide 325</vt:lpstr>
      <vt:lpstr>Slide 326</vt:lpstr>
      <vt:lpstr>Slide 327</vt:lpstr>
      <vt:lpstr>Slide 328</vt:lpstr>
      <vt:lpstr>Slide 329</vt:lpstr>
      <vt:lpstr>Slide 330</vt:lpstr>
      <vt:lpstr>Slide 331</vt:lpstr>
      <vt:lpstr>Slide 332</vt:lpstr>
      <vt:lpstr>Slide 333</vt:lpstr>
      <vt:lpstr>Slide 334</vt:lpstr>
      <vt:lpstr>Slide 335</vt:lpstr>
      <vt:lpstr>Slide 336</vt:lpstr>
      <vt:lpstr>Slide 337</vt:lpstr>
      <vt:lpstr>Slide 338</vt:lpstr>
      <vt:lpstr>Slide 339</vt:lpstr>
      <vt:lpstr>Slide 340</vt:lpstr>
      <vt:lpstr>Slide 341</vt:lpstr>
      <vt:lpstr>Slide 342</vt:lpstr>
      <vt:lpstr>Slide 343</vt:lpstr>
      <vt:lpstr>Slide 344</vt:lpstr>
      <vt:lpstr>Slide 345</vt:lpstr>
      <vt:lpstr>Slide 346</vt:lpstr>
      <vt:lpstr>Slide 347</vt:lpstr>
      <vt:lpstr>Slide 348</vt:lpstr>
      <vt:lpstr>Slide 349</vt:lpstr>
      <vt:lpstr>Slide 350</vt:lpstr>
      <vt:lpstr>Slide 351</vt:lpstr>
      <vt:lpstr>Slide 352</vt:lpstr>
      <vt:lpstr>Slide 353</vt:lpstr>
      <vt:lpstr>Slide 354</vt:lpstr>
      <vt:lpstr>Slide 355</vt:lpstr>
      <vt:lpstr>Slide 356</vt:lpstr>
      <vt:lpstr>Slide 357</vt:lpstr>
      <vt:lpstr>Slide 358</vt:lpstr>
      <vt:lpstr>Slide 359</vt:lpstr>
      <vt:lpstr>Slide 360</vt:lpstr>
      <vt:lpstr>Slide 361</vt:lpstr>
      <vt:lpstr>Slide 362</vt:lpstr>
      <vt:lpstr>Slide 363</vt:lpstr>
      <vt:lpstr>Slide 364</vt:lpstr>
      <vt:lpstr>Slide 365</vt:lpstr>
      <vt:lpstr>Slide 366</vt:lpstr>
      <vt:lpstr>Slide 367</vt:lpstr>
      <vt:lpstr>Slide 368</vt:lpstr>
      <vt:lpstr>Slide 369</vt:lpstr>
      <vt:lpstr>Slide 370</vt:lpstr>
      <vt:lpstr>Slide 371</vt:lpstr>
      <vt:lpstr>Slide 372</vt:lpstr>
      <vt:lpstr>Slide 373</vt:lpstr>
      <vt:lpstr>Slide 374</vt:lpstr>
      <vt:lpstr>Slide 375</vt:lpstr>
      <vt:lpstr>Slide 376</vt:lpstr>
      <vt:lpstr>Slide 377</vt:lpstr>
      <vt:lpstr>Slide 378</vt:lpstr>
      <vt:lpstr>Slide 379</vt:lpstr>
      <vt:lpstr>Slide 380</vt:lpstr>
      <vt:lpstr>Slide 381</vt:lpstr>
      <vt:lpstr>Slide 382</vt:lpstr>
      <vt:lpstr>Slide 383</vt:lpstr>
      <vt:lpstr>Slide 384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ABC Chemistry — Quantum Chemistry PYQ Book</dc:title>
  <dc:subject>PptxGenJS Presentation</dc:subject>
  <dc:creator>Mr. Aniket Bhardwaj | ABC Chemistry</dc:creator>
  <cp:lastModifiedBy>Mr. Aniket Bhardwaj | ABC Chemistry</cp:lastModifiedBy>
  <cp:revision>1</cp:revision>
  <dcterms:created xsi:type="dcterms:W3CDTF">2026-07-06T00:51:40Z</dcterms:created>
  <dcterms:modified xsi:type="dcterms:W3CDTF">2026-07-06T00:51:40Z</dcterms:modified>
</cp:coreProperties>
</file>