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Analytical Chemistry &amp; Data Analysis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Previous-Year Questions · 16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3 Topics · 16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Topics · 16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Qs   E 0 · M 7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24944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Qs   E 1 · M 3 · H 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175747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Qs   E 3 · M 1 · H 0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141732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Analysis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questions   ·   Easy 0  |  Medium 7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least square fitting of a data set \XᵢYᵢ\ to the equation Y = A.X, the regression coefficient (A) is estimated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Yᵢ² / Σ Xᵢ²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XᵢYᵢ / Σ Xᵢ²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XᵢYᵢ / Σ Yᵢ²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Xᵢ² / Σ Yᵢ²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Σ XᵢYᵢ / Σ Xᵢ²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Minimise Σ(Yᵢ − AXᵢ)²: d/dA = −2ΣXᵢ(Yᵢ − AXᵢ) = 0 → A = ΣXᵢYᵢ/ΣXᵢ².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Σ XᵢYᵢ / Σ Xᵢ²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Yᵢ² / Σ Xᵢ²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Minimise Σ(Yᵢ − AXᵢ)²: d/dA = −2ΣXᵢ(Yᵢ − AXᵢ) = 0 → A = ΣXᵢYᵢ/ΣXᵢ².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XᵢYᵢ / Σ Yᵢ²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Xᵢ² / Σ Yᵢ²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masses recorded when a substance is weighed 4 times are 15.8, 15.4, 15.6 and 16.0 mg. The variance (square of the standard deviation) is closest to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0.05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= 15.7; deviations +0.1, −0.3, −0.1, +0.3; Σd² = 0.20. Variance = 0.20/(n−1) = 0.067 (or 0.05 with n) — closest to 0.05.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0.05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Mean = 15.7; deviations +0.1, −0.3, −0.1, +0.3; Σd² = 0.20. Variance = 0.20/(n−1) = 0.067 (or 0.05 with n) — closest to 0.05.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Repeated measurement of Pb in a lake water sample gave 3.2, 5.2 and 7.2 ppb of Pb. Standard deviation in the measurement of Pb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ppb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ppb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ppb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 ppb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2 ppb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5.2; deviations −2, 0, +2; s = √(Σd²/(n−1)) = √(8/2) = 2 ppb.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2 ppb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ppb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Mean 5.2; deviations −2, 0, +2; s = √(Σd²/(n−1)) = √(8/2) = 2 ppb.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ppb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 ppb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correlation coefficient of two parameters is found to be –0.99. It may be concluded that the two parameters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strongly correlated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uncorrelated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by a cause-effect relationship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connected by a cause-effect relationship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strongly correlated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|r| = 0.99 means a very strong (negative) linear correlation; correlation never proves causation, so only (a) can be concluded.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strongly correlated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uncorrelated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|r| = 0.99 means a very strong (negative) linear correlation; correlation never proves causation, so only (a) can be concluded.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by a cause-effect relationship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connected by a cause-effect relationship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set of 10 observed data points, the mean is 8 and the variance is 0.04. The 'standard deviation' and the 'coefficient of variation' of the data are, respectively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0.005, 0.1%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0.02, 0.2%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0.20, 2.5%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0.32, 1.0%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0.20, 2.5%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√0.04 = 0.20; coefficient of variation = s/mean × 100 = 0.20/8 × 100 = 2.5 %.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0.20, 2.5%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0.005, 0.1%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 = √0.04 = 0.20; coefficient of variation = s/mean × 100 = 0.20/8 × 100 = 2.5 %.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0.02, 0.2%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0.32, 1.0%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conductometric experiment for estimation of acid dissociation constant of acetic acid, the following values were obtained in four sets of measurements. 1.71 × 10⁻⁵, 1.77 × 10⁻⁵, 1.79 × 10⁻⁵ and 1.73 × 10⁻⁵. The standard deviation of the data would be in the range of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 × 10⁻⁵ - 0.019 × 10⁻⁵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 × 10⁻⁵ - 0.029 × 10⁻⁵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0.03 × 10⁻⁵ - 0.039 × 10⁻⁵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0.04 × 10⁻⁵ - 0.049 × 10⁻⁵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0.03 × 10⁻⁵ - 0.039 × 10⁻⁵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1.75×10⁻⁵; deviations ±0.04, ±0.02 (×10⁻⁵); Σd² = (0.0016+0.0004+0.0016+0.0004)×10⁻¹⁰ = 0.0040×10⁻¹⁰; s = √(0.0040/3)×10⁻⁵ = 0.037×10⁻⁵ — in range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0.03 × 10⁻⁵ - 0.039 × 10⁻⁵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 × 10⁻⁵ - 0.019 × 10⁻⁵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Mean 1.75×10⁻⁵; deviations ±0.04, ±0.02 (×10⁻⁵); Σd² = (0.0016+0.0004+0.0016+0.0004)×10⁻¹⁰ = 0.0040×10⁻¹⁰; s = √(0.0040/3)×10⁻⁵ = 0.037×10⁻⁵ — in range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0.02 × 10⁻⁵ - 0.029 × 10⁻⁵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0.04 × 10⁻⁵ - 0.049 × 10⁻⁵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physical observable, 'x', appears with the probability distribution e^(-|2x-12|) the average of x would be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e^(−|2x−12|) is symmetric about 2x = 12, i.e. x = 6, so the mean is 6.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product or quotient add relative uncertainties; for a sum or difference add absolute ones (in quadrature).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'Random = Precision, Systematic = Accuracy'.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e^(−|2x−12|) is symmetric about 2x = 12, i.e. x = 6, so the mean is 6.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Dividing by n instead of n−1 for a sample standard deviation.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Report a result with the same decimal place as its uncertainty.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Analysis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(random error) vs accuracy (systematic error); mean, standard deviation s, RSD, confidence interval x̄ ± ts/√n; Q-test for outliers; significant figures and error propagation.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√(Σ(xᵢ−x̄)²/(n−1))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 = x̄ ± t s/√n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= gap/range (reject if Q &gt; Q_table)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Addition: σ = √(Σσᵢ²); multiplication: relative errors add in quadrature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Q-test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t-test and F-test use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Significant figures in results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regression / calibration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by n instead of n−1 for a sample standard deviation.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 result with the same decimal place as its uncertainty.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Data Analysis.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Analytical Chemistry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questions   ·   Easy 1  |  Medium 3  |  Hard 1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of the following is not related to polarography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limiting current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diffusion current constant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Ilkovic equation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efficiency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current efficiency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Limiting/diffusion current, the diffusion-current constant and the Ilkovic equation are all polarographic terms; current efficiency belongs to electrolysis/electrogravimetry.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current efficiency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limiting current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Limiting/diffusion current, the diffusion-current constant and the Ilkovic equation are all polarographic terms; current efficiency belongs to electrolysis/electrogravimetry.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diffusion current constant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Ilkovic equation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substance undergoes a two electron reversible reduction at dropping mercury electrode, and gives a diffusion current of 7.5 μA. When the potential at the dropping mercury electrode is –0.615 V, the current is 1.5 μA. The E₁/2 (in volt) will be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–0.683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–0.674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–0.652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–0.633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–0.633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Reversible wave: E = E½ − (0.0591/n) log[i/(i_d − i)]. −0.615 = E½ − (0.0591/2) log(1.5/6.0) = E½ + 0.0178 → E½ = −0.633 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–0.633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–0.683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Reversible wave: E = E½ − (0.0591/n) log[i/(i_d − i)]. −0.615 = E½ − (0.0591/2) log(1.5/6.0) = E½ + 0.0178 → E½ = −0.633 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–0.674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–0.652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activity of water at 11 bar and 298 K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1.101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1.007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0.998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0.898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1.007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ln a = V_m(p − p°)/RT = 18×10⁻⁶ × 10×10⁵/(8.314 × 298) = 0.0073 → a = 1.007 (option b). The printed key (a, 1.101) is too large.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1.007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1.101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ln a = V_m(p − p°)/RT = 18×10⁻⁶ × 10×10⁵/(8.314 × 298) = 0.0073 → a = 1.007 (option b). The printed key (a, 1.101) is too large.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0.998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0.898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student recorded a polarogram of 2.0 mM Cd²⁺ solution and forgot to add KCl solution. What type of error do you expect in his results?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migration current will be observed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diffusion current will be observed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migration current as well as diffusion current will be observed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catalytic current as well as diffusion current will be observed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Both migration current as well as diffusion current will be observed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 is the supporting electrolyte that suppresses migration of the electroactive ion in the field. Without it the measured current is diffusion + migration current (option c); no catalytic current arises.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Both migration current as well as diffusion current will be observed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migration current will be observed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KCl is the supporting electrolyte that suppresses migration of the electroactive ion in the field. Without it the measured current is diffusion + migration current (option c); no catalytic current arises.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diffusion current will be observed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catalytic current as well as diffusion current will be observed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titration of a 10 mL (aq) solution of CaCO₃, 2 mL of 0.001 M Na₂EDTA is required to reach the end point. The concentration of CaCO₃ (assume molecular weight of CaCO₃ = 100)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10⁻⁴ g/mL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10⁻⁴ g/mL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10⁻⁵ g/mL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10⁻⁵ g/mL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2 × 10⁻⁵ g/mL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EDTA:Ca = 1:1 → 2×10⁻³ L × 0.001 M = 2×10⁻⁶ mol CaCO₃ = 2×10⁻⁴ g in 10 mL → 2×10⁻⁵ g mL⁻¹.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2 × 10⁻⁵ g/mL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10⁻⁴ g/mL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EDTA:Ca = 1:1 → 2×10⁻³ L × 0.001 M = 2×10⁻⁶ mol CaCO₃ = 2×10⁻⁴ g in 10 mL → 2×10⁻⁵ g mL⁻¹.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10⁻⁴ g/mL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10⁻⁵ g/mL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Analytical Chemistry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εcl = −log 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 Rs = 2(t₂−t₁)/(w₁+w₂)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16(t_R/w)²; H = L/N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addition for matrix effects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Beer's law limits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Chromatographic resolution and plate number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 of indicator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limit (3σ)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Q8   Q9   Q10   Q11   Q12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5 question(s) next session on Analytical Chemistry.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Analytical Chemistry &amp; Data Analysis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questions   ·   Easy 3  |  Medium 1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units of absorbance (A) and molar absorptivity are, respectively 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unit and dm³ mol⁻¹ cm⁻¹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dm³ mol⁻¹ cm⁻¹ and no unit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mol. cm⁻¹ and dm³ mol⁻¹ cm⁻¹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have no unit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no unit and dm³ mol⁻¹ cm⁻¹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−log T is dimensionless; from A = εcl, ε = A/(cl) has units dm³ mol⁻¹ cm⁻¹ (L mol⁻¹ cm⁻¹).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no unit and dm³ mol⁻¹ cm⁻¹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dm³ mol⁻¹ cm⁻¹ and no unit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 = −log T is dimensionless; from A = εcl, ε = A/(cl) has units dm³ mol⁻¹ cm⁻¹ (L mol⁻¹ cm⁻¹).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mol. cm⁻¹ and dm³ mol⁻¹ cm⁻¹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have no unit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Van Deemter equation in terms of coefficient of multiple-path effect (A), coefficient of longitudinal diffusion (B), coefficient of mass-transfer (C), and linear velocity of mobile phase (u) can be represented as: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A + B/u + Cu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B + A/u + Cu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A + B/u + C/u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A/u + B/u + Cu²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H = A + B/u + Cu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Deemter: H = A + B/u + Cu — eddy diffusion (A), longitudinal diffusion (B/u, dominant at low flow), mass-transfer resistance (Cu, dominant at high flow).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H = A + B/u + Cu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B + A/u + Cu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van Deemter: H = A + B/u + Cu — eddy diffusion (A), longitudinal diffusion (B/u, dominant at low flow), mass-transfer resistance (Cu, dominant at high flow).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A + B/u + C/u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A/u + B/u + Cu²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solution containing n independently absorbing species, the total absorbance is represented in terms of molar absorptivity (ε), analyte concentration (c) and path length (b) as: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 + ε₂ c₂ + … + εₙ cₙ]b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c₁² + ε₂ c₂² + … + εₙ cₙ²]b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c₁ⁿ + ε₂ c₂ⁿ + … + εₙ cₙⁿ]b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 + ε₂ c₂ + … + εₙ cₙ]b/n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 = [ε₁ c₁ + ε₂ c₂ + … + εₙ cₙ]b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Absorbances of independent absorbers are additive: A = (ε₁c₁ + ε₂c₂ + … + εₙcₙ)b.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 = [ε₁ c₁ + ε₂ c₂ + … + εₙ cₙ]b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c₁² + ε₂ c₂² + … + εₙ cₙ²]b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Absorbances of independent absorbers are additive: A = (ε₁c₁ + ε₂c₂ + … + εₙcₙ)b.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c₁ⁿ + ε₂ c₂ⁿ + … + εₙ cₙⁿ]b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[ε₁ c₁ + ε₂ c₂ + … + εₙ cₙ]b/n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isocratic elution in chromatography can be defined as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constant temperature and pressure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variable temperature and pressure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constant mobile-phase composition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varying mobile-phase compositions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elution under conditions of constant mobile-phase composition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= single, constant mobile-phase composition throughout the run; gradient elution changes the composition with time.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elution under conditions of constant mobile-phase composition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Mixtures: measure A at two wavelengths and solve two Beer's-law equations.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= εcl — Absorbance Equals ε·c·l'.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Chemistry &amp; Data Analysis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constant temperature and pressure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Isocratic = single, constant mobile-phase composition throughout the run; gradient elution changes the composition with time.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variable temperature and pressure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%T in place of absorbance; confusing equivalence point with end point.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elution under conditions of varying mobile-phase compositions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Isocratic elution = constant mobile phase; gradient = composition changes with time.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Analytical Chemistry &amp; Data Analysis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methods: titrimetry (equivalence vs end point, indicators), gravimetry, Beer–Lambert spectrophotometry (A = εcl), chromatography (retention, resolution), electrochemical sensors.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εcl = −log 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 Rs = 2(t₂−t₁)/(w₁+w₂)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16(t_R/w)²; H = L/N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addition for matrix effects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Beer's law limits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Chromatographic resolution and plate number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 of indicator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limit (3σ)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%T in place of absorbance; confusing equivalence point with end point.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Isocratic elution = constant mobile phase; gradient = composition changes with time.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Q13   Q14   Q15   Q16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4 question(s) next session on Analytical Chemistry &amp; Data Analysis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57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