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  <p:sldId id="324" r:id="rId460"/>
    <p:sldId id="325" r:id="rId461"/>
    <p:sldId id="326" r:id="rId462"/>
    <p:sldId id="327" r:id="rId463"/>
    <p:sldId id="328" r:id="rId464"/>
    <p:sldId id="329" r:id="rId465"/>
    <p:sldId id="330" r:id="rId466"/>
    <p:sldId id="331" r:id="rId467"/>
    <p:sldId id="332" r:id="rId468"/>
    <p:sldId id="333" r:id="rId469"/>
    <p:sldId id="334" r:id="rId470"/>
    <p:sldId id="335" r:id="rId471"/>
    <p:sldId id="336" r:id="rId472"/>
    <p:sldId id="337" r:id="rId473"/>
    <p:sldId id="338" r:id="rId474"/>
    <p:sldId id="339" r:id="rId475"/>
    <p:sldId id="340" r:id="rId476"/>
    <p:sldId id="341" r:id="rId477"/>
    <p:sldId id="342" r:id="rId478"/>
    <p:sldId id="343" r:id="rId479"/>
    <p:sldId id="344" r:id="rId480"/>
    <p:sldId id="345" r:id="rId481"/>
    <p:sldId id="346" r:id="rId482"/>
    <p:sldId id="347" r:id="rId483"/>
    <p:sldId id="348" r:id="rId484"/>
    <p:sldId id="349" r:id="rId485"/>
    <p:sldId id="350" r:id="rId486"/>
    <p:sldId id="351" r:id="rId487"/>
    <p:sldId id="352" r:id="rId488"/>
    <p:sldId id="353" r:id="rId489"/>
    <p:sldId id="354" r:id="rId490"/>
    <p:sldId id="355" r:id="rId491"/>
    <p:sldId id="356" r:id="rId492"/>
    <p:sldId id="357" r:id="rId493"/>
    <p:sldId id="358" r:id="rId494"/>
    <p:sldId id="359" r:id="rId495"/>
    <p:sldId id="360" r:id="rId496"/>
    <p:sldId id="361" r:id="rId497"/>
    <p:sldId id="362" r:id="rId498"/>
    <p:sldId id="363" r:id="rId499"/>
    <p:sldId id="364" r:id="rId500"/>
    <p:sldId id="365" r:id="rId501"/>
    <p:sldId id="366" r:id="rId502"/>
    <p:sldId id="367" r:id="rId503"/>
    <p:sldId id="368" r:id="rId504"/>
    <p:sldId id="369" r:id="rId505"/>
    <p:sldId id="370" r:id="rId506"/>
    <p:sldId id="371" r:id="rId507"/>
    <p:sldId id="372" r:id="rId508"/>
    <p:sldId id="373" r:id="rId509"/>
    <p:sldId id="374" r:id="rId510"/>
    <p:sldId id="375" r:id="rId511"/>
    <p:sldId id="376" r:id="rId512"/>
    <p:sldId id="377" r:id="rId513"/>
    <p:sldId id="378" r:id="rId514"/>
    <p:sldId id="379" r:id="rId515"/>
    <p:sldId id="380" r:id="rId516"/>
    <p:sldId id="381" r:id="rId517"/>
    <p:sldId id="382" r:id="rId518"/>
    <p:sldId id="383" r:id="rId519"/>
    <p:sldId id="384" r:id="rId520"/>
    <p:sldId id="385" r:id="rId521"/>
    <p:sldId id="386" r:id="rId522"/>
    <p:sldId id="387" r:id="rId523"/>
    <p:sldId id="388" r:id="rId524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Relationship Id="rId460" Type="http://schemas.openxmlformats.org/officeDocument/2006/relationships/slide" Target="slides/slide69.xml"/><Relationship Id="rId461" Type="http://schemas.openxmlformats.org/officeDocument/2006/relationships/slide" Target="slides/slide70.xml"/><Relationship Id="rId462" Type="http://schemas.openxmlformats.org/officeDocument/2006/relationships/slide" Target="slides/slide71.xml"/><Relationship Id="rId463" Type="http://schemas.openxmlformats.org/officeDocument/2006/relationships/slide" Target="slides/slide72.xml"/><Relationship Id="rId464" Type="http://schemas.openxmlformats.org/officeDocument/2006/relationships/slide" Target="slides/slide73.xml"/><Relationship Id="rId465" Type="http://schemas.openxmlformats.org/officeDocument/2006/relationships/slide" Target="slides/slide74.xml"/><Relationship Id="rId466" Type="http://schemas.openxmlformats.org/officeDocument/2006/relationships/slide" Target="slides/slide75.xml"/><Relationship Id="rId467" Type="http://schemas.openxmlformats.org/officeDocument/2006/relationships/slide" Target="slides/slide76.xml"/><Relationship Id="rId468" Type="http://schemas.openxmlformats.org/officeDocument/2006/relationships/slide" Target="slides/slide77.xml"/><Relationship Id="rId469" Type="http://schemas.openxmlformats.org/officeDocument/2006/relationships/slide" Target="slides/slide78.xml"/><Relationship Id="rId470" Type="http://schemas.openxmlformats.org/officeDocument/2006/relationships/slide" Target="slides/slide79.xml"/><Relationship Id="rId471" Type="http://schemas.openxmlformats.org/officeDocument/2006/relationships/slide" Target="slides/slide80.xml"/><Relationship Id="rId472" Type="http://schemas.openxmlformats.org/officeDocument/2006/relationships/slide" Target="slides/slide81.xml"/><Relationship Id="rId473" Type="http://schemas.openxmlformats.org/officeDocument/2006/relationships/slide" Target="slides/slide82.xml"/><Relationship Id="rId474" Type="http://schemas.openxmlformats.org/officeDocument/2006/relationships/slide" Target="slides/slide83.xml"/><Relationship Id="rId475" Type="http://schemas.openxmlformats.org/officeDocument/2006/relationships/slide" Target="slides/slide84.xml"/><Relationship Id="rId476" Type="http://schemas.openxmlformats.org/officeDocument/2006/relationships/slide" Target="slides/slide85.xml"/><Relationship Id="rId477" Type="http://schemas.openxmlformats.org/officeDocument/2006/relationships/slide" Target="slides/slide86.xml"/><Relationship Id="rId478" Type="http://schemas.openxmlformats.org/officeDocument/2006/relationships/slide" Target="slides/slide87.xml"/><Relationship Id="rId479" Type="http://schemas.openxmlformats.org/officeDocument/2006/relationships/slide" Target="slides/slide88.xml"/><Relationship Id="rId480" Type="http://schemas.openxmlformats.org/officeDocument/2006/relationships/slide" Target="slides/slide89.xml"/><Relationship Id="rId481" Type="http://schemas.openxmlformats.org/officeDocument/2006/relationships/slide" Target="slides/slide90.xml"/><Relationship Id="rId482" Type="http://schemas.openxmlformats.org/officeDocument/2006/relationships/slide" Target="slides/slide91.xml"/><Relationship Id="rId483" Type="http://schemas.openxmlformats.org/officeDocument/2006/relationships/slide" Target="slides/slide92.xml"/><Relationship Id="rId484" Type="http://schemas.openxmlformats.org/officeDocument/2006/relationships/slide" Target="slides/slide93.xml"/><Relationship Id="rId485" Type="http://schemas.openxmlformats.org/officeDocument/2006/relationships/slide" Target="slides/slide94.xml"/><Relationship Id="rId486" Type="http://schemas.openxmlformats.org/officeDocument/2006/relationships/slide" Target="slides/slide95.xml"/><Relationship Id="rId487" Type="http://schemas.openxmlformats.org/officeDocument/2006/relationships/slide" Target="slides/slide96.xml"/><Relationship Id="rId488" Type="http://schemas.openxmlformats.org/officeDocument/2006/relationships/slide" Target="slides/slide97.xml"/><Relationship Id="rId489" Type="http://schemas.openxmlformats.org/officeDocument/2006/relationships/slide" Target="slides/slide98.xml"/><Relationship Id="rId490" Type="http://schemas.openxmlformats.org/officeDocument/2006/relationships/slide" Target="slides/slide99.xml"/><Relationship Id="rId491" Type="http://schemas.openxmlformats.org/officeDocument/2006/relationships/slide" Target="slides/slide100.xml"/><Relationship Id="rId492" Type="http://schemas.openxmlformats.org/officeDocument/2006/relationships/slide" Target="slides/slide101.xml"/><Relationship Id="rId493" Type="http://schemas.openxmlformats.org/officeDocument/2006/relationships/slide" Target="slides/slide102.xml"/><Relationship Id="rId494" Type="http://schemas.openxmlformats.org/officeDocument/2006/relationships/slide" Target="slides/slide103.xml"/><Relationship Id="rId495" Type="http://schemas.openxmlformats.org/officeDocument/2006/relationships/slide" Target="slides/slide104.xml"/><Relationship Id="rId496" Type="http://schemas.openxmlformats.org/officeDocument/2006/relationships/slide" Target="slides/slide105.xml"/><Relationship Id="rId497" Type="http://schemas.openxmlformats.org/officeDocument/2006/relationships/slide" Target="slides/slide106.xml"/><Relationship Id="rId498" Type="http://schemas.openxmlformats.org/officeDocument/2006/relationships/slide" Target="slides/slide107.xml"/><Relationship Id="rId499" Type="http://schemas.openxmlformats.org/officeDocument/2006/relationships/slide" Target="slides/slide108.xml"/><Relationship Id="rId500" Type="http://schemas.openxmlformats.org/officeDocument/2006/relationships/slide" Target="slides/slide109.xml"/><Relationship Id="rId501" Type="http://schemas.openxmlformats.org/officeDocument/2006/relationships/slide" Target="slides/slide110.xml"/><Relationship Id="rId502" Type="http://schemas.openxmlformats.org/officeDocument/2006/relationships/slide" Target="slides/slide111.xml"/><Relationship Id="rId503" Type="http://schemas.openxmlformats.org/officeDocument/2006/relationships/slide" Target="slides/slide112.xml"/><Relationship Id="rId504" Type="http://schemas.openxmlformats.org/officeDocument/2006/relationships/slide" Target="slides/slide113.xml"/><Relationship Id="rId505" Type="http://schemas.openxmlformats.org/officeDocument/2006/relationships/slide" Target="slides/slide114.xml"/><Relationship Id="rId506" Type="http://schemas.openxmlformats.org/officeDocument/2006/relationships/slide" Target="slides/slide115.xml"/><Relationship Id="rId507" Type="http://schemas.openxmlformats.org/officeDocument/2006/relationships/slide" Target="slides/slide116.xml"/><Relationship Id="rId508" Type="http://schemas.openxmlformats.org/officeDocument/2006/relationships/slide" Target="slides/slide117.xml"/><Relationship Id="rId509" Type="http://schemas.openxmlformats.org/officeDocument/2006/relationships/slide" Target="slides/slide118.xml"/><Relationship Id="rId510" Type="http://schemas.openxmlformats.org/officeDocument/2006/relationships/slide" Target="slides/slide119.xml"/><Relationship Id="rId511" Type="http://schemas.openxmlformats.org/officeDocument/2006/relationships/slide" Target="slides/slide120.xml"/><Relationship Id="rId512" Type="http://schemas.openxmlformats.org/officeDocument/2006/relationships/slide" Target="slides/slide121.xml"/><Relationship Id="rId513" Type="http://schemas.openxmlformats.org/officeDocument/2006/relationships/slide" Target="slides/slide122.xml"/><Relationship Id="rId514" Type="http://schemas.openxmlformats.org/officeDocument/2006/relationships/slide" Target="slides/slide123.xml"/><Relationship Id="rId515" Type="http://schemas.openxmlformats.org/officeDocument/2006/relationships/slide" Target="slides/slide124.xml"/><Relationship Id="rId516" Type="http://schemas.openxmlformats.org/officeDocument/2006/relationships/slide" Target="slides/slide125.xml"/><Relationship Id="rId517" Type="http://schemas.openxmlformats.org/officeDocument/2006/relationships/slide" Target="slides/slide126.xml"/><Relationship Id="rId518" Type="http://schemas.openxmlformats.org/officeDocument/2006/relationships/slide" Target="slides/slide127.xml"/><Relationship Id="rId519" Type="http://schemas.openxmlformats.org/officeDocument/2006/relationships/slide" Target="slides/slide128.xml"/><Relationship Id="rId520" Type="http://schemas.openxmlformats.org/officeDocument/2006/relationships/slide" Target="slides/slide129.xml"/><Relationship Id="rId521" Type="http://schemas.openxmlformats.org/officeDocument/2006/relationships/slide" Target="slides/slide130.xml"/><Relationship Id="rId522" Type="http://schemas.openxmlformats.org/officeDocument/2006/relationships/slide" Target="slides/slide131.xml"/><Relationship Id="rId523" Type="http://schemas.openxmlformats.org/officeDocument/2006/relationships/slide" Target="slides/slide132.xml"/><Relationship Id="rId52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Atomic Structure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Previous-Year Questions · 37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1 Topics · 49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Topics · 49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Qs   E 13 · M 35 · H 1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Atomic Structure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questions   ·   Easy 13  |  Medium 35  |  Hard 1   ·   PYQ frequency: Rare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function e^ax² (α &gt; 0) is not an acceptable wave function for bound system, because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not continuous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multivalued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not normalisable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of these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it is not normalisable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e^(αx²) with α &gt; 0 grows without bound as |x| → ∞, so ∫|ψ|²dx diverges — the function cannot be normalised (it is continuous and single-valued).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it is not normalisable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not continuous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e^(αx²) with α &gt; 0 grows without bound as |x| → ∞, so ∫|ψ|²dx diverges — the function cannot be normalised (it is continuous and single-valued).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multivalued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of these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2s orbital of H – atom has radial node at 2a₀ because ψ₂ₛ is proportional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((1)/(2) + (r)/(a₀))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 + (r)/(a₀))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(2 - (r)/(a₀))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(2 - (r)/(2a₀))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(2 - (r)/(a₀))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ψ₂ₛ ∝ (2 − r/a₀)e^(−r/2a₀); the polynomial factor vanishes at r = 2a₀, giving the single radial node (n − l − 1 = 1).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(2 - (r)/(a₀))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((1)/(2) + (r)/(a₀))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ψ₂ₛ ∝ (2 − r/a₀)e^(−r/2a₀); the polynomial factor vanishes at r = 2a₀, giving the single radial node (n − l − 1 = 1).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 + (r)/(a₀))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(2 - (r)/(2a₀))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per Huckel theory, π–electron energy levels of cyclobutadiene are (a) α + 2β, α + β, α - β, α - 2β (b) α + 2β, α - β, α - β, α - 2β (c) α + 2β, α, α, α - 2β (c) α + β, α - β, α - β, α - 2β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answer on record: (C) — options were not printed in the source.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Given that β = -75 kJ/mol, cyclobutadiene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paramagnetic and its lowest absorption energy is 150 kJ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paramagnetic and its lowest absorption energy is 75 kJ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dimagnetic and its lowest absorption energy is 75 kJ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diamagnetic and its lowest absorption energy is 150 kJ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paramagnetic and its lowest absorption energy is 150 kJ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electrons fill α + 2β, the next two half-fill the degenerate α pair with parallel spins (Hund) → paramagnetic (triplet). The lowest excitation α + 2β → α or α → α − 2β costs 2|β| = 150 kJ mol⁻¹.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paramagnetic and its lowest absorption energy is 150 kJ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paramagnetic and its lowest absorption energy is 75 kJ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Two electrons fill α + 2β, the next two half-fill the degenerate α pair with parallel spins (Hund) → paramagnetic (triplet). The lowest excitation α + 2β → α or α → α − 2β costs 2|β| = 150 kJ mol⁻¹.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dimagnetic and its lowest absorption energy is 75 kJ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diamagnetic and its lowest absorption energy is 150 kJ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demonstrate the variational principle, a trial function ψ = C₁fracψ₂ₛ+ψ₃ₛ√(2) + C₂fracψ₂ₛ-ψ₃ₛ√(2) where C₁ and C₂ are the variational parameters and ψ₂ₛ and ψ₃ₛ are the 2s, and 3s orbitals of the hydrogen atom, is constructed. The corresponding secular determinant for the hydrogen atom (in eV) is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3.4(1+4/9)2-E &amp; 3.4(1-4/9)/2 3.4(1-4/9)/2 &amp; 3.4(1+4/9)2-E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3.4(1+4/9)2-E &amp; 3.4(1-4/9)/2 3.4(1-4/9)/2 &amp; 3.4(1-4/9)2-E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3.4(1+4/9)2-E &amp; 3.4(1+4/9)/2 3.4(1-4/9)/2 &amp; 3.4(1-4/9)2-E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3.4(1+4/9)2-E &amp; 0 0 &amp; 3.4(1+4/9)2-E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3.4(1+4/9)2-E &amp; 3.4(1-4/9)/2 3.4(1-4/9)/2 &amp; 3.4(1+4/9)2-E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E₂ₛ = −3.4 eV and E₃ₛ = −3.4(4/9) eV: for the ± combinations H₁₁ = H₂₂ = (E₂ₛ + E₃ₛ)/2 = −3.4(1 + 4/9)/2 and H₁₂ = (E₂ₛ − E₃ₛ)/2 = −3.4(1 − 4/9)/2 (orthonormal basis, S₁₂ = 0). The determinant with equal diagonal terms and that off-diagonal term is option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3.4(1+4/9)2-E &amp; 3.4(1-4/9)/2 3.4(1-4/9)/2 &amp; 3.4(1+4/9)2-E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3.4(1+4/9)2-E &amp; 3.4(1-4/9)/2 3.4(1-4/9)/2 &amp; 3.4(1-4/9)2-E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With E₂ₛ = −3.4 eV and E₃ₛ = −3.4(4/9) eV: for the ± combinations H₁₁ = H₂₂ = (E₂ₛ + E₃ₛ)/2 = −3.4(1 + 4/9)/2 and H₁₂ = (E₂ₛ − E₃ₛ)/2 = −3.4(1 − 4/9)/2 (orthonormal basis, S₁₂ = 0). The determinant with equal diagonal terms and that off-diagonal term is option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3.4(1+4/9)2-E &amp; 3.4(1+4/9)/2 3.4(1-4/9)/2 &amp; 3.4(1-4/9)2-E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3.4(1+4/9)2-E &amp; 0 0 &amp; 3.4(1+4/9)2-E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of the following pairs of operators commute?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and (d)/(dx)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(d)/(dx) and (d²)/(dx²) + 2(d)/(dx)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x²(d)/(dx) and (d²)/(dx²)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x² and (d)/(dx)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(d)/(dx) and (d²)/(dx²) + 2(d)/(dx)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two operators that are polynomials in the same operator commute: d/dx commutes with d²/dx² + 2 d/dx. x does not commute with d/dx ([x, d/dx] = −1), nor does x² (gives −2x), nor x²d/dx with d²/dx².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(d)/(dx) and (d²)/(dx²) + 2(d)/(dx)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and (d)/(dx)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Any two operators that are polynomials in the same operator commute: d/dx commutes with d²/dx² + 2 d/dx. x does not commute with d/dx ([x, d/dx] = −1), nor does x² (gives −2x), nor x²d/dx with d²/dx².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x²(d)/(dx) and (d²)/(dx²)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x² and (d)/(dx)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first excited state wavefunction for a particle in a box that spans from –a to +a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√((1)/(a))cos((π x)/(a))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√((1)/(a))sin((π x)/(a))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√((2)/(a))cos((2π x)/(a))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√((2)/(a))sin((2π x)/(a))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√((1)/(a))sin((π x)/(a))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box from −a to +a (length 2a) the states alternate even/odd: ground √(1/a)cos(πx/2a), first excited √(1/a)sin(πx/a) (one node at the centre, normalised over length 2a).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√((1)/(a))sin((π x)/(a))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√((1)/(a))cos((π x)/(a))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For a box from −a to +a (length 2a) the states alternate even/odd: ground √(1/a)cos(πx/2a), first excited √(1/a)sin(πx/a) (one node at the centre, normalised over length 2a).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√((2)/(a))cos((2π x)/(a))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√((2)/(a))sin((2π x)/(a))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perturbation V = δ(x - a/2) is introduced in the box. The first order energy correction to the first excited state is.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2/a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1/a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1/2a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E⁽¹⁾ = ⟨ψ₂|δ(x − a/2)|ψ₂⟩ = |ψ₂(a/2)|² = (2/a)sin²(π) = 0 — the first excited state has a node at the box centre. (The printed key 1/a is wrong; 2/a would be the ground-state correction.)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2/a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E⁽¹⁾ = ⟨ψ₂|δ(x − a/2)|ψ₂⟩ = |ψ₂(a/2)|² = (2/a)sin²(π) = 0 — the first excited state has a node at the box centre. (The printed key 1/a is wrong; 2/a would be the ground-state correction.)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1/2a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 homonuclear diatomic molecule, the bonding molecular orbital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σᵤ of lowest energy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σᵤ of second lowest energy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π_g of lowest energy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πᵤ of lowest energy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πᵤ of lowest energy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Bonding MOs of homonuclear diatomics: σ_g (not σᵤ) and πᵤ; antibonding are σᵤ and π_g. Among the options only πᵤ (lowest) is bonding.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πᵤ of lowest energy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σᵤ of lowest energy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Bonding MOs of homonuclear diatomics: σ_g (not σᵤ) and πᵤ; antibonding are σᵤ and π_g. Among the options only πᵤ (lowest) is bonding.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σᵤ of second lowest energy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π_g of lowest energy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ionisation potential of hydrogen atom is 13.6 eV. The first ionisation potential of a sodium atom, assuming that the energy of its outer electron can be represented by a H – atom like model with an effective nuclear charge of 1.84, is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46.0 eV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11.5 eV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eV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2.9 eV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5.1 eV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model: IE = 13.6 Z_eff²/n² = 13.6 × 1.84²/3² = 13.6 × 3.386/9 = 5.1 eV.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5.1 eV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46.0 eV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Hydrogen-like model: IE = 13.6 Z_eff²/n² = 13.6 × 1.84²/3² = 13.6 × 3.386/9 = 5.1 eV.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11.5 eV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2.9 eV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lifetime of a molecule in an excited electronic state is 10⁻¹⁰ s. The uncertainty in the energy (eV) approximately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10⁻⁵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× 10⁻⁶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10⁻¹⁴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3 × 10⁻⁶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ΔE ≈ ħ/(2τ) = 1.055×10⁻³⁴/(2 × 10⁻¹⁰) = 5.3×10⁻²⁵ J = 3.3×10⁻⁶ eV ≈ 3×10⁻⁶ eV.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3 × 10⁻⁶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10⁻⁵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ΔE ≈ ħ/(2τ) = 1.055×10⁻³⁴/(2 × 10⁻¹⁰) = 5.3×10⁻²⁵ J = 3.3×10⁻⁶ eV ≈ 3×10⁻⁶ eV.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10⁻¹⁴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wavefunction of a diatomic molecule has the form ψ = 0.89φ_convalent + 0.45φᵢonic. The chance that both electrons of the bond will be found on the same atom in 100 inspections of teh molecule approximately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20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Probability of the ionic structure = (0.45)² = 0.20 → about 20 out of 100 inspections.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20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Probability of the ionic structure = (0.45)² = 0.20 → about 20 out of 100 inspections.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ground state electronic energy (Hartree) of a helium atom, neglecting the inter-electron repulsion,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-1.0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-0.5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-2.0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-4.0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-4.0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repulsion each electron is hydrogen-like with Z = 2: E = −Z²/2 = −2 hartree each → total −4 hartree (the real value is −2.90).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-4.0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-1.0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Without repulsion each electron is hydrogen-like with Z = 2: E = −Z²/2 = −2 hartree each → total −4 hartree (the real value is −2.90).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-0.5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-2.0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particle is confined to a one-dimensional box of length 1 mm. If the length is changed by 10⁻⁹ m, the % change in the ground state energy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10⁻⁴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10⁻⁷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10⁻²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2 × 10⁻⁴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E₁ ∝ 1/L² → ΔE/E ≈ −2ΔL/L = −2 × 10⁻⁹/10⁻³ = −2×10⁻⁶ = 2×10⁻⁴ % in magnitude.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2 × 10⁻⁴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10⁻⁷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E₁ ∝ 1/L² → ΔE/E ≈ −2ΔL/L = −2 × 10⁻⁹/10⁻³ = −2×10⁻⁶ = 2×10⁻⁴ % in magnitude.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× 10⁻²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operation of the commutator [x, d/dx] on a function f(x) is equal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f(x)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-f(x)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df/dx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-f(x)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[x, d/dx]f = x f′ − d(xf)/dx = x f′ − f − x f′ = −f(x).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-f(x)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[x, d/dx]f = x f′ − d(xf)/dx = x f′ − f − x f′ = −f(x).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f(x)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df/dx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de-Broglie wavelength of the electron is (λ)/(pm) = ((a)/(varphi)). The value of 'a' in volts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× 10⁻¹⁸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× 10⁶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6.63 × 10⁻⁵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× 10¹⁸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1.5 × 10⁶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 = h/√(2m_e eV) = 1226 pm/√(V): written as λ/pm = √(a/φ), a = 1226² ≈ 1.5×10⁶ V.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1.5 × 10⁶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× 10⁻¹⁸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λ = h/√(2m_e eV) = 1226 pm/√(V): written as λ/pm = √(a/φ), a = 1226² ≈ 1.5×10⁶ V.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6.63 × 10⁻⁵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× 10¹⁸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degeneracy of a quantum particle in a cubic box having energy four times that of the lowest energy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1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(h²/8ma²)(n_x² + n_y² + n_z²); 4E₁ needs n_x² + n_y² + n_z² = 12 = 4 + 4 + 4 only (2,2,2) → non-degenerate (degeneracy 1).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1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E = (h²/8ma²)(n_x² + n_y² + n_z²); 4E₁ needs n_x² + n_y² + n_z² = 12 = 4 + 4 + 4 only (2,2,2) → non-degenerate (degeneracy 1).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de-Broglie wavelength for a He atom travelling at 1000 m s⁻¹ (typical speed at room temperature)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99.7 × 10⁻¹² m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199.4 × 10⁻¹² m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199.4 × 10⁻¹⁸ m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 × 10⁻⁶ m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99.7 × 10⁻¹² m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 = h/mv = 6.626×10⁻³⁴/(6.64×10⁻²⁷ × 1000) = 9.97×10⁻¹¹ m = 99.7 pm.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99.7 × 10⁻¹² m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199.4 × 10⁻¹² m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λ = h/mv = 6.626×10⁻³⁴/(6.64×10⁻²⁷ × 1000) = 9.97×10⁻¹¹ m = 99.7 pm.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199.4 × 10⁻¹⁸ m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 × 10⁻⁶ m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eigen functions ψ₁ = √((1)/(b))sin((π x)/(b)) and ψ₂ = √((2)/(b))sin((2π x)/(b)) os particle in a 1 – D box of length b (0 ≤ x ≤ b) (b) ψ₂ is normalized but not orthogonal to ψ₁ (a) ψ₁ is normalized but not orthogonal to ψ₂ (c) ψ₂ is normalized and orthogonal to ψ₁ (d) ψ₂ is neither normalized nor orthogonal to ψ₁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SELF-PRACTICE  answer on record: (C) — options were not printed in the source.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commutator [x³, pₓ] is equal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-(3hx²)/(2π i)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(hx)/(2π i)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(hx²)/(2π i)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(3hx²)/(2π i)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-(3hx²)/(2π i)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[f(x), p_x] = iħ f′(x) → [x³, p_x] = 3iħx² = 3ihx²/2π = −3hx²/(2πi) (since i = −1/i).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-(3hx²)/(2π i)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(hx)/(2π i)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[f(x), p_x] = iħ f′(x) → [x³, p_x] = 3iħx² = 3ihx²/2π = −3hx²/(2πi) (since i = −1/i).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(hx²)/(2π i)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(3hx²)/(2π i)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electron of mass ‘m’ is confined to a one dimensional box of length ‘b’. If it makes a radiative transition from second excited state to the ground state, the frequency of the photon emitted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(9h)/(8mb²)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(3h)/(8mb²)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(h)/(mb²)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(2h)/(mb²)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(h)/(mb²)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hν = E₃ − E₁ = (9 − 1)h²/(8mb²) → ν = h/(mb²).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(h)/(mb²)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(9h)/(8mb²)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hν = E₃ − E₁ = (9 − 1)h²/(8mb²) → ν = h/(mb²).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(3h)/(8mb²)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(2h)/(mb²)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wave function for a harmonic oscillator described by Nxexp(-α x²/2) has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maximum only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maximum, one minimum only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maxima, one minimum only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maxima, two minima only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One maximum, one minimum only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ψ₁ ∝ x e^(−αx²/2) is odd: one maximum at x = +1/√α and one minimum at x = −1/√α (a single node at the origin).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One maximum, one minimum only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maximum only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ψ₁ ∝ x e^(−αx²/2) is odd: one maximum at x = +1/√α and one minimum at x = −1/√α (a single node at the origin).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maxima, one minimum only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maxima, two minima only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an arbitrary wave function is used to calculate the energy of a quantum mechanical system, the value calculated is never less than the true energy. The above statement relates to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Perturbation theory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Variation principle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Heisenberg's uncertainty principle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 of energy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Variation principle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variation theorem: ⟨H⟩ for any trial function is an upper bound to the true ground-state energy.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Variation principle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Perturbation theory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The variation theorem: ⟨H⟩ for any trial function is an upper bound to the true ground-state energy.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Heisenberg's uncertainty principle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quantization of energy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wave function for a quantum mechanical particle in a 1-dimensional box of length 'a' is given by ψ = Asin(π x)/(a). The value of 'A' for a box of length 200 nm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10⁴ (nm)²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10√(2) (nm)¹/2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√(2)/10 (nm)⁻1/2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0.1 (nm)⁻1/2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0.1 (nm)⁻1/2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Normalisation gives A = √(2/a) = √(2/200 nm) = 0.1 nm^(−1/2).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0.1 (nm)⁻1/2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× 10⁴ (nm)²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Normalisation gives A = √(2/a) = √(2/200 nm) = 0.1 nm^(−1/2).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10√(2) (nm)¹/2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√(2)/10 (nm)⁻1/2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Δ y and Δ P_y are the uncertainties in the y – coordinate and the y component of the momentum of a particle respectively, then, according to uncertainty principle Δ y Δ P_y is: (ħ = (h)/(2π). and h is Planck's constant.)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ħ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ħ/2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ħ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≥ ħ/2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≥ ħ/2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Heisenberg: Δy Δp_y ≥ ħ/2 (the equality holds for a Gaussian wave packet).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≥ ħ/2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ħ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Heisenberg: Δy Δp_y ≥ ħ/2 (the equality holds for a Gaussian wave packet).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ħ/2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 ħ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Choose the allowed transition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¹Σ_g⁺→³Σᵤ⁺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¹Σ_g⁺→³Σᵤ⁻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¹Σ_g⁺→¹Σᵤ⁺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¹Σ_g⁺→¹Σᵤ⁻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¹Σ_g⁺→¹Σᵤ⁺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Rules: ΔS = 0, g ↔ u, Σ⁺ ↔ Σ⁺ only. ¹Σ_g⁺ → ¹Σᵤ⁺ obeys all three; (a),(b) change spin; (d) is Σ⁺ → Σ⁻.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¹Σ_g⁺→¹Σᵤ⁺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¹Σ_g⁺→³Σᵤ⁺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Rules: ΔS = 0, g ↔ u, Σ⁺ ↔ Σ⁺ only. ¹Σ_g⁺ → ¹Σᵤ⁺ obeys all three; (a),(b) change spin; (d) is Σ⁺ → Σ⁻.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¹Σ_g⁺→³Σᵤ⁻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¹Σ_g⁺→¹Σᵤ⁻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wavefunction of a 1 – D harmonic oscillator between x=+∞ and x=-∞ is given by ψ(x)=N(2x²-1)e⁻x²/2. The value of N that normalizes the function ψ(x) is: (Given ∫₋∞⁺inftyx²ⁿe⁻x² dx=(1·3·5⋯(2n-1))/(2ⁿ)√(π))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(frac18√(π))^(1)/(2)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(frac13√(π))^(1)/(2)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(frac12√(π))^(1)/(2)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(frac14√(π))^(1)/(2)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(frac12√(π))^(1)/(2)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∫N²(2x² − 1)²e^(−x²)dx = N²[4·(3/4)√π − 4·(½)√π + √π] = 2√π N² = 1 → N = (1/(2√π))^½.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(frac12√(π))^(1)/(2)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(frac18√(π))^(1)/(2)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∫N²(2x² − 1)²e^(−x²)dx = N²[4·(3/4)√π − 4·(½)√π + √π] = 2√π N² = 1 → N = (1/(2√π))^½.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(frac13√(π))^(1)/(2)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(frac14√(π))^(1)/(2)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secular determinant (where α, β and E have their usual meanings) is given by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α-E &amp; β &amp; 0 β &amp; α-E &amp; β 0 &amp; β &amp; α-E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α-E &amp; 0 &amp; 0 0 &amp; α-E &amp; β 0 &amp; β &amp; α-E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α-E &amp; 0 &amp; 0 β &amp; α-E &amp; 0 0 &amp; 0 &amp; α-E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α-E &amp; -β &amp; 0 -β &amp; α-E &amp; -β 0 &amp; -β &amp; α-E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α-E &amp; β &amp; 0 β &amp; α-E &amp; β 0 &amp; β &amp; α-E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linear three-centre π system (allyl) only adjacent atoms interact: diagonal α − E, off-diagonals β between 1–2 and 2–3, zero between 1–3 — option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α-E &amp; β &amp; 0 β &amp; α-E &amp; β 0 &amp; β &amp; α-E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α-E &amp; 0 &amp; 0 0 &amp; α-E &amp; β 0 &amp; β &amp; α-E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For a linear three-centre π system (allyl) only adjacent atoms interact: diagonal α − E, off-diagonals β between 1–2 and 2–3, zero between 1–3 — option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α-E &amp; 0 &amp; 0 β &amp; α-E &amp; 0 0 &amp; 0 &amp; α-E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α-E &amp; -β &amp; 0 -β &amp; α-E &amp; -β 0 &amp; -β &amp; α-E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possible value of E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+ √(2)β, α, α - √(2)β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+ 2√(2)β, α, α - 2√(2)β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+ β, α, α - β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+ 2β, α, α - 2β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α + √(2)β, α, α - √(2)β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Expanding the allyl determinant: (α − E)[(α − E)² − 2β²] = 0 → E = α ± √2β, α.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α + √(2)β, α, α - √(2)β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+ 2√(2)β, α, α - 2√(2)β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Expanding the allyl determinant: (α − E)[(α − E)² − 2β²] = 0 → E = α ± √2β, α.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+ β, α, α - β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α + 2β, α, α - 2β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trial wavefunction φ=c₁x(a-x) and φ₂=c₁x(a-x)+c₂x²(a-x)² give ground state energies E₁ and E₂, respectively, for the microscopic particle in a 1-D box by using the variation method. If the exact ground state energy is E₀, the correct relationship between E₀, E₁ and E₂ is: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E₀=E₁=E₂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E₀&lt;E₁&lt;E₂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E₀&lt;E₂&lt;E₁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E₀&gt;E₂=E₁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E₀&lt;E₂&lt;E₁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trial energies lie above the exact value; the two-parameter function contains the one-parameter function as a special case, so it can only do better: E₀ &lt; E₂ &lt; E₁.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E₀&lt;E₂&lt;E₁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E₀=E₁=E₂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Both trial energies lie above the exact value; the two-parameter function contains the one-parameter function as a special case, so it can only do better: E₀ &lt; E₂ &lt; E₁.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E₀&lt;E₁&lt;E₂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E₀&gt;E₂=E₁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ground state energies of H atom and H₂ molecule -13.6 eV and -31.7 eV, respectively. The dissociation energy of H₂ is ___________ eV.</a:t>
            </a:r>
            <a:endParaRPr lang="en-US" sz="1300" dirty="0"/>
          </a:p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D(H₂) = 2E(H) − E(H₂) = 2(−13.6) − (−31.7) = 4.5 eV.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4.5 eV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e⁻2x² is an eigen function on the operator ((d²)/(dx²) - 16x²). The corresponding eigen value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−4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−4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 = e^(−2x²): f′ = −4x f, f″ = (16x² − 4)f. (d²/dx² − 16x²)f = −4f → eigenvalue −4.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−4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f = e^(−2x²): f′ = −4x f, f″ = (16x² − 4)f. (d²/dx² − 16x²)f = −4f → eigenvalue −4.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value of the magnetic quantum number of a pₓ orbital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undefined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undefined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pₓ is the combination (p₊₁ − p₋₁)/√2 of m = +1 and m = −1 functions, so m_l is not a sharp (defined) value for it.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undefined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pₓ is the combination (p₊₁ − p₋₁)/√2 of m = +1 and m = −1 functions, so m_l is not a sharp (defined) value for it.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Suppose ψ₁ and ψ₂, are two hybrid orbitals: ψ₁ = 0.12ψ₃ₛ + 0.63ψ₃pₓ + 0.77ψ₃p_y and ψ₂ = 0.12ψ₃ₛ - 0.63ψ₃pₓ - 0.77ψ₃p_y The angle (in degrees) between them is ________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p-parts of the two hybrids are (0.63, 0.77) and (−0.63, −0.77): antiparallel vectors, so the hybrids point in opposite directions — 180° (two sp-type hybrids on the x–y diagonal).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180°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operator, -ħ² d²/dx², operates on the function e⁻ikx, the result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k²ħ² e⁻ikx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ik²ħ² e⁻ikx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iħ² e⁻ikx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ħ² e⁻ikx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k²ħ² e⁻ikx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d²/dx² e^(−ikx) = (−ik)² e^(−ikx) = −k²e^(−ikx); multiplying by −ħ² gives +k²ħ² e^(−ikx).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k²ħ² e⁻ikx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ik²ħ² e⁻ikx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d²/dx² e^(−ikx) = (−ik)² e^(−ikx) = −k²e^(−ikx); multiplying by −ħ² gives +k²ħ² e^(−ikx).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iħ² e⁻ikx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ħ² e⁻ikx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difference in the ground state energies (kJ/mol) of an electron in one-dimensional boxes of lengths 0.2 nm and 2nm is ____. 49. The linear momentum of a particle described by the wavefunction e⁻ikx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-kh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kħ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-kħ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E₁ = h²/8mL²: L = 0.2 nm → 1.51×10⁻¹⁸ J = 907 kJ mol⁻¹; L = 2 nm → 9.07 kJ mol⁻¹; difference ≈ 898 kJ mol⁻¹. The second part: p̂ e^(−ikx) = −iħ(−ik)e^(−ikx) = −kħ e^(−ikx) → momentum −kħ.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≈ 898 kJ mol⁻¹; momentum = −kħ (d)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experimental ionization energies of hydrogen and helium atoms in their ground states are, respectively, 13.6 eV and 24.6 eV. The ground state energy of helium atom, in eV,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-(1)/(2)(13.6) - 24.6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-4(13.6) - 24.6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-(1)/(4)(13.6) - 24.6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-2(13.6) - 24.6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-4(13.6) - 24.6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E(He) = −[IE₁ + IE₂]; IE₂ is hydrogen-like with Z = 2: 4 × 13.6 = 54.4 eV. So E = −4(13.6) − 24.6 = −79.0 eV.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-4(13.6) - 24.6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-(1)/(2)(13.6) - 24.6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E(He) = −[IE₁ + IE₂]; IE₂ is hydrogen-like with Z = 2: 4 × 13.6 = 54.4 eV. So E = −4(13.6) − 24.6 = −79.0 eV.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-(1)/(4)(13.6) - 24.6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-2(13.6) - 24.6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ortho-hydrogen, the nuclear wavefunction and the rotational quantum number, respectively,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antisymmetric and even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symmetric and odd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symmetric and even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antisymmetric and odd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symmetric and odd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Ortho-H₂: nuclear spins parallel (symmetric triplet); the total wavefunction must be antisymmetric for the fermionic protons, so the rotational function must be antisymmetric → odd J.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symmetric and odd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antisymmetric and even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Ortho-H₂: nuclear spins parallel (symmetric triplet); the total wavefunction must be antisymmetric for the fermionic protons, so the rotational function must be antisymmetric → odd J.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symmetric and even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antisymmetric and odd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Assume 1,3,5-hexatriene to be a linear molecule and model the π electrons as particles in a one-dimensional box of length 0.70 nm. The wavelength (in nm) corresponding to the transition from the ground-state to the first excited-state is ____.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π electrons fill n = 1–3; transition 3 → 4: ΔE = 7h²/(8mL²) = 7 × (6.626×10⁻³⁴)²/(8 × 9.11×10⁻³¹ × (0.70×10⁻⁹)²) = 8.6×10⁻¹⁹ J → λ = hc/ΔE = 2.31×10⁻⁷ m = 231 nm.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231 nm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Q39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40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angle of orientation (in degrees) of the angular momentum vector with respect to z-axis for l = 2 and m_ell = +2 state of H-atom is ________ (up to two decimal places)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θ = m_l/√(l(l+1)) = 2/√6 = 0.8165 → θ = 35.26°.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35.26°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Q40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41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Ψ = [cφ₁ - (1-√(3))φ₂] represents a normalized molecular orbital constructed from two different atomic orbitals φ₁ and φ₂ that form an orthonormal set. The value of |c| is ____ . (up to two decimal places)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Orthonormal basis: c² + (1 − √3)² = 1 → c² = 1 − 0.536 = 0.464 → |c| = 0.68.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0.68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Q41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Consider the operators, ^a₊ = frac1√(2)(^x + i^pₓ) and ^a₋ = frac1√(2)(^x - i^pₓ), where ^x and ^pₓ are the position and linear momentum operators, respectively. The commutator, [^a₊, ^a₋] is equal to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iħ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-iħ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ħ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-ħ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ħ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[â₊, â₋] = ½[x + ip, x − ip] = ½(−i[x,p] + i[p,x]) = ½(−i·iħ + i·(−iħ)) = ½(ħ + ħ) = ħ.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ħ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42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iħ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[â₊, â₋] = ½[x + ip, x − ip] = ½(−i[x,p] + i[p,x]) = ½(−i·iħ + i·(−iħ)) = ½(ħ + ħ) = ħ.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-iħ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-ħ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43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molecule XY, let ψ_X and ψ_Y denote normalized atomic orbitals of atoms X and Y, respectively. A normalized molecular orbital of XY is given by ψ₊ = 0.56(ψ_X + ψ_Y). The value of the overlap integral of ψ_X and ψ_Y is ____ (Upto two decimal place)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Normalisation: 0.56²(1 + 1 + 2S) = 1 → 2 + 2S = 3.19 → S = 0.59.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0.59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Q43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Suppose the wave function of a one dimensional system is ψ = sin(kx)exp(3ikx) In an experiment measuring the momentum of the system, one of the expected outcomes 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ħ k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2ħ k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3ħ k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2ħ k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sin(kx)e^(3ikx) = (e^(4ikx) − e^(2ikx))/2i: a superposition of momentum eigenstates with p = 4ħk and 2ħk. Of the options only 2ħk is a possible outcome.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2ħ k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44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sin(kx)e^(3ikx) = (e^(4ikx) − e^(2ikx))/2i: a superposition of momentum eigenstates with p = 4ħk and 2ħk. Of the options only 2ħk is a possible outcome.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ħ k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3ħ k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following linear combination of atomic orbitals, the CORRECT representation of the lowest unoccupied π-molecular orbital of butadiene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 = 0.602φ₁ - 0.372φ₂ - 0.372φ₃ + 0.602φ₄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 = -0.372φ₁ + 0.602φ₂ - 0.602φ₃ + 0.372φ₄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 = 0.602φ₁ + 0.372φ₂ - 0.372φ₃ - 0.602φ₄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 = 0.372φ₁ + 0.602φ₂ + 0.602φ₃ + 0.372φ₄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Ψ = 0.602φ₁ - 0.372φ₂ - 0.372φ₃ + 0.602φ₄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Butadiene ψ₃ (LUMO) has two nodes and coefficients ±0.602, ∓0.372 with the pattern +, −, −, +: Ψ = 0.602φ₁ − 0.372φ₂ − 0.372φ₃ + 0.602φ₄.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Ψ = 0.602φ₁ - 0.372φ₂ - 0.372φ₃ + 0.602φ₄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45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 = -0.372φ₁ + 0.602φ₂ - 0.602φ₃ + 0.372φ₄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Butadiene ψ₃ (LUMO) has two nodes and coefficients ±0.602, ∓0.372 with the pattern +, −, −, +: Ψ = 0.602φ₁ − 0.372φ₂ − 0.372φ₃ + 0.602φ₄.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 = 0.602φ₁ + 0.372φ₂ - 0.372φ₃ - 0.602φ₄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Ψ = 0.372φ₁ + 0.602φ₂ + 0.602φ₃ + 0.372φ₄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46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% error (rounded off to two decimal places) in the ground state energy of a particle in a one dimensional box of length 'a' described by a trial variation function varphi = x(a - x), where 0 ≤ x ≤ a, is ________ (Given: The true ground state energy of the above system is h²/8ma²; ∫₀^a varphi^*varphi dτ = a⁵/30)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⟨H⟩ for φ = x(a − x) is 5h²/(4π²ma²) = (10/π²)(h²/8ma²) = 1.0132 × E₀ → 1.32 % above the exact energy.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1.32 %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Q46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47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Acceptable wavefunction for a quantum particle must be;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– valued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Acceptable wavefunctions must be single-valued, continuous (with continuous first derivative) and square-integrable; they need not be even or odd.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(b) and (d)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Q47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48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Given that the radius of the first Bohr orbit of hydrogen atom is 53 pm, the radius of its third Bohr orbit is ____ pm. (Round off to the nearest integer) (IIT JAM-2020)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rₙ = n²a₀ → r₃ = 9 × 53 = 477 pm.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477 pm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Q48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ratio of the 2p → 1s transition energy in He⁺ to that in the H atom is closest to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Rare · 2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4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Transition energies scale as Z²: He⁺ (Z = 2) gives 4 × the hydrogen value.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4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Orbital energy order for multi-electron atoms by (n+l), tie → lower n; for hydrogen only n matters.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'n−l−1 radial, l angular, n−1 total'.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Atomic Structure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49 of 49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Transition energies scale as Z²: He⁺ (Z = 2) gives 4 × the hydrogen value.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Counting the angular node of a p orbital as a radial node; forgetting Z² in hydrogen-like ions.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Degeneracy of level n in hydrogen = n² (2n² with spin).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Atomic Structure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Hydrogen-like energies Eₙ = −13.6 Z²/n² eV; radial nodes n−l−1, angular nodes l; quantum numbers n, l, mₗ, mₛ; Bohr radius a₀ = 52.9 pm; de Broglie λ = h/mv; Heisenberg ΔxΔp ≥ ħ/2; Aufbau, Pauli, Hund.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Eₙ = −13.6 Z²/n² eV = −RhcZ²/n²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1/λ = R_H Z²(1/n₁² − 1/n₂²)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rₙ = a₀n²/Z; vₙ = 2.19×10⁶ Z/n m s⁻¹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Nodes: radial n−l−1, angular l, total n−1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λ = h/√(2mE)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nodes in 3p, 4d, 2s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Series limits (Lyman, Balmer)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Ionisation energy of He⁺, Li²⁺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probable radius of 1s = a₀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Slater's rules and Z_eff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the angular node of a p orbital as a radial node; forgetting Z² in hydrogen-like ions.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Degeneracy of level n in hydrogen = n² (2n² with spin).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…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24 question(s) next session on Atomic Structure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129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