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Masters/slideMaster138.xml" ContentType="application/vnd.openxmlformats-officedocument.presentationml.slideMaster+xml"/>
  <Override PartName="/ppt/slideMasters/slideMaster139.xml" ContentType="application/vnd.openxmlformats-officedocument.presentationml.slideMaster+xml"/>
  <Override PartName="/ppt/slideMasters/slideMaster140.xml" ContentType="application/vnd.openxmlformats-officedocument.presentationml.slideMaster+xml"/>
  <Override PartName="/ppt/slideMasters/slideMaster141.xml" ContentType="application/vnd.openxmlformats-officedocument.presentationml.slideMaster+xml"/>
  <Override PartName="/ppt/slideMasters/slideMaster142.xml" ContentType="application/vnd.openxmlformats-officedocument.presentationml.slideMaster+xml"/>
  <Override PartName="/ppt/slideMasters/slideMaster143.xml" ContentType="application/vnd.openxmlformats-officedocument.presentationml.slideMaster+xml"/>
  <Override PartName="/ppt/slideMasters/slideMaster144.xml" ContentType="application/vnd.openxmlformats-officedocument.presentationml.slideMaster+xml"/>
  <Override PartName="/ppt/slideMasters/slideMaster145.xml" ContentType="application/vnd.openxmlformats-officedocument.presentationml.slideMaster+xml"/>
  <Override PartName="/ppt/slideMasters/slideMaster146.xml" ContentType="application/vnd.openxmlformats-officedocument.presentationml.slideMaster+xml"/>
  <Override PartName="/ppt/slideMasters/slideMaster147.xml" ContentType="application/vnd.openxmlformats-officedocument.presentationml.slideMaster+xml"/>
  <Override PartName="/ppt/slideMasters/slideMaster148.xml" ContentType="application/vnd.openxmlformats-officedocument.presentationml.slideMaster+xml"/>
  <Override PartName="/ppt/slideMasters/slideMaster149.xml" ContentType="application/vnd.openxmlformats-officedocument.presentationml.slideMaster+xml"/>
  <Override PartName="/ppt/slideMasters/slideMaster150.xml" ContentType="application/vnd.openxmlformats-officedocument.presentationml.slideMaster+xml"/>
  <Override PartName="/ppt/slideMasters/slideMaster151.xml" ContentType="application/vnd.openxmlformats-officedocument.presentationml.slideMaster+xml"/>
  <Override PartName="/ppt/slideMasters/slideMaster152.xml" ContentType="application/vnd.openxmlformats-officedocument.presentationml.slideMaster+xml"/>
  <Override PartName="/ppt/slideMasters/slideMaster153.xml" ContentType="application/vnd.openxmlformats-officedocument.presentationml.slideMaster+xml"/>
  <Override PartName="/ppt/slideMasters/slideMaster154.xml" ContentType="application/vnd.openxmlformats-officedocument.presentationml.slideMaster+xml"/>
  <Override PartName="/ppt/slideMasters/slideMaster155.xml" ContentType="application/vnd.openxmlformats-officedocument.presentationml.slideMaster+xml"/>
  <Override PartName="/ppt/slideMasters/slideMaster156.xml" ContentType="application/vnd.openxmlformats-officedocument.presentationml.slideMaster+xml"/>
  <Override PartName="/ppt/slideMasters/slideMaster157.xml" ContentType="application/vnd.openxmlformats-officedocument.presentationml.slideMaster+xml"/>
  <Override PartName="/ppt/slideMasters/slideMaster158.xml" ContentType="application/vnd.openxmlformats-officedocument.presentationml.slideMaster+xml"/>
  <Override PartName="/ppt/slideMasters/slideMaster159.xml" ContentType="application/vnd.openxmlformats-officedocument.presentationml.slideMaster+xml"/>
  <Override PartName="/ppt/slideMasters/slideMaster160.xml" ContentType="application/vnd.openxmlformats-officedocument.presentationml.slideMaster+xml"/>
  <Override PartName="/ppt/slideMasters/slideMaster161.xml" ContentType="application/vnd.openxmlformats-officedocument.presentationml.slideMaster+xml"/>
  <Override PartName="/ppt/slideMasters/slideMaster162.xml" ContentType="application/vnd.openxmlformats-officedocument.presentationml.slideMaster+xml"/>
  <Override PartName="/ppt/slideMasters/slideMaster163.xml" ContentType="application/vnd.openxmlformats-officedocument.presentationml.slideMaster+xml"/>
  <Override PartName="/ppt/slideMasters/slideMaster164.xml" ContentType="application/vnd.openxmlformats-officedocument.presentationml.slideMaster+xml"/>
  <Override PartName="/ppt/slideMasters/slideMaster165.xml" ContentType="application/vnd.openxmlformats-officedocument.presentationml.slideMaster+xml"/>
  <Override PartName="/ppt/slideMasters/slideMaster166.xml" ContentType="application/vnd.openxmlformats-officedocument.presentationml.slideMaster+xml"/>
  <Override PartName="/ppt/slideMasters/slideMaster167.xml" ContentType="application/vnd.openxmlformats-officedocument.presentationml.slideMaster+xml"/>
  <Override PartName="/ppt/slideMasters/slideMaster168.xml" ContentType="application/vnd.openxmlformats-officedocument.presentationml.slideMaster+xml"/>
  <Override PartName="/ppt/slideMasters/slideMaster169.xml" ContentType="application/vnd.openxmlformats-officedocument.presentationml.slideMaster+xml"/>
  <Override PartName="/ppt/slideMasters/slideMaster170.xml" ContentType="application/vnd.openxmlformats-officedocument.presentationml.slideMaster+xml"/>
  <Override PartName="/ppt/slideMasters/slideMaster171.xml" ContentType="application/vnd.openxmlformats-officedocument.presentationml.slideMaster+xml"/>
  <Override PartName="/ppt/slideMasters/slideMaster172.xml" ContentType="application/vnd.openxmlformats-officedocument.presentationml.slideMaster+xml"/>
  <Override PartName="/ppt/slideMasters/slideMaster173.xml" ContentType="application/vnd.openxmlformats-officedocument.presentationml.slideMaster+xml"/>
  <Override PartName="/ppt/slideMasters/slideMaster174.xml" ContentType="application/vnd.openxmlformats-officedocument.presentationml.slideMaster+xml"/>
  <Override PartName="/ppt/slideMasters/slideMaster175.xml" ContentType="application/vnd.openxmlformats-officedocument.presentationml.slideMaster+xml"/>
  <Override PartName="/ppt/slideMasters/slideMaster176.xml" ContentType="application/vnd.openxmlformats-officedocument.presentationml.slideMaster+xml"/>
  <Override PartName="/ppt/slideMasters/slideMaster177.xml" ContentType="application/vnd.openxmlformats-officedocument.presentationml.slideMaster+xml"/>
  <Override PartName="/ppt/slideMasters/slideMaster178.xml" ContentType="application/vnd.openxmlformats-officedocument.presentationml.slideMaster+xml"/>
  <Override PartName="/ppt/slideMasters/slideMaster179.xml" ContentType="application/vnd.openxmlformats-officedocument.presentationml.slideMaster+xml"/>
  <Override PartName="/ppt/slideMasters/slideMaster180.xml" ContentType="application/vnd.openxmlformats-officedocument.presentationml.slideMaster+xml"/>
  <Override PartName="/ppt/slideMasters/slideMaster181.xml" ContentType="application/vnd.openxmlformats-officedocument.presentationml.slideMaster+xml"/>
  <Override PartName="/ppt/slideMasters/slideMaster182.xml" ContentType="application/vnd.openxmlformats-officedocument.presentationml.slideMaster+xml"/>
  <Override PartName="/ppt/slideMasters/slideMaster183.xml" ContentType="application/vnd.openxmlformats-officedocument.presentationml.slideMaster+xml"/>
  <Override PartName="/ppt/slideMasters/slideMaster184.xml" ContentType="application/vnd.openxmlformats-officedocument.presentationml.slideMaster+xml"/>
  <Override PartName="/ppt/slideMasters/slideMaster185.xml" ContentType="application/vnd.openxmlformats-officedocument.presentationml.slideMaster+xml"/>
  <Override PartName="/ppt/slideMasters/slideMaster186.xml" ContentType="application/vnd.openxmlformats-officedocument.presentationml.slideMaster+xml"/>
  <Override PartName="/ppt/slideMasters/slideMaster187.xml" ContentType="application/vnd.openxmlformats-officedocument.presentationml.slideMaster+xml"/>
  <Override PartName="/ppt/slideMasters/slideMaster188.xml" ContentType="application/vnd.openxmlformats-officedocument.presentationml.slideMaster+xml"/>
  <Override PartName="/ppt/slideMasters/slideMaster189.xml" ContentType="application/vnd.openxmlformats-officedocument.presentationml.slideMaster+xml"/>
  <Override PartName="/ppt/slideMasters/slideMaster190.xml" ContentType="application/vnd.openxmlformats-officedocument.presentationml.slideMaster+xml"/>
  <Override PartName="/ppt/slideMasters/slideMaster191.xml" ContentType="application/vnd.openxmlformats-officedocument.presentationml.slideMaster+xml"/>
  <Override PartName="/ppt/slideMasters/slideMaster192.xml" ContentType="application/vnd.openxmlformats-officedocument.presentationml.slideMaster+xml"/>
  <Override PartName="/ppt/slideMasters/slideMaster193.xml" ContentType="application/vnd.openxmlformats-officedocument.presentationml.slideMaster+xml"/>
  <Override PartName="/ppt/slideMasters/slideMaster194.xml" ContentType="application/vnd.openxmlformats-officedocument.presentationml.slideMaster+xml"/>
  <Override PartName="/ppt/slideMasters/slideMaster195.xml" ContentType="application/vnd.openxmlformats-officedocument.presentationml.slideMaster+xml"/>
  <Override PartName="/ppt/slideMasters/slideMaster196.xml" ContentType="application/vnd.openxmlformats-officedocument.presentationml.slideMaster+xml"/>
  <Override PartName="/ppt/slideMasters/slideMaster197.xml" ContentType="application/vnd.openxmlformats-officedocument.presentationml.slideMaster+xml"/>
  <Override PartName="/ppt/slideMasters/slideMaster198.xml" ContentType="application/vnd.openxmlformats-officedocument.presentationml.slideMaster+xml"/>
  <Override PartName="/ppt/slideMasters/slideMaster199.xml" ContentType="application/vnd.openxmlformats-officedocument.presentationml.slideMaster+xml"/>
  <Override PartName="/ppt/slideMasters/slideMaster200.xml" ContentType="application/vnd.openxmlformats-officedocument.presentationml.slideMaster+xml"/>
  <Override PartName="/ppt/slideMasters/slideMaster201.xml" ContentType="application/vnd.openxmlformats-officedocument.presentationml.slideMaster+xml"/>
  <Override PartName="/ppt/slideMasters/slideMaster202.xml" ContentType="application/vnd.openxmlformats-officedocument.presentationml.slideMaster+xml"/>
  <Override PartName="/ppt/slideMasters/slideMaster203.xml" ContentType="application/vnd.openxmlformats-officedocument.presentationml.slideMaster+xml"/>
  <Override PartName="/ppt/slideMasters/slideMaster204.xml" ContentType="application/vnd.openxmlformats-officedocument.presentationml.slideMaster+xml"/>
  <Override PartName="/ppt/slideMasters/slideMaster205.xml" ContentType="application/vnd.openxmlformats-officedocument.presentationml.slideMaster+xml"/>
  <Override PartName="/ppt/slideMasters/slideMaster206.xml" ContentType="application/vnd.openxmlformats-officedocument.presentationml.slideMaster+xml"/>
  <Override PartName="/ppt/slideMasters/slideMaster207.xml" ContentType="application/vnd.openxmlformats-officedocument.presentationml.slideMaster+xml"/>
  <Override PartName="/ppt/slideMasters/slideMaster208.xml" ContentType="application/vnd.openxmlformats-officedocument.presentationml.slideMaster+xml"/>
  <Override PartName="/ppt/slideMasters/slideMaster209.xml" ContentType="application/vnd.openxmlformats-officedocument.presentationml.slideMaster+xml"/>
  <Override PartName="/ppt/slideMasters/slideMaster210.xml" ContentType="application/vnd.openxmlformats-officedocument.presentationml.slideMaster+xml"/>
  <Override PartName="/ppt/slideMasters/slideMaster211.xml" ContentType="application/vnd.openxmlformats-officedocument.presentationml.slideMaster+xml"/>
  <Override PartName="/ppt/slideMasters/slideMaster212.xml" ContentType="application/vnd.openxmlformats-officedocument.presentationml.slideMaster+xml"/>
  <Override PartName="/ppt/slideMasters/slideMaster213.xml" ContentType="application/vnd.openxmlformats-officedocument.presentationml.slideMaster+xml"/>
  <Override PartName="/ppt/slideMasters/slideMaster214.xml" ContentType="application/vnd.openxmlformats-officedocument.presentationml.slideMaster+xml"/>
  <Override PartName="/ppt/slideMasters/slideMaster215.xml" ContentType="application/vnd.openxmlformats-officedocument.presentationml.slideMaster+xml"/>
  <Override PartName="/ppt/slideMasters/slideMaster216.xml" ContentType="application/vnd.openxmlformats-officedocument.presentationml.slideMaster+xml"/>
  <Override PartName="/ppt/slideMasters/slideMaster217.xml" ContentType="application/vnd.openxmlformats-officedocument.presentationml.slideMaster+xml"/>
  <Override PartName="/ppt/slideMasters/slideMaster218.xml" ContentType="application/vnd.openxmlformats-officedocument.presentationml.slideMaster+xml"/>
  <Override PartName="/ppt/slideMasters/slideMaster219.xml" ContentType="application/vnd.openxmlformats-officedocument.presentationml.slideMaster+xml"/>
  <Override PartName="/ppt/slideMasters/slideMaster220.xml" ContentType="application/vnd.openxmlformats-officedocument.presentationml.slideMaster+xml"/>
  <Override PartName="/ppt/slideMasters/slideMaster221.xml" ContentType="application/vnd.openxmlformats-officedocument.presentationml.slideMaster+xml"/>
  <Override PartName="/ppt/slideMasters/slideMaster222.xml" ContentType="application/vnd.openxmlformats-officedocument.presentationml.slideMaster+xml"/>
  <Override PartName="/ppt/slideMasters/slideMaster223.xml" ContentType="application/vnd.openxmlformats-officedocument.presentationml.slideMaster+xml"/>
  <Override PartName="/ppt/slideMasters/slideMaster224.xml" ContentType="application/vnd.openxmlformats-officedocument.presentationml.slideMaster+xml"/>
  <Override PartName="/ppt/slideMasters/slideMaster225.xml" ContentType="application/vnd.openxmlformats-officedocument.presentationml.slideMaster+xml"/>
  <Override PartName="/ppt/slideMasters/slideMaster226.xml" ContentType="application/vnd.openxmlformats-officedocument.presentationml.slideMaster+xml"/>
  <Override PartName="/ppt/slideMasters/slideMaster227.xml" ContentType="application/vnd.openxmlformats-officedocument.presentationml.slideMaster+xml"/>
  <Override PartName="/ppt/slideMasters/slideMaster228.xml" ContentType="application/vnd.openxmlformats-officedocument.presentationml.slideMaster+xml"/>
  <Override PartName="/ppt/slideMasters/slideMaster229.xml" ContentType="application/vnd.openxmlformats-officedocument.presentationml.slideMaster+xml"/>
  <Override PartName="/ppt/slideMasters/slideMaster230.xml" ContentType="application/vnd.openxmlformats-officedocument.presentationml.slideMaster+xml"/>
  <Override PartName="/ppt/slideMasters/slideMaster231.xml" ContentType="application/vnd.openxmlformats-officedocument.presentationml.slideMaster+xml"/>
  <Override PartName="/ppt/slideMasters/slideMaster232.xml" ContentType="application/vnd.openxmlformats-officedocument.presentationml.slideMaster+xml"/>
  <Override PartName="/ppt/slideMasters/slideMaster233.xml" ContentType="application/vnd.openxmlformats-officedocument.presentationml.slideMaster+xml"/>
  <Override PartName="/ppt/slideMasters/slideMaster234.xml" ContentType="application/vnd.openxmlformats-officedocument.presentationml.slideMaster+xml"/>
  <Override PartName="/ppt/slideMasters/slideMaster235.xml" ContentType="application/vnd.openxmlformats-officedocument.presentationml.slideMaster+xml"/>
  <Override PartName="/ppt/slideMasters/slideMaster236.xml" ContentType="application/vnd.openxmlformats-officedocument.presentationml.slideMaster+xml"/>
  <Override PartName="/ppt/slideMasters/slideMaster237.xml" ContentType="application/vnd.openxmlformats-officedocument.presentationml.slideMaster+xml"/>
  <Override PartName="/ppt/slideMasters/slideMaster238.xml" ContentType="application/vnd.openxmlformats-officedocument.presentationml.slideMaster+xml"/>
  <Override PartName="/ppt/slideMasters/slideMaster239.xml" ContentType="application/vnd.openxmlformats-officedocument.presentationml.slideMaster+xml"/>
  <Override PartName="/ppt/slideMasters/slideMaster240.xml" ContentType="application/vnd.openxmlformats-officedocument.presentationml.slideMaster+xml"/>
  <Override PartName="/ppt/slideMasters/slideMaster241.xml" ContentType="application/vnd.openxmlformats-officedocument.presentationml.slideMaster+xml"/>
  <Override PartName="/ppt/slideMasters/slideMaster242.xml" ContentType="application/vnd.openxmlformats-officedocument.presentationml.slideMaster+xml"/>
  <Override PartName="/ppt/slideMasters/slideMaster243.xml" ContentType="application/vnd.openxmlformats-officedocument.presentationml.slideMaster+xml"/>
  <Override PartName="/ppt/slideMasters/slideMaster244.xml" ContentType="application/vnd.openxmlformats-officedocument.presentationml.slideMaster+xml"/>
  <Override PartName="/ppt/slideMasters/slideMaster245.xml" ContentType="application/vnd.openxmlformats-officedocument.presentationml.slideMaster+xml"/>
  <Override PartName="/ppt/slideMasters/slideMaster246.xml" ContentType="application/vnd.openxmlformats-officedocument.presentationml.slideMaster+xml"/>
  <Override PartName="/ppt/slideMasters/slideMaster247.xml" ContentType="application/vnd.openxmlformats-officedocument.presentationml.slideMaster+xml"/>
  <Override PartName="/ppt/slideMasters/slideMaster248.xml" ContentType="application/vnd.openxmlformats-officedocument.presentationml.slideMaster+xml"/>
  <Override PartName="/ppt/slideMasters/slideMaster249.xml" ContentType="application/vnd.openxmlformats-officedocument.presentationml.slideMaster+xml"/>
  <Override PartName="/ppt/slideMasters/slideMaster250.xml" ContentType="application/vnd.openxmlformats-officedocument.presentationml.slideMaster+xml"/>
  <Override PartName="/ppt/slideMasters/slideMaster251.xml" ContentType="application/vnd.openxmlformats-officedocument.presentationml.slideMaster+xml"/>
  <Override PartName="/ppt/slideMasters/slideMaster252.xml" ContentType="application/vnd.openxmlformats-officedocument.presentationml.slideMaster+xml"/>
  <Override PartName="/ppt/slideMasters/slideMaster253.xml" ContentType="application/vnd.openxmlformats-officedocument.presentationml.slideMaster+xml"/>
  <Override PartName="/ppt/slideMasters/slideMaster254.xml" ContentType="application/vnd.openxmlformats-officedocument.presentationml.slideMaster+xml"/>
  <Override PartName="/ppt/slideMasters/slideMaster255.xml" ContentType="application/vnd.openxmlformats-officedocument.presentationml.slideMaster+xml"/>
  <Override PartName="/ppt/slideMasters/slideMaster256.xml" ContentType="application/vnd.openxmlformats-officedocument.presentationml.slideMaster+xml"/>
  <Override PartName="/ppt/slideMasters/slideMaster257.xml" ContentType="application/vnd.openxmlformats-officedocument.presentationml.slideMaster+xml"/>
  <Override PartName="/ppt/slideMasters/slideMaster258.xml" ContentType="application/vnd.openxmlformats-officedocument.presentationml.slideMaster+xml"/>
  <Override PartName="/ppt/slideMasters/slideMaster259.xml" ContentType="application/vnd.openxmlformats-officedocument.presentationml.slideMaster+xml"/>
  <Override PartName="/ppt/slideMasters/slideMaster260.xml" ContentType="application/vnd.openxmlformats-officedocument.presentationml.slideMaster+xml"/>
  <Override PartName="/ppt/slideMasters/slideMaster261.xml" ContentType="application/vnd.openxmlformats-officedocument.presentationml.slideMaster+xml"/>
  <Override PartName="/ppt/slideMasters/slideMaster262.xml" ContentType="application/vnd.openxmlformats-officedocument.presentationml.slideMaster+xml"/>
  <Override PartName="/ppt/slideMasters/slideMaster263.xml" ContentType="application/vnd.openxmlformats-officedocument.presentationml.slideMaster+xml"/>
  <Override PartName="/ppt/slideMasters/slideMaster264.xml" ContentType="application/vnd.openxmlformats-officedocument.presentationml.slideMaster+xml"/>
  <Override PartName="/ppt/slideMasters/slideMaster265.xml" ContentType="application/vnd.openxmlformats-officedocument.presentationml.slideMaster+xml"/>
  <Override PartName="/ppt/slideMasters/slideMaster266.xml" ContentType="application/vnd.openxmlformats-officedocument.presentationml.slideMaster+xml"/>
  <Override PartName="/ppt/slideMasters/slideMaster267.xml" ContentType="application/vnd.openxmlformats-officedocument.presentationml.slideMaster+xml"/>
  <Override PartName="/ppt/slideMasters/slideMaster268.xml" ContentType="application/vnd.openxmlformats-officedocument.presentationml.slideMaster+xml"/>
  <Override PartName="/ppt/slideMasters/slideMaster269.xml" ContentType="application/vnd.openxmlformats-officedocument.presentationml.slideMaster+xml"/>
  <Override PartName="/ppt/slideMasters/slideMaster270.xml" ContentType="application/vnd.openxmlformats-officedocument.presentationml.slideMaster+xml"/>
  <Override PartName="/ppt/slideMasters/slideMaster271.xml" ContentType="application/vnd.openxmlformats-officedocument.presentationml.slideMaster+xml"/>
  <Override PartName="/ppt/slideMasters/slideMaster272.xml" ContentType="application/vnd.openxmlformats-officedocument.presentationml.slideMaster+xml"/>
  <Override PartName="/ppt/slideMasters/slideMaster273.xml" ContentType="application/vnd.openxmlformats-officedocument.presentationml.slideMaster+xml"/>
  <Override PartName="/ppt/slideMasters/slideMaster274.xml" ContentType="application/vnd.openxmlformats-officedocument.presentationml.slideMaster+xml"/>
  <Override PartName="/ppt/slideMasters/slideMaster275.xml" ContentType="application/vnd.openxmlformats-officedocument.presentationml.slideMaster+xml"/>
  <Override PartName="/ppt/slideMasters/slideMaster276.xml" ContentType="application/vnd.openxmlformats-officedocument.presentationml.slideMaster+xml"/>
  <Override PartName="/ppt/slideMasters/slideMaster277.xml" ContentType="application/vnd.openxmlformats-officedocument.presentationml.slideMaster+xml"/>
  <Override PartName="/ppt/slideMasters/slideMaster278.xml" ContentType="application/vnd.openxmlformats-officedocument.presentationml.slideMaster+xml"/>
  <Override PartName="/ppt/slideMasters/slideMaster279.xml" ContentType="application/vnd.openxmlformats-officedocument.presentationml.slideMaster+xml"/>
  <Override PartName="/ppt/slideMasters/slideMaster280.xml" ContentType="application/vnd.openxmlformats-officedocument.presentationml.slideMaster+xml"/>
  <Override PartName="/ppt/slideMasters/slideMaster281.xml" ContentType="application/vnd.openxmlformats-officedocument.presentationml.slideMaster+xml"/>
  <Override PartName="/ppt/slideMasters/slideMaster282.xml" ContentType="application/vnd.openxmlformats-officedocument.presentationml.slideMaster+xml"/>
  <Override PartName="/ppt/slideMasters/slideMaster283.xml" ContentType="application/vnd.openxmlformats-officedocument.presentationml.slideMaster+xml"/>
  <Override PartName="/ppt/slideMasters/slideMaster284.xml" ContentType="application/vnd.openxmlformats-officedocument.presentationml.slideMaster+xml"/>
  <Override PartName="/ppt/slideMasters/slideMaster285.xml" ContentType="application/vnd.openxmlformats-officedocument.presentationml.slideMaster+xml"/>
  <Override PartName="/ppt/slideMasters/slideMaster286.xml" ContentType="application/vnd.openxmlformats-officedocument.presentationml.slideMaster+xml"/>
  <Override PartName="/ppt/slideMasters/slideMaster287.xml" ContentType="application/vnd.openxmlformats-officedocument.presentationml.slideMaster+xml"/>
  <Override PartName="/ppt/slideMasters/slideMaster288.xml" ContentType="application/vnd.openxmlformats-officedocument.presentationml.slideMaster+xml"/>
  <Override PartName="/ppt/slideMasters/slideMaster289.xml" ContentType="application/vnd.openxmlformats-officedocument.presentationml.slideMaster+xml"/>
  <Override PartName="/ppt/slideMasters/slideMaster290.xml" ContentType="application/vnd.openxmlformats-officedocument.presentationml.slideMaster+xml"/>
  <Override PartName="/ppt/slideMasters/slideMaster291.xml" ContentType="application/vnd.openxmlformats-officedocument.presentationml.slideMaster+xml"/>
  <Override PartName="/ppt/slideMasters/slideMaster292.xml" ContentType="application/vnd.openxmlformats-officedocument.presentationml.slideMaster+xml"/>
  <Override PartName="/ppt/slideMasters/slideMaster293.xml" ContentType="application/vnd.openxmlformats-officedocument.presentationml.slideMaster+xml"/>
  <Override PartName="/ppt/slideMasters/slideMaster294.xml" ContentType="application/vnd.openxmlformats-officedocument.presentationml.slideMaster+xml"/>
  <Override PartName="/ppt/slideMasters/slideMaster295.xml" ContentType="application/vnd.openxmlformats-officedocument.presentationml.slideMaster+xml"/>
  <Override PartName="/ppt/slideMasters/slideMaster296.xml" ContentType="application/vnd.openxmlformats-officedocument.presentationml.slideMaster+xml"/>
  <Override PartName="/ppt/slideMasters/slideMaster297.xml" ContentType="application/vnd.openxmlformats-officedocument.presentationml.slideMaster+xml"/>
  <Override PartName="/ppt/slideMasters/slideMaster298.xml" ContentType="application/vnd.openxmlformats-officedocument.presentationml.slideMaster+xml"/>
  <Override PartName="/ppt/slideMasters/slideMaster299.xml" ContentType="application/vnd.openxmlformats-officedocument.presentationml.slideMaster+xml"/>
  <Override PartName="/ppt/slideMasters/slideMaster300.xml" ContentType="application/vnd.openxmlformats-officedocument.presentationml.slideMaster+xml"/>
  <Override PartName="/ppt/slideMasters/slideMaster301.xml" ContentType="application/vnd.openxmlformats-officedocument.presentationml.slideMaster+xml"/>
  <Override PartName="/ppt/slideMasters/slideMaster302.xml" ContentType="application/vnd.openxmlformats-officedocument.presentationml.slideMaster+xml"/>
  <Override PartName="/ppt/slideMasters/slideMaster303.xml" ContentType="application/vnd.openxmlformats-officedocument.presentationml.slideMaster+xml"/>
  <Override PartName="/ppt/slideMasters/slideMaster304.xml" ContentType="application/vnd.openxmlformats-officedocument.presentationml.slideMaster+xml"/>
  <Override PartName="/ppt/slideMasters/slideMaster305.xml" ContentType="application/vnd.openxmlformats-officedocument.presentationml.slideMaster+xml"/>
  <Override PartName="/ppt/slideMasters/slideMaster306.xml" ContentType="application/vnd.openxmlformats-officedocument.presentationml.slideMaster+xml"/>
  <Override PartName="/ppt/slideMasters/slideMaster307.xml" ContentType="application/vnd.openxmlformats-officedocument.presentationml.slideMaster+xml"/>
  <Override PartName="/ppt/slideMasters/slideMaster308.xml" ContentType="application/vnd.openxmlformats-officedocument.presentationml.slideMaster+xml"/>
  <Override PartName="/ppt/slideMasters/slideMaster309.xml" ContentType="application/vnd.openxmlformats-officedocument.presentationml.slideMaster+xml"/>
  <Override PartName="/ppt/slideMasters/slideMaster310.xml" ContentType="application/vnd.openxmlformats-officedocument.presentationml.slideMaster+xml"/>
  <Override PartName="/ppt/slideMasters/slideMaster311.xml" ContentType="application/vnd.openxmlformats-officedocument.presentationml.slideMaster+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slideMasters/slideMaster315.xml" ContentType="application/vnd.openxmlformats-officedocument.presentationml.slideMaster+xml"/>
  <Override PartName="/ppt/slideMasters/slideMaster316.xml" ContentType="application/vnd.openxmlformats-officedocument.presentationml.slideMaster+xml"/>
  <Override PartName="/ppt/slideMasters/slideMaster317.xml" ContentType="application/vnd.openxmlformats-officedocument.presentationml.slideMaster+xml"/>
  <Override PartName="/ppt/slideMasters/slideMaster318.xml" ContentType="application/vnd.openxmlformats-officedocument.presentationml.slideMaster+xml"/>
  <Override PartName="/ppt/slideMasters/slideMaster319.xml" ContentType="application/vnd.openxmlformats-officedocument.presentationml.slideMaster+xml"/>
  <Override PartName="/ppt/slideMasters/slideMaster320.xml" ContentType="application/vnd.openxmlformats-officedocument.presentationml.slideMaster+xml"/>
  <Override PartName="/ppt/slideMasters/slideMaster321.xml" ContentType="application/vnd.openxmlformats-officedocument.presentationml.slideMaster+xml"/>
  <Override PartName="/ppt/slideMasters/slideMaster322.xml" ContentType="application/vnd.openxmlformats-officedocument.presentationml.slideMaster+xml"/>
  <Override PartName="/ppt/slideMasters/slideMaster323.xml" ContentType="application/vnd.openxmlformats-officedocument.presentationml.slideMaster+xml"/>
  <Override PartName="/ppt/slideMasters/slideMaster324.xml" ContentType="application/vnd.openxmlformats-officedocument.presentationml.slideMaster+xml"/>
  <Override PartName="/ppt/slideMasters/slideMaster325.xml" ContentType="application/vnd.openxmlformats-officedocument.presentationml.slideMaster+xml"/>
  <Override PartName="/ppt/slideMasters/slideMaster326.xml" ContentType="application/vnd.openxmlformats-officedocument.presentationml.slideMaster+xml"/>
  <Override PartName="/ppt/slideMasters/slideMaster327.xml" ContentType="application/vnd.openxmlformats-officedocument.presentationml.slideMaster+xml"/>
  <Override PartName="/ppt/slideMasters/slideMaster328.xml" ContentType="application/vnd.openxmlformats-officedocument.presentationml.slideMaster+xml"/>
  <Override PartName="/ppt/slideMasters/slideMaster329.xml" ContentType="application/vnd.openxmlformats-officedocument.presentationml.slideMaster+xml"/>
  <Override PartName="/ppt/slideMasters/slideMaster330.xml" ContentType="application/vnd.openxmlformats-officedocument.presentationml.slideMaster+xml"/>
  <Override PartName="/ppt/slideMasters/slideMaster331.xml" ContentType="application/vnd.openxmlformats-officedocument.presentationml.slideMaster+xml"/>
  <Override PartName="/ppt/slideMasters/slideMaster332.xml" ContentType="application/vnd.openxmlformats-officedocument.presentationml.slideMaster+xml"/>
  <Override PartName="/ppt/slideMasters/slideMaster333.xml" ContentType="application/vnd.openxmlformats-officedocument.presentationml.slideMaster+xml"/>
  <Override PartName="/ppt/slideMasters/slideMaster334.xml" ContentType="application/vnd.openxmlformats-officedocument.presentationml.slideMaster+xml"/>
  <Override PartName="/ppt/slideMasters/slideMaster335.xml" ContentType="application/vnd.openxmlformats-officedocument.presentationml.slideMaster+xml"/>
  <Override PartName="/ppt/slideMasters/slideMaster336.xml" ContentType="application/vnd.openxmlformats-officedocument.presentationml.slideMaster+xml"/>
  <Override PartName="/ppt/slideMasters/slideMaster337.xml" ContentType="application/vnd.openxmlformats-officedocument.presentationml.slideMaster+xml"/>
  <Override PartName="/ppt/slideMasters/slideMaster338.xml" ContentType="application/vnd.openxmlformats-officedocument.presentationml.slideMaster+xml"/>
  <Override PartName="/ppt/slideMasters/slideMaster339.xml" ContentType="application/vnd.openxmlformats-officedocument.presentationml.slideMaster+xml"/>
  <Override PartName="/ppt/slideMasters/slideMaster340.xml" ContentType="application/vnd.openxmlformats-officedocument.presentationml.slideMaster+xml"/>
  <Override PartName="/ppt/slideMasters/slideMaster341.xml" ContentType="application/vnd.openxmlformats-officedocument.presentationml.slideMaster+xml"/>
  <Override PartName="/ppt/slideMasters/slideMaster342.xml" ContentType="application/vnd.openxmlformats-officedocument.presentationml.slideMaster+xml"/>
  <Override PartName="/ppt/slideMasters/slideMaster343.xml" ContentType="application/vnd.openxmlformats-officedocument.presentationml.slideMaster+xml"/>
  <Override PartName="/ppt/slideMasters/slideMaster344.xml" ContentType="application/vnd.openxmlformats-officedocument.presentationml.slideMaster+xml"/>
  <Override PartName="/ppt/slideMasters/slideMaster345.xml" ContentType="application/vnd.openxmlformats-officedocument.presentationml.slideMaster+xml"/>
  <Override PartName="/ppt/slideMasters/slideMaster346.xml" ContentType="application/vnd.openxmlformats-officedocument.presentationml.slideMaster+xml"/>
  <Override PartName="/ppt/slideMasters/slideMaster347.xml" ContentType="application/vnd.openxmlformats-officedocument.presentationml.slideMaster+xml"/>
  <Override PartName="/ppt/slideMasters/slideMaster348.xml" ContentType="application/vnd.openxmlformats-officedocument.presentationml.slideMaster+xml"/>
  <Override PartName="/ppt/slideMasters/slideMaster349.xml" ContentType="application/vnd.openxmlformats-officedocument.presentationml.slideMaster+xml"/>
  <Override PartName="/ppt/slideMasters/slideMaster350.xml" ContentType="application/vnd.openxmlformats-officedocument.presentationml.slideMaster+xml"/>
  <Override PartName="/ppt/slideMasters/slideMaster351.xml" ContentType="application/vnd.openxmlformats-officedocument.presentationml.slideMaster+xml"/>
  <Override PartName="/ppt/slideMasters/slideMaster352.xml" ContentType="application/vnd.openxmlformats-officedocument.presentationml.slideMaster+xml"/>
  <Override PartName="/ppt/slideMasters/slideMaster353.xml" ContentType="application/vnd.openxmlformats-officedocument.presentationml.slideMaster+xml"/>
  <Override PartName="/ppt/slideMasters/slideMaster354.xml" ContentType="application/vnd.openxmlformats-officedocument.presentationml.slideMaster+xml"/>
  <Override PartName="/ppt/slideMasters/slideMaster355.xml" ContentType="application/vnd.openxmlformats-officedocument.presentationml.slideMaster+xml"/>
  <Override PartName="/ppt/slideMasters/slideMaster356.xml" ContentType="application/vnd.openxmlformats-officedocument.presentationml.slideMaster+xml"/>
  <Override PartName="/ppt/slideMasters/slideMaster357.xml" ContentType="application/vnd.openxmlformats-officedocument.presentationml.slideMaster+xml"/>
  <Override PartName="/ppt/slideMasters/slideMaster358.xml" ContentType="application/vnd.openxmlformats-officedocument.presentationml.slideMaster+xml"/>
  <Override PartName="/ppt/slideMasters/slideMaster359.xml" ContentType="application/vnd.openxmlformats-officedocument.presentationml.slideMaster+xml"/>
  <Override PartName="/ppt/slideMasters/slideMaster360.xml" ContentType="application/vnd.openxmlformats-officedocument.presentationml.slideMaster+xml"/>
  <Override PartName="/ppt/slideMasters/slideMaster361.xml" ContentType="application/vnd.openxmlformats-officedocument.presentationml.slideMaster+xml"/>
  <Override PartName="/ppt/slideMasters/slideMaster362.xml" ContentType="application/vnd.openxmlformats-officedocument.presentationml.slideMaster+xml"/>
  <Override PartName="/ppt/slideMasters/slideMaster363.xml" ContentType="application/vnd.openxmlformats-officedocument.presentationml.slideMaster+xml"/>
  <Override PartName="/ppt/slideMasters/slideMaster364.xml" ContentType="application/vnd.openxmlformats-officedocument.presentationml.slideMaster+xml"/>
  <Override PartName="/ppt/slideMasters/slideMaster365.xml" ContentType="application/vnd.openxmlformats-officedocument.presentationml.slideMaster+xml"/>
  <Override PartName="/ppt/slideMasters/slideMaster366.xml" ContentType="application/vnd.openxmlformats-officedocument.presentationml.slideMaster+xml"/>
  <Override PartName="/ppt/slideMasters/slideMaster367.xml" ContentType="application/vnd.openxmlformats-officedocument.presentationml.slideMaster+xml"/>
  <Override PartName="/ppt/slideMasters/slideMaster368.xml" ContentType="application/vnd.openxmlformats-officedocument.presentationml.slideMaster+xml"/>
  <Override PartName="/ppt/slideMasters/slideMaster369.xml" ContentType="application/vnd.openxmlformats-officedocument.presentationml.slideMaster+xml"/>
  <Override PartName="/ppt/slideMasters/slideMaster370.xml" ContentType="application/vnd.openxmlformats-officedocument.presentationml.slideMaster+xml"/>
  <Override PartName="/ppt/slideMasters/slideMaster371.xml" ContentType="application/vnd.openxmlformats-officedocument.presentationml.slideMaster+xml"/>
  <Override PartName="/ppt/slideMasters/slideMaster372.xml" ContentType="application/vnd.openxmlformats-officedocument.presentationml.slideMaster+xml"/>
  <Override PartName="/ppt/slideMasters/slideMaster373.xml" ContentType="application/vnd.openxmlformats-officedocument.presentationml.slideMaster+xml"/>
  <Override PartName="/ppt/slideMasters/slideMaster374.xml" ContentType="application/vnd.openxmlformats-officedocument.presentationml.slideMaster+xml"/>
  <Override PartName="/ppt/slideMasters/slideMaster375.xml" ContentType="application/vnd.openxmlformats-officedocument.presentationml.slideMaster+xml"/>
  <Override PartName="/ppt/slideMasters/slideMaster376.xml" ContentType="application/vnd.openxmlformats-officedocument.presentationml.slideMaster+xml"/>
  <Override PartName="/ppt/slideMasters/slideMaster377.xml" ContentType="application/vnd.openxmlformats-officedocument.presentationml.slideMaster+xml"/>
  <Override PartName="/ppt/slideMasters/slideMaster378.xml" ContentType="application/vnd.openxmlformats-officedocument.presentationml.slideMaster+xml"/>
  <Override PartName="/ppt/slideMasters/slideMaster379.xml" ContentType="application/vnd.openxmlformats-officedocument.presentationml.slideMaster+xml"/>
  <Override PartName="/ppt/slideMasters/slideMaster380.xml" ContentType="application/vnd.openxmlformats-officedocument.presentationml.slideMaster+xml"/>
  <Override PartName="/ppt/slideMasters/slideMaster381.xml" ContentType="application/vnd.openxmlformats-officedocument.presentationml.slideMaster+xml"/>
  <Override PartName="/ppt/slideMasters/slideMaster382.xml" ContentType="application/vnd.openxmlformats-officedocument.presentationml.slideMaster+xml"/>
  <Override PartName="/ppt/slideMasters/slideMaster383.xml" ContentType="application/vnd.openxmlformats-officedocument.presentationml.slideMaster+xml"/>
  <Override PartName="/ppt/slideMasters/slideMaster38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392"/>
    <p:sldId id="257" r:id="rId393"/>
    <p:sldId id="258" r:id="rId394"/>
    <p:sldId id="259" r:id="rId395"/>
    <p:sldId id="260" r:id="rId396"/>
    <p:sldId id="261" r:id="rId397"/>
    <p:sldId id="262" r:id="rId398"/>
    <p:sldId id="263" r:id="rId399"/>
    <p:sldId id="264" r:id="rId400"/>
    <p:sldId id="265" r:id="rId401"/>
    <p:sldId id="266" r:id="rId402"/>
    <p:sldId id="267" r:id="rId403"/>
    <p:sldId id="268" r:id="rId404"/>
    <p:sldId id="269" r:id="rId405"/>
    <p:sldId id="270" r:id="rId406"/>
    <p:sldId id="271" r:id="rId407"/>
    <p:sldId id="272" r:id="rId408"/>
    <p:sldId id="273" r:id="rId409"/>
    <p:sldId id="274" r:id="rId410"/>
    <p:sldId id="275" r:id="rId411"/>
    <p:sldId id="276" r:id="rId412"/>
    <p:sldId id="277" r:id="rId413"/>
    <p:sldId id="278" r:id="rId414"/>
    <p:sldId id="279" r:id="rId415"/>
    <p:sldId id="280" r:id="rId416"/>
    <p:sldId id="281" r:id="rId417"/>
    <p:sldId id="282" r:id="rId418"/>
    <p:sldId id="283" r:id="rId419"/>
    <p:sldId id="284" r:id="rId420"/>
    <p:sldId id="285" r:id="rId421"/>
    <p:sldId id="286" r:id="rId422"/>
    <p:sldId id="287" r:id="rId423"/>
    <p:sldId id="288" r:id="rId424"/>
    <p:sldId id="289" r:id="rId425"/>
    <p:sldId id="290" r:id="rId426"/>
    <p:sldId id="291" r:id="rId427"/>
    <p:sldId id="292" r:id="rId428"/>
    <p:sldId id="293" r:id="rId429"/>
    <p:sldId id="294" r:id="rId430"/>
    <p:sldId id="295" r:id="rId431"/>
    <p:sldId id="296" r:id="rId432"/>
    <p:sldId id="297" r:id="rId433"/>
    <p:sldId id="298" r:id="rId434"/>
    <p:sldId id="299" r:id="rId435"/>
    <p:sldId id="300" r:id="rId436"/>
    <p:sldId id="301" r:id="rId437"/>
    <p:sldId id="302" r:id="rId438"/>
    <p:sldId id="303" r:id="rId439"/>
    <p:sldId id="304" r:id="rId440"/>
    <p:sldId id="305" r:id="rId441"/>
    <p:sldId id="306" r:id="rId442"/>
    <p:sldId id="307" r:id="rId443"/>
    <p:sldId id="308" r:id="rId444"/>
    <p:sldId id="309" r:id="rId445"/>
    <p:sldId id="310" r:id="rId446"/>
    <p:sldId id="311" r:id="rId447"/>
    <p:sldId id="312" r:id="rId448"/>
    <p:sldId id="313" r:id="rId449"/>
    <p:sldId id="314" r:id="rId450"/>
    <p:sldId id="315" r:id="rId451"/>
    <p:sldId id="316" r:id="rId452"/>
    <p:sldId id="317" r:id="rId453"/>
    <p:sldId id="318" r:id="rId454"/>
    <p:sldId id="319" r:id="rId455"/>
    <p:sldId id="320" r:id="rId456"/>
    <p:sldId id="321" r:id="rId457"/>
    <p:sldId id="322" r:id="rId458"/>
    <p:sldId id="323" r:id="rId459"/>
    <p:sldId id="324" r:id="rId460"/>
    <p:sldId id="325" r:id="rId461"/>
    <p:sldId id="326" r:id="rId462"/>
    <p:sldId id="327" r:id="rId463"/>
    <p:sldId id="328" r:id="rId464"/>
    <p:sldId id="329" r:id="rId465"/>
    <p:sldId id="330" r:id="rId466"/>
    <p:sldId id="331" r:id="rId467"/>
    <p:sldId id="332" r:id="rId468"/>
    <p:sldId id="333" r:id="rId469"/>
    <p:sldId id="334" r:id="rId470"/>
    <p:sldId id="335" r:id="rId471"/>
    <p:sldId id="336" r:id="rId472"/>
    <p:sldId id="337" r:id="rId473"/>
    <p:sldId id="338" r:id="rId474"/>
    <p:sldId id="339" r:id="rId475"/>
    <p:sldId id="340" r:id="rId476"/>
    <p:sldId id="341" r:id="rId477"/>
    <p:sldId id="342" r:id="rId478"/>
    <p:sldId id="343" r:id="rId479"/>
    <p:sldId id="344" r:id="rId480"/>
    <p:sldId id="345" r:id="rId481"/>
    <p:sldId id="346" r:id="rId482"/>
    <p:sldId id="347" r:id="rId483"/>
    <p:sldId id="348" r:id="rId484"/>
    <p:sldId id="349" r:id="rId485"/>
    <p:sldId id="350" r:id="rId486"/>
    <p:sldId id="351" r:id="rId487"/>
    <p:sldId id="352" r:id="rId488"/>
    <p:sldId id="353" r:id="rId489"/>
    <p:sldId id="354" r:id="rId490"/>
    <p:sldId id="355" r:id="rId491"/>
    <p:sldId id="356" r:id="rId492"/>
    <p:sldId id="357" r:id="rId493"/>
    <p:sldId id="358" r:id="rId494"/>
    <p:sldId id="359" r:id="rId495"/>
    <p:sldId id="360" r:id="rId496"/>
    <p:sldId id="361" r:id="rId497"/>
    <p:sldId id="362" r:id="rId498"/>
    <p:sldId id="363" r:id="rId499"/>
    <p:sldId id="364" r:id="rId500"/>
    <p:sldId id="365" r:id="rId501"/>
    <p:sldId id="366" r:id="rId502"/>
    <p:sldId id="367" r:id="rId503"/>
    <p:sldId id="368" r:id="rId504"/>
    <p:sldId id="369" r:id="rId505"/>
    <p:sldId id="370" r:id="rId506"/>
    <p:sldId id="371" r:id="rId507"/>
    <p:sldId id="372" r:id="rId508"/>
    <p:sldId id="373" r:id="rId509"/>
    <p:sldId id="374" r:id="rId510"/>
    <p:sldId id="375" r:id="rId511"/>
    <p:sldId id="376" r:id="rId512"/>
    <p:sldId id="377" r:id="rId513"/>
    <p:sldId id="378" r:id="rId514"/>
    <p:sldId id="379" r:id="rId515"/>
    <p:sldId id="380" r:id="rId516"/>
    <p:sldId id="381" r:id="rId517"/>
    <p:sldId id="382" r:id="rId518"/>
    <p:sldId id="383" r:id="rId519"/>
    <p:sldId id="384" r:id="rId520"/>
    <p:sldId id="385" r:id="rId521"/>
    <p:sldId id="386" r:id="rId522"/>
    <p:sldId id="387" r:id="rId523"/>
    <p:sldId id="388" r:id="rId524"/>
    <p:sldId id="389" r:id="rId525"/>
    <p:sldId id="390" r:id="rId526"/>
    <p:sldId id="391" r:id="rId527"/>
    <p:sldId id="392" r:id="rId528"/>
    <p:sldId id="393" r:id="rId529"/>
    <p:sldId id="394" r:id="rId530"/>
    <p:sldId id="395" r:id="rId531"/>
    <p:sldId id="396" r:id="rId532"/>
    <p:sldId id="397" r:id="rId533"/>
    <p:sldId id="398" r:id="rId534"/>
    <p:sldId id="399" r:id="rId535"/>
    <p:sldId id="400" r:id="rId536"/>
    <p:sldId id="401" r:id="rId537"/>
    <p:sldId id="402" r:id="rId538"/>
    <p:sldId id="403" r:id="rId539"/>
    <p:sldId id="404" r:id="rId540"/>
    <p:sldId id="405" r:id="rId541"/>
    <p:sldId id="406" r:id="rId542"/>
    <p:sldId id="407" r:id="rId543"/>
    <p:sldId id="408" r:id="rId544"/>
    <p:sldId id="409" r:id="rId545"/>
    <p:sldId id="410" r:id="rId546"/>
    <p:sldId id="411" r:id="rId547"/>
    <p:sldId id="412" r:id="rId548"/>
    <p:sldId id="413" r:id="rId549"/>
    <p:sldId id="414" r:id="rId550"/>
    <p:sldId id="415" r:id="rId551"/>
    <p:sldId id="416" r:id="rId552"/>
    <p:sldId id="417" r:id="rId553"/>
    <p:sldId id="418" r:id="rId554"/>
    <p:sldId id="419" r:id="rId555"/>
    <p:sldId id="420" r:id="rId556"/>
    <p:sldId id="421" r:id="rId557"/>
    <p:sldId id="422" r:id="rId558"/>
    <p:sldId id="423" r:id="rId559"/>
    <p:sldId id="424" r:id="rId560"/>
    <p:sldId id="425" r:id="rId561"/>
    <p:sldId id="426" r:id="rId562"/>
  </p:sldIdLst>
  <p:notesMasterIdLst>
    <p:notesMasterId r:id="rId38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386" Type="http://schemas.openxmlformats.org/officeDocument/2006/relationships/notesMaster" Target="notesMasters/notesMaster1.xml"/><Relationship Id="rId387" Type="http://schemas.openxmlformats.org/officeDocument/2006/relationships/presProps" Target="presProps.xml"/><Relationship Id="rId388" Type="http://schemas.openxmlformats.org/officeDocument/2006/relationships/viewProps" Target="viewProps.xml"/><Relationship Id="rId389" Type="http://schemas.openxmlformats.org/officeDocument/2006/relationships/theme" Target="theme/theme1.xml"/><Relationship Id="rId390" Type="http://schemas.openxmlformats.org/officeDocument/2006/relationships/tableStyles" Target="tableStyles.xml"/><Relationship Id="rId392" Type="http://schemas.openxmlformats.org/officeDocument/2006/relationships/slide" Target="slides/slide1.xml"/><Relationship Id="rId393" Type="http://schemas.openxmlformats.org/officeDocument/2006/relationships/slide" Target="slides/slide2.xml"/><Relationship Id="rId394" Type="http://schemas.openxmlformats.org/officeDocument/2006/relationships/slide" Target="slides/slide3.xml"/><Relationship Id="rId395" Type="http://schemas.openxmlformats.org/officeDocument/2006/relationships/slide" Target="slides/slide4.xml"/><Relationship Id="rId396" Type="http://schemas.openxmlformats.org/officeDocument/2006/relationships/slide" Target="slides/slide5.xml"/><Relationship Id="rId397" Type="http://schemas.openxmlformats.org/officeDocument/2006/relationships/slide" Target="slides/slide6.xml"/><Relationship Id="rId398" Type="http://schemas.openxmlformats.org/officeDocument/2006/relationships/slide" Target="slides/slide7.xml"/><Relationship Id="rId399" Type="http://schemas.openxmlformats.org/officeDocument/2006/relationships/slide" Target="slides/slide8.xml"/><Relationship Id="rId400" Type="http://schemas.openxmlformats.org/officeDocument/2006/relationships/slide" Target="slides/slide9.xml"/><Relationship Id="rId401" Type="http://schemas.openxmlformats.org/officeDocument/2006/relationships/slide" Target="slides/slide10.xml"/><Relationship Id="rId402" Type="http://schemas.openxmlformats.org/officeDocument/2006/relationships/slide" Target="slides/slide11.xml"/><Relationship Id="rId403" Type="http://schemas.openxmlformats.org/officeDocument/2006/relationships/slide" Target="slides/slide12.xml"/><Relationship Id="rId404" Type="http://schemas.openxmlformats.org/officeDocument/2006/relationships/slide" Target="slides/slide13.xml"/><Relationship Id="rId405" Type="http://schemas.openxmlformats.org/officeDocument/2006/relationships/slide" Target="slides/slide14.xml"/><Relationship Id="rId406" Type="http://schemas.openxmlformats.org/officeDocument/2006/relationships/slide" Target="slides/slide15.xml"/><Relationship Id="rId407" Type="http://schemas.openxmlformats.org/officeDocument/2006/relationships/slide" Target="slides/slide16.xml"/><Relationship Id="rId408" Type="http://schemas.openxmlformats.org/officeDocument/2006/relationships/slide" Target="slides/slide17.xml"/><Relationship Id="rId409" Type="http://schemas.openxmlformats.org/officeDocument/2006/relationships/slide" Target="slides/slide18.xml"/><Relationship Id="rId410" Type="http://schemas.openxmlformats.org/officeDocument/2006/relationships/slide" Target="slides/slide19.xml"/><Relationship Id="rId411" Type="http://schemas.openxmlformats.org/officeDocument/2006/relationships/slide" Target="slides/slide20.xml"/><Relationship Id="rId412" Type="http://schemas.openxmlformats.org/officeDocument/2006/relationships/slide" Target="slides/slide21.xml"/><Relationship Id="rId413" Type="http://schemas.openxmlformats.org/officeDocument/2006/relationships/slide" Target="slides/slide22.xml"/><Relationship Id="rId414" Type="http://schemas.openxmlformats.org/officeDocument/2006/relationships/slide" Target="slides/slide23.xml"/><Relationship Id="rId415" Type="http://schemas.openxmlformats.org/officeDocument/2006/relationships/slide" Target="slides/slide24.xml"/><Relationship Id="rId416" Type="http://schemas.openxmlformats.org/officeDocument/2006/relationships/slide" Target="slides/slide25.xml"/><Relationship Id="rId417" Type="http://schemas.openxmlformats.org/officeDocument/2006/relationships/slide" Target="slides/slide26.xml"/><Relationship Id="rId418" Type="http://schemas.openxmlformats.org/officeDocument/2006/relationships/slide" Target="slides/slide27.xml"/><Relationship Id="rId419" Type="http://schemas.openxmlformats.org/officeDocument/2006/relationships/slide" Target="slides/slide28.xml"/><Relationship Id="rId420" Type="http://schemas.openxmlformats.org/officeDocument/2006/relationships/slide" Target="slides/slide29.xml"/><Relationship Id="rId421" Type="http://schemas.openxmlformats.org/officeDocument/2006/relationships/slide" Target="slides/slide30.xml"/><Relationship Id="rId422" Type="http://schemas.openxmlformats.org/officeDocument/2006/relationships/slide" Target="slides/slide31.xml"/><Relationship Id="rId423" Type="http://schemas.openxmlformats.org/officeDocument/2006/relationships/slide" Target="slides/slide32.xml"/><Relationship Id="rId424" Type="http://schemas.openxmlformats.org/officeDocument/2006/relationships/slide" Target="slides/slide33.xml"/><Relationship Id="rId425" Type="http://schemas.openxmlformats.org/officeDocument/2006/relationships/slide" Target="slides/slide34.xml"/><Relationship Id="rId426" Type="http://schemas.openxmlformats.org/officeDocument/2006/relationships/slide" Target="slides/slide35.xml"/><Relationship Id="rId427" Type="http://schemas.openxmlformats.org/officeDocument/2006/relationships/slide" Target="slides/slide36.xml"/><Relationship Id="rId428" Type="http://schemas.openxmlformats.org/officeDocument/2006/relationships/slide" Target="slides/slide37.xml"/><Relationship Id="rId429" Type="http://schemas.openxmlformats.org/officeDocument/2006/relationships/slide" Target="slides/slide38.xml"/><Relationship Id="rId430" Type="http://schemas.openxmlformats.org/officeDocument/2006/relationships/slide" Target="slides/slide39.xml"/><Relationship Id="rId431" Type="http://schemas.openxmlformats.org/officeDocument/2006/relationships/slide" Target="slides/slide40.xml"/><Relationship Id="rId432" Type="http://schemas.openxmlformats.org/officeDocument/2006/relationships/slide" Target="slides/slide41.xml"/><Relationship Id="rId433" Type="http://schemas.openxmlformats.org/officeDocument/2006/relationships/slide" Target="slides/slide42.xml"/><Relationship Id="rId434" Type="http://schemas.openxmlformats.org/officeDocument/2006/relationships/slide" Target="slides/slide43.xml"/><Relationship Id="rId435" Type="http://schemas.openxmlformats.org/officeDocument/2006/relationships/slide" Target="slides/slide44.xml"/><Relationship Id="rId436" Type="http://schemas.openxmlformats.org/officeDocument/2006/relationships/slide" Target="slides/slide45.xml"/><Relationship Id="rId437" Type="http://schemas.openxmlformats.org/officeDocument/2006/relationships/slide" Target="slides/slide46.xml"/><Relationship Id="rId438" Type="http://schemas.openxmlformats.org/officeDocument/2006/relationships/slide" Target="slides/slide47.xml"/><Relationship Id="rId439" Type="http://schemas.openxmlformats.org/officeDocument/2006/relationships/slide" Target="slides/slide48.xml"/><Relationship Id="rId440" Type="http://schemas.openxmlformats.org/officeDocument/2006/relationships/slide" Target="slides/slide49.xml"/><Relationship Id="rId441" Type="http://schemas.openxmlformats.org/officeDocument/2006/relationships/slide" Target="slides/slide50.xml"/><Relationship Id="rId442" Type="http://schemas.openxmlformats.org/officeDocument/2006/relationships/slide" Target="slides/slide51.xml"/><Relationship Id="rId443" Type="http://schemas.openxmlformats.org/officeDocument/2006/relationships/slide" Target="slides/slide52.xml"/><Relationship Id="rId444" Type="http://schemas.openxmlformats.org/officeDocument/2006/relationships/slide" Target="slides/slide53.xml"/><Relationship Id="rId445" Type="http://schemas.openxmlformats.org/officeDocument/2006/relationships/slide" Target="slides/slide54.xml"/><Relationship Id="rId446" Type="http://schemas.openxmlformats.org/officeDocument/2006/relationships/slide" Target="slides/slide55.xml"/><Relationship Id="rId447" Type="http://schemas.openxmlformats.org/officeDocument/2006/relationships/slide" Target="slides/slide56.xml"/><Relationship Id="rId448" Type="http://schemas.openxmlformats.org/officeDocument/2006/relationships/slide" Target="slides/slide57.xml"/><Relationship Id="rId449" Type="http://schemas.openxmlformats.org/officeDocument/2006/relationships/slide" Target="slides/slide58.xml"/><Relationship Id="rId450" Type="http://schemas.openxmlformats.org/officeDocument/2006/relationships/slide" Target="slides/slide59.xml"/><Relationship Id="rId451" Type="http://schemas.openxmlformats.org/officeDocument/2006/relationships/slide" Target="slides/slide60.xml"/><Relationship Id="rId452" Type="http://schemas.openxmlformats.org/officeDocument/2006/relationships/slide" Target="slides/slide61.xml"/><Relationship Id="rId453" Type="http://schemas.openxmlformats.org/officeDocument/2006/relationships/slide" Target="slides/slide62.xml"/><Relationship Id="rId454" Type="http://schemas.openxmlformats.org/officeDocument/2006/relationships/slide" Target="slides/slide63.xml"/><Relationship Id="rId455" Type="http://schemas.openxmlformats.org/officeDocument/2006/relationships/slide" Target="slides/slide64.xml"/><Relationship Id="rId456" Type="http://schemas.openxmlformats.org/officeDocument/2006/relationships/slide" Target="slides/slide65.xml"/><Relationship Id="rId457" Type="http://schemas.openxmlformats.org/officeDocument/2006/relationships/slide" Target="slides/slide66.xml"/><Relationship Id="rId458" Type="http://schemas.openxmlformats.org/officeDocument/2006/relationships/slide" Target="slides/slide67.xml"/><Relationship Id="rId459" Type="http://schemas.openxmlformats.org/officeDocument/2006/relationships/slide" Target="slides/slide68.xml"/><Relationship Id="rId460" Type="http://schemas.openxmlformats.org/officeDocument/2006/relationships/slide" Target="slides/slide69.xml"/><Relationship Id="rId461" Type="http://schemas.openxmlformats.org/officeDocument/2006/relationships/slide" Target="slides/slide70.xml"/><Relationship Id="rId462" Type="http://schemas.openxmlformats.org/officeDocument/2006/relationships/slide" Target="slides/slide71.xml"/><Relationship Id="rId463" Type="http://schemas.openxmlformats.org/officeDocument/2006/relationships/slide" Target="slides/slide72.xml"/><Relationship Id="rId464" Type="http://schemas.openxmlformats.org/officeDocument/2006/relationships/slide" Target="slides/slide73.xml"/><Relationship Id="rId465" Type="http://schemas.openxmlformats.org/officeDocument/2006/relationships/slide" Target="slides/slide74.xml"/><Relationship Id="rId466" Type="http://schemas.openxmlformats.org/officeDocument/2006/relationships/slide" Target="slides/slide75.xml"/><Relationship Id="rId467" Type="http://schemas.openxmlformats.org/officeDocument/2006/relationships/slide" Target="slides/slide76.xml"/><Relationship Id="rId468" Type="http://schemas.openxmlformats.org/officeDocument/2006/relationships/slide" Target="slides/slide77.xml"/><Relationship Id="rId469" Type="http://schemas.openxmlformats.org/officeDocument/2006/relationships/slide" Target="slides/slide78.xml"/><Relationship Id="rId470" Type="http://schemas.openxmlformats.org/officeDocument/2006/relationships/slide" Target="slides/slide79.xml"/><Relationship Id="rId471" Type="http://schemas.openxmlformats.org/officeDocument/2006/relationships/slide" Target="slides/slide80.xml"/><Relationship Id="rId472" Type="http://schemas.openxmlformats.org/officeDocument/2006/relationships/slide" Target="slides/slide81.xml"/><Relationship Id="rId473" Type="http://schemas.openxmlformats.org/officeDocument/2006/relationships/slide" Target="slides/slide82.xml"/><Relationship Id="rId474" Type="http://schemas.openxmlformats.org/officeDocument/2006/relationships/slide" Target="slides/slide83.xml"/><Relationship Id="rId475" Type="http://schemas.openxmlformats.org/officeDocument/2006/relationships/slide" Target="slides/slide84.xml"/><Relationship Id="rId476" Type="http://schemas.openxmlformats.org/officeDocument/2006/relationships/slide" Target="slides/slide85.xml"/><Relationship Id="rId477" Type="http://schemas.openxmlformats.org/officeDocument/2006/relationships/slide" Target="slides/slide86.xml"/><Relationship Id="rId478" Type="http://schemas.openxmlformats.org/officeDocument/2006/relationships/slide" Target="slides/slide87.xml"/><Relationship Id="rId479" Type="http://schemas.openxmlformats.org/officeDocument/2006/relationships/slide" Target="slides/slide88.xml"/><Relationship Id="rId480" Type="http://schemas.openxmlformats.org/officeDocument/2006/relationships/slide" Target="slides/slide89.xml"/><Relationship Id="rId481" Type="http://schemas.openxmlformats.org/officeDocument/2006/relationships/slide" Target="slides/slide90.xml"/><Relationship Id="rId482" Type="http://schemas.openxmlformats.org/officeDocument/2006/relationships/slide" Target="slides/slide91.xml"/><Relationship Id="rId483" Type="http://schemas.openxmlformats.org/officeDocument/2006/relationships/slide" Target="slides/slide92.xml"/><Relationship Id="rId484" Type="http://schemas.openxmlformats.org/officeDocument/2006/relationships/slide" Target="slides/slide93.xml"/><Relationship Id="rId485" Type="http://schemas.openxmlformats.org/officeDocument/2006/relationships/slide" Target="slides/slide94.xml"/><Relationship Id="rId486" Type="http://schemas.openxmlformats.org/officeDocument/2006/relationships/slide" Target="slides/slide95.xml"/><Relationship Id="rId487" Type="http://schemas.openxmlformats.org/officeDocument/2006/relationships/slide" Target="slides/slide96.xml"/><Relationship Id="rId488" Type="http://schemas.openxmlformats.org/officeDocument/2006/relationships/slide" Target="slides/slide97.xml"/><Relationship Id="rId489" Type="http://schemas.openxmlformats.org/officeDocument/2006/relationships/slide" Target="slides/slide98.xml"/><Relationship Id="rId490" Type="http://schemas.openxmlformats.org/officeDocument/2006/relationships/slide" Target="slides/slide99.xml"/><Relationship Id="rId491" Type="http://schemas.openxmlformats.org/officeDocument/2006/relationships/slide" Target="slides/slide100.xml"/><Relationship Id="rId492" Type="http://schemas.openxmlformats.org/officeDocument/2006/relationships/slide" Target="slides/slide101.xml"/><Relationship Id="rId493" Type="http://schemas.openxmlformats.org/officeDocument/2006/relationships/slide" Target="slides/slide102.xml"/><Relationship Id="rId494" Type="http://schemas.openxmlformats.org/officeDocument/2006/relationships/slide" Target="slides/slide103.xml"/><Relationship Id="rId495" Type="http://schemas.openxmlformats.org/officeDocument/2006/relationships/slide" Target="slides/slide104.xml"/><Relationship Id="rId496" Type="http://schemas.openxmlformats.org/officeDocument/2006/relationships/slide" Target="slides/slide105.xml"/><Relationship Id="rId497" Type="http://schemas.openxmlformats.org/officeDocument/2006/relationships/slide" Target="slides/slide106.xml"/><Relationship Id="rId498" Type="http://schemas.openxmlformats.org/officeDocument/2006/relationships/slide" Target="slides/slide107.xml"/><Relationship Id="rId499" Type="http://schemas.openxmlformats.org/officeDocument/2006/relationships/slide" Target="slides/slide108.xml"/><Relationship Id="rId500" Type="http://schemas.openxmlformats.org/officeDocument/2006/relationships/slide" Target="slides/slide109.xml"/><Relationship Id="rId501" Type="http://schemas.openxmlformats.org/officeDocument/2006/relationships/slide" Target="slides/slide110.xml"/><Relationship Id="rId502" Type="http://schemas.openxmlformats.org/officeDocument/2006/relationships/slide" Target="slides/slide111.xml"/><Relationship Id="rId503" Type="http://schemas.openxmlformats.org/officeDocument/2006/relationships/slide" Target="slides/slide112.xml"/><Relationship Id="rId504" Type="http://schemas.openxmlformats.org/officeDocument/2006/relationships/slide" Target="slides/slide113.xml"/><Relationship Id="rId505" Type="http://schemas.openxmlformats.org/officeDocument/2006/relationships/slide" Target="slides/slide114.xml"/><Relationship Id="rId506" Type="http://schemas.openxmlformats.org/officeDocument/2006/relationships/slide" Target="slides/slide115.xml"/><Relationship Id="rId507" Type="http://schemas.openxmlformats.org/officeDocument/2006/relationships/slide" Target="slides/slide116.xml"/><Relationship Id="rId508" Type="http://schemas.openxmlformats.org/officeDocument/2006/relationships/slide" Target="slides/slide117.xml"/><Relationship Id="rId509" Type="http://schemas.openxmlformats.org/officeDocument/2006/relationships/slide" Target="slides/slide118.xml"/><Relationship Id="rId510" Type="http://schemas.openxmlformats.org/officeDocument/2006/relationships/slide" Target="slides/slide119.xml"/><Relationship Id="rId511" Type="http://schemas.openxmlformats.org/officeDocument/2006/relationships/slide" Target="slides/slide120.xml"/><Relationship Id="rId512" Type="http://schemas.openxmlformats.org/officeDocument/2006/relationships/slide" Target="slides/slide121.xml"/><Relationship Id="rId513" Type="http://schemas.openxmlformats.org/officeDocument/2006/relationships/slide" Target="slides/slide122.xml"/><Relationship Id="rId514" Type="http://schemas.openxmlformats.org/officeDocument/2006/relationships/slide" Target="slides/slide123.xml"/><Relationship Id="rId515" Type="http://schemas.openxmlformats.org/officeDocument/2006/relationships/slide" Target="slides/slide124.xml"/><Relationship Id="rId516" Type="http://schemas.openxmlformats.org/officeDocument/2006/relationships/slide" Target="slides/slide125.xml"/><Relationship Id="rId517" Type="http://schemas.openxmlformats.org/officeDocument/2006/relationships/slide" Target="slides/slide126.xml"/><Relationship Id="rId518" Type="http://schemas.openxmlformats.org/officeDocument/2006/relationships/slide" Target="slides/slide127.xml"/><Relationship Id="rId519" Type="http://schemas.openxmlformats.org/officeDocument/2006/relationships/slide" Target="slides/slide128.xml"/><Relationship Id="rId520" Type="http://schemas.openxmlformats.org/officeDocument/2006/relationships/slide" Target="slides/slide129.xml"/><Relationship Id="rId521" Type="http://schemas.openxmlformats.org/officeDocument/2006/relationships/slide" Target="slides/slide130.xml"/><Relationship Id="rId522" Type="http://schemas.openxmlformats.org/officeDocument/2006/relationships/slide" Target="slides/slide131.xml"/><Relationship Id="rId523" Type="http://schemas.openxmlformats.org/officeDocument/2006/relationships/slide" Target="slides/slide132.xml"/><Relationship Id="rId524" Type="http://schemas.openxmlformats.org/officeDocument/2006/relationships/slide" Target="slides/slide133.xml"/><Relationship Id="rId525" Type="http://schemas.openxmlformats.org/officeDocument/2006/relationships/slide" Target="slides/slide134.xml"/><Relationship Id="rId526" Type="http://schemas.openxmlformats.org/officeDocument/2006/relationships/slide" Target="slides/slide135.xml"/><Relationship Id="rId527" Type="http://schemas.openxmlformats.org/officeDocument/2006/relationships/slide" Target="slides/slide136.xml"/><Relationship Id="rId528" Type="http://schemas.openxmlformats.org/officeDocument/2006/relationships/slide" Target="slides/slide137.xml"/><Relationship Id="rId529" Type="http://schemas.openxmlformats.org/officeDocument/2006/relationships/slide" Target="slides/slide138.xml"/><Relationship Id="rId530" Type="http://schemas.openxmlformats.org/officeDocument/2006/relationships/slide" Target="slides/slide139.xml"/><Relationship Id="rId531" Type="http://schemas.openxmlformats.org/officeDocument/2006/relationships/slide" Target="slides/slide140.xml"/><Relationship Id="rId532" Type="http://schemas.openxmlformats.org/officeDocument/2006/relationships/slide" Target="slides/slide141.xml"/><Relationship Id="rId533" Type="http://schemas.openxmlformats.org/officeDocument/2006/relationships/slide" Target="slides/slide142.xml"/><Relationship Id="rId534" Type="http://schemas.openxmlformats.org/officeDocument/2006/relationships/slide" Target="slides/slide143.xml"/><Relationship Id="rId535" Type="http://schemas.openxmlformats.org/officeDocument/2006/relationships/slide" Target="slides/slide144.xml"/><Relationship Id="rId536" Type="http://schemas.openxmlformats.org/officeDocument/2006/relationships/slide" Target="slides/slide145.xml"/><Relationship Id="rId537" Type="http://schemas.openxmlformats.org/officeDocument/2006/relationships/slide" Target="slides/slide146.xml"/><Relationship Id="rId538" Type="http://schemas.openxmlformats.org/officeDocument/2006/relationships/slide" Target="slides/slide147.xml"/><Relationship Id="rId539" Type="http://schemas.openxmlformats.org/officeDocument/2006/relationships/slide" Target="slides/slide148.xml"/><Relationship Id="rId540" Type="http://schemas.openxmlformats.org/officeDocument/2006/relationships/slide" Target="slides/slide149.xml"/><Relationship Id="rId541" Type="http://schemas.openxmlformats.org/officeDocument/2006/relationships/slide" Target="slides/slide150.xml"/><Relationship Id="rId542" Type="http://schemas.openxmlformats.org/officeDocument/2006/relationships/slide" Target="slides/slide151.xml"/><Relationship Id="rId543" Type="http://schemas.openxmlformats.org/officeDocument/2006/relationships/slide" Target="slides/slide152.xml"/><Relationship Id="rId544" Type="http://schemas.openxmlformats.org/officeDocument/2006/relationships/slide" Target="slides/slide153.xml"/><Relationship Id="rId545" Type="http://schemas.openxmlformats.org/officeDocument/2006/relationships/slide" Target="slides/slide154.xml"/><Relationship Id="rId546" Type="http://schemas.openxmlformats.org/officeDocument/2006/relationships/slide" Target="slides/slide155.xml"/><Relationship Id="rId547" Type="http://schemas.openxmlformats.org/officeDocument/2006/relationships/slide" Target="slides/slide156.xml"/><Relationship Id="rId548" Type="http://schemas.openxmlformats.org/officeDocument/2006/relationships/slide" Target="slides/slide157.xml"/><Relationship Id="rId549" Type="http://schemas.openxmlformats.org/officeDocument/2006/relationships/slide" Target="slides/slide158.xml"/><Relationship Id="rId550" Type="http://schemas.openxmlformats.org/officeDocument/2006/relationships/slide" Target="slides/slide159.xml"/><Relationship Id="rId551" Type="http://schemas.openxmlformats.org/officeDocument/2006/relationships/slide" Target="slides/slide160.xml"/><Relationship Id="rId552" Type="http://schemas.openxmlformats.org/officeDocument/2006/relationships/slide" Target="slides/slide161.xml"/><Relationship Id="rId553" Type="http://schemas.openxmlformats.org/officeDocument/2006/relationships/slide" Target="slides/slide162.xml"/><Relationship Id="rId554" Type="http://schemas.openxmlformats.org/officeDocument/2006/relationships/slide" Target="slides/slide163.xml"/><Relationship Id="rId555" Type="http://schemas.openxmlformats.org/officeDocument/2006/relationships/slide" Target="slides/slide164.xml"/><Relationship Id="rId556" Type="http://schemas.openxmlformats.org/officeDocument/2006/relationships/slide" Target="slides/slide165.xml"/><Relationship Id="rId557" Type="http://schemas.openxmlformats.org/officeDocument/2006/relationships/slide" Target="slides/slide166.xml"/><Relationship Id="rId558" Type="http://schemas.openxmlformats.org/officeDocument/2006/relationships/slide" Target="slides/slide167.xml"/><Relationship Id="rId559" Type="http://schemas.openxmlformats.org/officeDocument/2006/relationships/slide" Target="slides/slide168.xml"/><Relationship Id="rId560" Type="http://schemas.openxmlformats.org/officeDocument/2006/relationships/slide" Target="slides/slide169.xml"/><Relationship Id="rId561" Type="http://schemas.openxmlformats.org/officeDocument/2006/relationships/slide" Target="slides/slide170.xml"/><Relationship Id="rId562" Type="http://schemas.openxmlformats.org/officeDocument/2006/relationships/slide" Target="slides/slide171.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3"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logo.png"/><Relationship Id="rId3"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photo.png"/><Relationship Id="rId3" Type="http://schemas.openxmlformats.org/officeDocument/2006/relationships/image" Target="../media/brand_logo.pn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Chemical Kinetics</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95 Previous-Year Questions · 30 with verified answers ·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4 Topics · 95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2"/>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3"/>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4 Topics · 95 PYQs</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Rate Laws Order</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17 Qs   E 4 · M 8 · H 5</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18%</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02047" cy="91440"/>
          </a:xfrm>
          <a:prstGeom prst="roundRect">
            <a:avLst>
              <a:gd name="adj" fmla="val 5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Arrhenius Activation</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12 Qs   E 0 · M 10 · H 2</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13%</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73700" cy="91440"/>
          </a:xfrm>
          <a:prstGeom prst="roundRect">
            <a:avLst>
              <a:gd name="adj" fmla="val 3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Enzyme Kinetics</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 Qs   E 0 · M 3 · H 2</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54864"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rPr>
              <a:t>Chemical Kinetics – General</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61 Qs   E 11 · M 40 · H 10</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64%</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362833" cy="91440"/>
          </a:xfrm>
          <a:prstGeom prst="roundRect">
            <a:avLst>
              <a:gd name="adj" fmla="val 30000"/>
            </a:avLst>
          </a:prstGeom>
          <a:solidFill>
            <a:srgbClr val="1C8A7C"/>
          </a:solidFill>
          <a:ln w="12700">
            <a:solidFill>
              <a:srgbClr val="1C8A7C"/>
            </a:solidFill>
            <a:prstDash val="solid"/>
          </a:ln>
        </p:spPr>
      </p:sp>
      <p:sp>
        <p:nvSpPr>
          <p:cNvPr id="102" name="Text 100"/>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103" name="Shape 101"/>
          <p:cNvSpPr/>
          <p:nvPr/>
        </p:nvSpPr>
        <p:spPr>
          <a:xfrm>
            <a:off x="274320" y="4992624"/>
            <a:ext cx="8595360" cy="0"/>
          </a:xfrm>
          <a:prstGeom prst="line">
            <a:avLst/>
          </a:prstGeom>
          <a:noFill/>
          <a:ln w="12700">
            <a:solidFill>
              <a:srgbClr val="E3E9F2"/>
            </a:solidFill>
            <a:prstDash val="solid"/>
          </a:ln>
        </p:spPr>
      </p:sp>
      <p:sp>
        <p:nvSpPr>
          <p:cNvPr id="104"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Rate Laws Order</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17 questions   ·   Easy 4  |  Medium 8  |  Hard 5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half life of a zero order reaction (A → P) is given by (k = rate constant):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t₁/2 = ([A]ₒ)/(2k)</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t₁/2 = (2.303)/(k)</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t₁/2 = ([Aₒ])/(k)</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t₁/2 = (1)/(k[Aₒ])</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decomposition of NH₃ on Mo surface follows Langmuir-Hinshelwood mechanism. The decomposition was carried out at low pressures. The initial pressure of NH₃ was 10⁻² torr. The pressure of NH₃ was reduced to 10⁻⁴ torr in 10 minutes. The rate constant of decomposition of NH₃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9.9 × 10⁻⁴ torr min⁻¹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0.4606 min⁻¹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9.9 × 10⁻³ torr min⁻¹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0.693 min⁻¹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0.4606 min⁻¹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rate law r = k[A]^m[B]^n is found by the differential (initial-rate) or integrated method; the overall order is m+n and need not be an integer.</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Doubling [A] doubles rate → 1st order in A; quadruples → 2nd; no change → 0th.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(B) is consistent: 0.4606 min⁻¹</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0.4606 min⁻¹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Doubling [A] doubles rate → 1st order in A; quadruples → 2nd; no change → 0th.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integrated first-order law for a second-order reaction because both 'look exponential' at short times.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Always check which plot is linear: ln[A]–t (1st) or 1/[A]–t (2nd).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'Plot to Prove': ln for 1st, inverse for 2nd.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9.9 × 10⁻⁴ torr min⁻¹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rate law r = k[A]^m[B]^n is found by the differential (initial-rate) or integrated method; the overall order is m+n and need not be an integer.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9.9 × 10⁻³ torr min⁻¹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integrated first-order law for a second-order reaction because both 'look exponential' at short times.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0.693 min⁻¹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Always check which plot is linear: ln[A]–t (1st) or 1/[A]–t (2nd).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rate equation for the reaction 2AB + B₂ → 2AB₂ is given by rate = k[AB][B₂] A possible mechanism consistent with this rate law is (a) mathrm2AB + B₂ xrightarrowslow 2AB₂ (b) AB + AB leftrightharpoons A₂B₂ (fast); mathrmA₂B₂ + B₂ xrightarrowslow 2AB₂</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answer on record: (C) — options were not printed in the source.</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Arrhenius equation (k = rate constant and T = temperature)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decreases linearly with 1/T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decreases linearly with 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increases linearly with 1/T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increases linearly with 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first order rate constant for a unimolecular gas phase reaction A → products that follows Lindemann mechanism is 2.0 s⁻¹ at p_A = 1 atm and 4.0 s⁻¹ at p_A = 2 atm. The rate constant for the activation step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atm⁻¹s⁻¹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atm⁻¹s⁻¹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 atm⁻¹s⁻¹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 atm⁻¹s⁻¹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If the rates of a reaction are R₁ and R₂ at concentrations C₁ and C₂ of a reactant respectively, the order of reaction, 'n' (assuming that the concentrations of all other reactants and T remain constant) with respect to that reactant is given by</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(log R₁ - log R₂)/(log C₁ - log C₂)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(log C₁ - log C₂)/(log R₁ - log R₂)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(log C₁ - log R₁)/(log C₂ - log R₂)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 = (log C₂ - log R₂)/(log C₁ - log R₁)</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rate of an acid-catalyzed reaction in aqueous solution follows the rate equation r = k[X⁺][Y²⁻][H⁺] If k₁₆ and k₄ are rate constants for the reaction at ionic strength of 16 mol L⁻¹ and 4 mol L⁻¹, respectively ln(k₄)/(k₁₆), in terms of Debye-Huckel constant (B = 0.51),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8B</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10B</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decomposition of gaseous acetaldehyde at T(K) follows second order kinetics. The half-life of this reaction is 400 s when the initial pressure is 250 Torr. What will be the rate constant (in Torr⁻¹ s⁻¹) and half-life (in s) respectively, if the initial pressure of the acetaldehyde is 200 Torr at the same temperature?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 and 500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 and 400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10⁻⁴ and 400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 and 500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Experimentally determined rate law for the chemical reaction, 2NO₂F → 2NO₂ + F₂ is R = k[NO₂F] The rate determining step consistent with the rate law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2NO₂F → 2NO₂ + F₂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NO₂F + F → NO₂ + F₂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NO₂F → NO₂ + F</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NO₂ + F → NO₂F</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NO₂F → NO₂ + 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The rate law r = k[A]^m[B]^n is found by the differential (initial-rate) or integrated method; the overall order is m+n and need not be an integer.</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Doubling [A] doubles rate → 1st order in A; quadruples → 2nd; no change → 0th.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NO₂F → NO₂ + F</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NO₂F → NO₂ + 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Doubling [A] doubles rate → 1st order in A; quadruples → 2nd; no change → 0th.</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Using the integrated first-order law for a second-order reaction because both 'look exponential' at short times.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Always check which plot is linear: ln[A]–t (1st) or 1/[A]–t (2nd).</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'Plot to Prove': ln for 1st, inverse for 2nd.</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2NO₂F → 2NO₂ + F₂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rate law r = k[A]^m[B]^n is found by the differential (initial-rate) or integrated method; the overall order is m+n and need not be an integer.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NO₂F + F → NO₂ + F₂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Using the integrated first-order law for a second-order reaction because both 'look exponential' at short times.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NO₂ + F → NO₂F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Always check which plot is linear: ln[A]–t (1st) or 1/[A]–t (2nd).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chemical reaction in aqueous solution, CH₂ClCOO⁻ + OH⁻ → CH₂OHCOO⁻ + Cl⁻ the correct statement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of pressure increases the rate constant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of dielectric constant increases the rate constant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 of ionic strength decreases the rate constant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the entropy of activation is positive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If experimentally observed rate constant is greater than the maximum value of rate constant obtained using hard-sphere model of collision theory, then relation between the impact parameter (b) and sum of the radii of two reactants is (b) b &lt; r₁ + r₂ (a) b = r₁ + r₂ (c) b &gt; r₁ + r₂ (d) b ≤ r₁ + r₂</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Half-life t₁/2 for a third order reaction 3C → products, where C₀ is the initial concentration of C, will be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(3)/(2kC₀²)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(3)/(kC₀)</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(3)/(2kC₀)</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(2)/(3kC₀²)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the half-life of a reaction is inversely proportional to the square of the concentration of the reactant, the order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most viscous liquid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Water</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Methanol</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Ethylene glycol</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Glycerol</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half-life of any zero-order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independent of concentration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inverse of concentration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concentration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square to the concentration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reaction A + B → Z, the concentration of Z at time t is given by [Z] = [A]ₜ₌₀(1 - e⁻kt) + [Z]ₜ₌₀, where k is the rate constant. The rate law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])/(dt) = k[A]</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])/(dt) = k[A]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])/(dt) = k[Z]</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 ])/(dt) = k[A][B]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Rate Laws Order</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zero order reaction, units of the rate constant is expressed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M¹ 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M⁰ 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M⁻¹ 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M⁰ s⁰</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Rate Laws Order</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9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'Plot to Prove': ln for 1st, inverse for 2nd.</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Rate Laws Order</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17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The rate law r = k[A]^m[B]^n is found by the differential (initial-rate) or integrated method; the overall order is m+n and need not be an integer.</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r = k[A]^m[B]^n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Initial-rate ratio: r₂/r₁ = ([A]₂/[A]₁)^m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ln[A] vs t linear → 1st; 1/[A] vs t linear → 2nd</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Determining order from initial rates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Integrated-law plots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Half-life method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Fractional orders in chain reactions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Using the integrated first-order law for a second-order reaction because both 'look exponential' at short times.</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Always check which plot is linear: ln[A]–t (1st) or 1/[A]–t (2nd).</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   Q2   Q3   Q4   Q5   Q6   Q7   Q8   Q9   Q10   Q11   Q12   Q13   Q14   Q15   Q16   Q17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Rate Laws Order.</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Arrhenius Activation</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12 questions   ·   Easy 0  |  Medium 10  |  Hard 2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reaction, the rate constant k at 27^circC was found to be k = 5.4 × 10¹¹ e⁻⁵⁰. The activation energy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 J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415 J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15,000 J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125,000 J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125,000 J mol⁻¹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k = A exp(−Ea/RT): Ea is the barrier, A the frequency (pre-exponential) factor. A plot of ln k vs 1/T is linear with slope −Ea/R and intercept ln A.</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Compare k = 5.4×10¹¹ e⁻⁵⁰ with the Arrhenius equation k = A e^(−Ea/RT): Ea/RT = 50. T = 27 °C = 300 K, so Ea = 50 × 8.314 J K⁻¹ mol⁻¹ × 300 K = 124,710 J mol⁻¹ ≈ 125,000 J mol⁻¹. Answer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125,000 J mol⁻¹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Rate doubles for a 10 K rise near 300 K ⇒ Ea ≈ 50–55 kJ mol⁻¹. Keep R = 8.314 J K⁻¹ mol⁻¹ and Ea in J.</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to convert °C to K; sign error in (1/T₁ − 1/T₂).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ln(k₂/k₁) is positive when T₂ &gt; T₁ — use that to check the sign of your answer.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barrier, steeper slope': slope magnitude = Ea/R.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 J mol⁻¹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Compare k = 5.4×10¹¹ e⁻⁵⁰ with the Arrhenius equation k = A e^(−Ea/RT): Ea/RT = 50. T = 27 °C = 300 K, so Ea = 50 × 8.314 J K⁻¹ mol⁻¹ × 300 K = 124,710 J mol⁻¹ ≈ 125,000 J mol⁻¹. Answer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415 J mol⁻¹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to convert °C to K; sign error in (1/T₁ − 1/T₂).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15,000 J mol⁻¹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ln(k₂/k₁) is positive when T₂ &gt; T₁ — use that to check the sign of your answer.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Q19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first order gaseous reaction is 25% complete in 30 minutes at 227Â°C and in 10 minutes at 237Â°C. The activation energy of the reaction is closest to (R = 2 cal K⁻¹mol⁻¹)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27 kcal mol⁻¹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 kcal mol⁻¹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55 kcal mol⁻¹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5.5 kcal mol⁻¹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gaseous reaction, 2NO(g) + Cl₂(g) → Non-linear T.S. → 2NOCl, the pre-exponential factor in the rate constant is proportional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T¹/2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T⁻1/2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T⁻5/2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T⁻7/2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 reaction A + B + C D follows the mechanism A + B ⇌ AB; AB + C → D in which first step remains essentially in equilibrium. If Δ H is the enthalpy change for the first reaction and E₀ is the activation energy for the second reaction, the activation energy of the overall reaction will be given by</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 - Δ 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 + Δ 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 + 2Δ H</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reaction with an activation energy of 49.8 kJ mol⁻¹, the ratio of the rate constants at 600 K and 300 K, (k₆₀₀/k₃₀₀), is approximately (R = 8.3 J mol⁻¹K⁻¹)</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10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e¹⁰</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If the pre-exponential factor in Arrhenius equation is 1.6 × 10¹² s⁻¹, the value of the rate constant at extremely high temperature will be close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 × 10¹² 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4.2 × 10¹² 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 × 10⁹ 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 10⁶ s⁻¹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Arrhenius equations for two chemical reactions are: k₁ = A₁e⁻E₁/RT, k₂ = A₂e⁻E₂/RT. If E₁ &gt; E₂ then at a given temperature 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(k₁)/(k₂) &lt; (A₁)/(A₂)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(k₂)/(k₁) &lt; (A₂)/(A₁)</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k₁k₂ &gt; A₁A₂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 + k₂ &gt; A₁ + A₂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temperature-dependence of a reaction is given by k = AT² exp(-E₀/RT). The activation energy Ea of the reaction is given by:</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 + (1)/(2)RT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E₀ + 2RT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2E₀ + RT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According to transition state theory, the temperature-dependence of pre-exponential factor (A) for a reaction between a linear and a non-linear molecule, that forms products through a nonlinear transition state, is given by</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T⁻1.5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reaction, the rate constant at 25°C is doubled when the temperature is raised to 45°C. The activation energy (in kJ mol⁻¹) of the reaction is ________ [Given: ln 2 = 0.693]</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formation of B from A, heat liberated is 20 kJ mol⁻¹. If the activation energy for the reaction B → A is 100 kJ mol⁻¹, then the activation energy (in kJ mol⁻¹) for the reaction A → B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80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k = A exp(−Ea/RT): Ea is the barrier, A the frequency (pre-exponential) factor. A plot of ln k vs 1/T is linear with slope −Ea/R and intercept ln A.</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Rate doubles for a 10 K rise near 300 K ⇒ Ea ≈ 50–55 kJ mol⁻¹. Keep R = 8.314 J K⁻¹ mol⁻¹ and Ea in J.</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80</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80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Rate doubles for a 10 K rise near 300 K ⇒ Ea ≈ 50–55 kJ mol⁻¹. Keep R = 8.314 J K⁻¹ mol⁻¹ and Ea in J.</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to convert °C to K; sign error in (1/T₁ − 1/T₂).</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ln(k₂/k₁) is positive when T₂ &gt; T₁ — use that to check the sign of your answer.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barrier, steeper slope': slope magnitude = Ea/R.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k = A exp(−Ea/RT): Ea is the barrier, A the frequency (pre-exponential) factor. A plot of ln k vs 1/T is linear with slope −Ea/R and intercept ln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Forgetting to convert °C to K; sign error in (1/T₁ − 1/T₂).</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60</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ln(k₂/k₁) is positive when T₂ &gt; T₁ — use that to check the sign of your answer.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Arrhenius Activation</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Q29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rate of a chemical reaction doubles when the temperature is changed from 300 K to 310 K. Calculate activation energy in kJ mol⁻¹</a:t>
            </a:r>
            <a:endParaRPr lang="en-US" sz="1300" dirty="0"/>
          </a:p>
          <a:p>
            <a:pPr algn="l" indent="0" marL="0">
              <a:buNone/>
            </a:pPr>
            <a:r>
              <a:rPr lang="en-US" sz="1300" b="1" dirty="0">
                <a:solidFill>
                  <a:srgbClr val="1B2A41"/>
                </a:solidFill>
                <a:latin typeface="Georgia" pitchFamily="34" charset="0"/>
                <a:ea typeface="Georgia" pitchFamily="34" charset="-122"/>
                <a:cs typeface="Georgia" pitchFamily="34" charset="-120"/>
              </a:rPr>
              <a:t>(Numerical answer type — write the value.)</a:t>
            </a:r>
            <a:endParaRPr lang="en-US" sz="13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Arrhenius Activation</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6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'Bigger barrier, steeper slope': slope magnitude = Ea/R.</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Arrhenius Activation</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12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k = A exp(−Ea/RT): Ea is the barrier, A the frequency (pre-exponential) factor. A plot of ln k vs 1/T is linear with slope −Ea/R and intercept ln A.</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 k = ln A − Ea/RT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ln(k₂/k₁) = (Ea/R)(1/T₁ − 1/T₂)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Ea(cat) &lt; Ea(uncat), A unchanged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Eyring: k = (k_BT/h) e^(ΔS‡/R) e^(−ΔH‡/RT)</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Slope of ln k vs 1/T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Effect of catalyst on Ea and ΔH</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Temperature coefficient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 from two rate constants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Forgetting to convert °C to K; sign error in (1/T₁ − 1/T₂).</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ln(k₂/k₁) is positive when T₂ &gt; T₁ — use that to check the sign of your answer.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Q18   Q19   Q20   Q21   Q22   Q23   Q24   Q25   Q26   Q27   Q28   Q29</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2 question(s) next session on Arrhenius Activation.</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Enzyme Kinetics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 questions   ·   Easy 0  |  Medium 3  |  Hard 2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Enzyme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the Lineweaver-Burk plot of (initial rate)⁻¹ vs. (initial substrate concentration)⁻¹ for an enzyme catalysed reaction following Michaelis-Menten mechanism, the y-intercept is 5000 M⁻¹ s. If the initial enzyme concentration is 1 × 10⁻⁹ M, the turnover number</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 10³</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 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 10⁴</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 10⁵</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Enzyme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'Competitive Changes Km; Non-competitive Nixes Vmax'.</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Enzyme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an enzyme-substrate reaction, a plot between 1/v and 1/[S₀] yields a slope of 40 s. If the enzyme concentration is 2.5 Î¼M, then the catalytic efficiency of the enzyme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 L mol⁻¹ 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10⁻⁴ L mol⁻¹ 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10⁷ L mol⁻¹ 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10⁴ L mol⁻¹ s⁻¹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Enzyme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'Competitive Changes Km; Non-competitive Nixes Vmax'.</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Enzyme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slope and intercept obtained from (1/Rate) against (1/substrate concentration) of an enzyme catalyzed reaction are 300 and 2 × 10⁵, respectively. The Michaelis-Menten constants of the enzyme in this reaction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 10⁶ 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 × 10⁻⁶ M</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 × 10³ M</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 × 10⁻³ M</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Enzyme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'Competitive Changes Km; Non-competitive Nixes Vmax'.</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Enzyme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an enzyme catalyzed reaction, a Lineweaver-Burk plot gave the following data: slope = 40 s, intercept = 4 (mmol dm⁻³ s⁻¹)⁻¹. If the initial concentration of enzyme is 2.5 × 10⁻⁹ mol dm⁻³, what is the catalytic efficiency (in dm⁻³ mol⁻¹ s⁻¹) of the reaction?</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10⁶</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10⁷</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Enzyme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'Competitive Changes Km; Non-competitive Nixes Vmax'.</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Enzyme Kinetics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An enzyme following Michaelis-Menten kinetics was found to have highest activity at 37°C and pH 7.0. If the maximum velocity V_max for this enzyme was 2.4 × 10⁻⁴ mol L⁻¹ s⁻¹ with an initial enzyme concentration [E]₀ = 2.4 nM, calculate the turnover frequency.</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Enzyme Kinetics</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5 papers</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'Competitive Changes Km; Non-competitive Nixes Vmax'.</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Enzyme Kinetics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Michaelis–Menten: v = Vmax[S]/(Km+[S]). Km = [S] at half Vmax; Vmax = k_cat[E]₀. Competitive inhibition raises Km, non-competitive lowers Vmax.</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v = Vmax[S]/(Km+[S])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Lineweaver–Burk: 1/v = (Km/Vmax)(1/[S]) + 1/Vmax</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k_cat = Vmax/[E]₀; efficiency = k_cat/Km</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Meaning of Km</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Lineweaver–Burk intercepts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Types of inhibition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Steady-state derivation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Treating Km as a dissociation constant in general — it equals Ks only when k₂ ≪ k₋₁.</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Competitive inhibitor: lines meet on the y-axis; non-competitive: lines meet on the x-axis.</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Q30   Q31   Q32   Q33   Q34</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1 question(s) next session on Enzyme Kinetics.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Chemical Kinetics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61 questions   ·   Easy 11  |  Medium 40  |  Hard 10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2"/>
          <a:stretch>
            <a:fillRect/>
          </a:stretch>
        </p:blipFill>
        <p:spPr>
          <a:xfrm>
            <a:off x="7612379" y="525780"/>
            <a:ext cx="1051560" cy="105156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carbon-14 activity of an old wood sample is found to be 14.2 disintegrations min⁻¹ g⁻¹. Calculate age of old wood sample, if for a fresh wood sample carbon-14 activity is 15.3 disintegrations min⁻¹ g⁻¹ (t₁/2 carbon-14 is 5730 years),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5,000 years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4,000 years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877 years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617 years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617 years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 = (5730/0.693) ln(15.3/14.2) = 8268 × 0.0746 ≈ 617 years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617 years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5,000 years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 = (5730/0.693) ln(15.3/14.2) = 8268 × 0.0746 ≈ 617 years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4,000 years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877 years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At any temperature for the following reaction (D and T are deuterium and tritium respectively) correct statement is: (A) HCl + F → HF + Cl, (B) DCl + F → DF + Cl (C) TCl + F → TF + Cl</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is fastest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(B) is fastest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 is fastest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All the above reactions have the same rate constant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 is fastest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(A) is fastest</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 is fastest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is fastest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 is fastest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All the above reactions have the same rate constant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An example of a relaxation method of measuring rates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Spectroscopic monitoring of product concentration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Stopped flow technique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Temperature jump experiments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Measurement of spectral line widths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Temperature jump experiments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Temperature jump experiments</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Temperature jump experiments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Spectroscopic monitoring of product concentration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Stopped flow technique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Measurement of spectral line widths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"Phosphorescence" is represented 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 → S₀ + hν</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T₁ → S₀ + 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S₁ → S₀ + hν</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S₁ → T₁ + 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T₁ → S₀ + hν</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T₁ → S₀ + hν</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T₁ → S₀ + hν</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T₁ → S₀ + Δ</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S₁ → S₀ + hν</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S₁ → T₁ + Δ</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Q39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Using cuvettes of 0.5 cm path length, a 10⁻⁴ M solution of a chromophore shows 50% transmittance at certain wave length. The molar extinction coefficient of the chromophore at this wave length is (log 2 = 0.301)</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1500 M⁻¹ cm⁻¹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3010 M⁻¹ cm⁻¹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5000 M⁻¹ cm⁻¹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6020 M⁻¹ cm⁻¹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6020 M⁻¹ cm⁻¹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(D) is consistent: 6020 M⁻¹ cm⁻¹</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6020 M⁻¹ cm⁻¹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1500 M⁻¹ cm⁻¹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3010 M⁻¹ cm⁻¹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5000 M⁻¹ cm⁻¹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concentration of a reactant undergoing decomposition was 0.1, 0.08 and 0.067 mol L⁻¹ after 1.0, 2.0 and 3.0 hr respectively. The order of the reaction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One of the assumptions made in the conventional activated complex theory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Equilibrium is maintained between reactants and the activated complex</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Equilibrium is maintained between the reactants and the products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Equilibrium is maintained between the products and the activated complex</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Equilibrium is maintained between the reactants, the activated complex and the products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Equilibrium is maintained between reactants and the activated complex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Equilibrium is maintained between reactants and the activated complex</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Equilibrium is maintained between reactants and the activated complex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Equilibrium is maintained between the reactants and the products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Equilibrium is maintained between the products and the activated complex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Equilibrium is maintained between the reactants, the activated complex and the products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atom recombination reactions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Eₐ = 0, Δ S^\# = +ve, Δ H^\# = +ve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Eₐ = 0, Δ S^\# = -ve, Δ H^\# = -ve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Eₐ = +ve, Δ S^\# = -ve, Δ H^\# = -ve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Eₐ = +ve, Δ S^\# = +ve, Δ H^\# = +ve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radioisotope ₄₁Ar initially decays at the rate of 34,500 disintegrations/minute, but decay rate falls to 21,500 disintegrations/minute after 75 minutes. The t₁/2 for ⁴¹Ar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90 minutes</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110 minutes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180 minutes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220 minutes</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A chemical reaction involving nonlinear molecule + nonlinear molecule ⇌ nonlinear activated complex. The number of vibrational degrees of freedom in the activated complex, containing N atoms,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3N-5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3N-6</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3N-7</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3N-8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the reaction between NO and H₂ the following data are obtained Experiment I: P_H₂ constant P_NO (mm of Hg) 359 300 152 -dfracdP_NOdt 1.50 1.03 0.25 Experiment II : P_NO = constant P_H₂ (mm of Hg) 289 205 147 -dfracdP_H₂dt 1.60 1.10 0.79 The orders with respect to H₂ and NO 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with respect to NO and 2 with respect to H₂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with respect to NO and 1 with respect to H₂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with respect to NO and 3 with respect to H₂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with respect to NO and 2 with respect to H₂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 with respect to NO and 1 with respect to H₂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Experiment I (P(H₂) constant): from 359 to 152 mm, P(NO) falls by a factor of 2.36 while the rate falls by 1.50/0.25 = 6. Order n = ln 6 / ln 2.36 = 1.79/0.86 ≈ 2. The pair 359/300 gives the same: ln(1.456)/ln(1.197) ≈ 2.1. Experiment II (P(NO) constant): from 289 to 147 mm, P(H₂) falls by a factor of 1.97 while the rate falls by 1.60/0.79 = 2.03. Order m = ln 2.03 / ln 1.97 ≈ 1. Rate = k[NO]²[H₂]: second order in NO and first order in H₂. Answer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 with respect to NO and 1 with respect to H₂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with respect to NO and 2 with respect to H₂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Experiment I (P(H₂) constant): from 359 to 152 mm, P(NO) falls by a factor of 2.36 while the rate falls by 1.50/0.25 = 6. Order n = ln 6 / ln 2.36 = 1.79/0.86 ≈ 2. The pair 359/300 gives the same: ln(1.456)/ln(1.197) ≈ 2.1. Experiment II (P(NO) constant): from 289 to 147 mm, P(H₂) falls by a factor of 1.97 while the rate falls by 1.60/0.79 = 2.03. Order m = ln 2.03 / ln 1.97 ≈ 1. Rate = k[NO]²[H₂]: second order in NO and first order in H₂. Answer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with respect to NO and 3 with respect to H₂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with respect to NO and 2 with respect to H₂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the transition state theory, the plot with slope equal to (Δ H^ddagger)/(R)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vs. 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ln(k)/(T) vs 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ln(k)/(T) vs (1)/(T)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ln k vs. (1)/(T)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ln(k)/(T) vs (1)/(T)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ln(k)/(T) vs (1)/(T)</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ln(k)/(T) vs (1)/(T)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ln k vs. 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ln(k)/(T) vs 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ln k vs. (1)/(T)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kinetic study of a chemical reaction, slopes are drawn at different times in the plot of concentration of reactants versus time. The magnitude of slopes with increase of time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remains unchanged</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increases</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decreases</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increases and decreases periodically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Photochemical decomposition of HI takes place with the following mechanism HI + hν (Iₐ) → H + I; H + HI xrightarrowk₁ H₂ + I; I + I + M xrightarrowk₂ I₂ + M Considering hydrogen (H) and iodine (I) atoms as intermediates, the rate of removal of HI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Iₐ/2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Iₐ</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2Iₐ</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Iₐ2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Q49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sequence of consecutive reactions, A xrightarrowk₁ I xrightarrowk₂ P, the concentration of I would be, by steady state approximation.</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k₁[A]</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 + k₂)[A]</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k₁k₂[A]</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(k₁)/(k₂)[A]</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If the rate constant for a base catalyzed ester hydrolysis reaction is 0.20 L mol⁻¹s⁻¹, half-life (in s) of the ester (Given [ester]₀=[base]₀=0.05 mol L⁻¹) would be closest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200</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reaction, raising the temperature from 200 K to 300 K results in the increase of rate constant by a factor of 2. The activation energy for this reaction in kJ mol⁻¹ is closest to (ln 2 = 0.69)</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3.5</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14.0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0.83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oxidation of NO to NO₂ occurs via the mechanism given below. mathrm2NO undersetk₋₁oversetk₁⇌ N₂O₂; mathrmN₂O₂ + O₂ xrightarrowk₂ 2NO₂ (d[NO₂])/(dt) in the presence of large excess of O₂ can be written as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2k₁(NO)²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2k₁k₂(NO)²(O₂)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(k₁)/(k₂)(NO)²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2k₂(NO)²</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2k₁(NO)²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2k₁(NO)²</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2k₁(NO)²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2k₁k₂(NO)²(O₂)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(k₁)/(k₂)(NO)²</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2k₂(NO)²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Substance 'A' is exposed to 600 nm, 100 W light source for 6626 s, with 50% of the incident light being absorbed. 'A' decomposes according to the reaction A → 2B. As a result of irradiation, 0.2 mol B is produced. The quantum yield of the reaction is closest to</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 10⁶</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 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 × 10⁻²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6</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6 × 10⁻²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Energy absorbed = 0.5 × 100 W × 6626 s = 3.313 × 10⁵ J. Energy of one photon = hc/λ = (6.626 × 10⁻³⁴ × 3 × 10⁸)/(600 × 10⁻⁹) = 3.313 × 10⁻¹⁹ J. Photons absorbed = 3.313 × 10⁵/3.313 × 10⁻¹⁹ = 10²⁴, i.e. 10²⁴/(6.022 × 10²³) ≈ 1.66 einstein. A → 2B, so 0.2 mol of B means 0.1 mol of A has decomposed. Φ = 0.1/1.66 ≈ 0.06, which is closest to 3.6 × 10⁻²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6 × 10⁻²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 10⁶</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Energy absorbed = 0.5 × 100 W × 6626 s = 3.313 × 10⁵ J. Energy of one photon = hc/λ = (6.626 × 10⁻³⁴ × 3 × 10⁸)/(600 × 10⁻⁹) = 3.313 × 10⁻¹⁹ J. Photons absorbed = 3.313 × 10⁵/3.313 × 10⁻¹⁹ = 10²⁴, i.e. 10²⁴/(6.022 × 10²³) ≈ 1.66 einstein. A → 2B, so 0.2 mol of B means 0.1 mol of A has decomposed. Φ = 0.1/1.66 ≈ 0.06, which is closest to 3.6 × 10⁻²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 10⁻⁴</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pair of light source and atomizer resulting highest sensitivity to atomic absorption spectrometric measurement is: (1) Hg lamp, nitric oxide flame (2) Hg lamp, graphite furnace (3) Hollow cathode lamp, graphite furnace (4)Hollow cathode lamp; acetylene-nitric oxide flame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1 and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Increase of intensity of light used increases fluorescence as the fluorescence life-time increases. Molar absorptivity increases absorbance which further enhances fluorescence. CSIR DEC 2014 Explanation as extracted from the printed page; notation may be imperfect.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1 and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Increase of intensity of light used increases fluorescence as the fluorescence life-time increases. Molar absorptivity increases absorbance which further enhances fluorescence. CSIR DEC 2014 Explanation as extracted from the printed page; notation may be imperfect.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and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reaction, 2A + B → 3Z, if the rate of consumption of A is 2 × 10⁻⁴ mol dm⁻³ s⁻¹ the rate of formation of Z (in mol dm⁻³ s⁻¹) will be</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 10⁻⁴</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(4)/(3) × 10⁻⁴</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 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Considering the following parameters with reference to the fluorescence of a solution: 1. Molar absorptivity of fluorescent molecule 2. Intensity of light source used for excitation 3. Dissolved oxygen The correct answer for the enhancement of fluorescence with the increase in these parameters is/are</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and 3</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and 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 only</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1 and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1 and 2</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1 and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and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given ionic strength, (I) rate of reaction is given by log(k)/(k₀) = -4 × 0.51 I¹/2. Which of the following reactions follows the above equation?</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S₂O₈²⁻ + 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Co(NH₃)₅Br²⁺ + OH⁻</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CH₃COOC₂H₅ + OH⁻</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H⁺ + Br⁻ + H₂O₂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intensity of a light beam decreases by 50% when it passes through a sample of 1.0 cm path length. The percentage of transmission of the light passing through the same sample, but of 3.0 cm path length, would be</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16.67</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Q59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 photochemical reaction, radicals formed according to the equation C₄H₁₀ + hν leftrightharpoons 2C₂H₅ ; mathrmC₂H₅ + C₂H₅ xrightarrowk₂ C₂H₆ + C₂H₄ If I is the intensity of light absorbed, the rate of the overall reaction is proportional to-</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I₁/2</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I[C₄H₁₀]</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I₁/2[C₄H₁₀]₁/2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Elementary steps of a reaction are as follows mathrmA + B undersetk₋₁oversetk₁⇌ 2C; mathrm2C xrightarrowk₂ D If steady state approximation is applicable to C, the rate of product formation in the reaction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[A][B]</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[A]²[B]²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proportional to [A]¹/2[B]¹/2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independent of [A][B]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Difference between activation energies of the reverse and forward steps of a reversible reaction is 9.212 RT. If the pre-exponential factor of the forward reaction is double that of the reverse reaction at the same temperature, the equilibrium constant for the reaction at that temperature will be (ln 10 = 2.303)</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10⁴</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10⁴</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10⁻⁴</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 × 10⁻⁴</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second-order reaction, the straight line among the following plots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[X] versus time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1/[X] versus time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[X] versus 1/time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log [X] versus time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rate constant for the reaction A₂B₄O → AB₄ + AO, is described as, log k = 14.1 - (10000 K)/(T) the activation energy (in kJ mol⁻¹) is closest to</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191.4</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83.14</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382.8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166.28</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rate of decomposition of a gas is 10 mM s⁻¹ when 10% is reacted and it is 5 mM s⁻¹ when 40% is reacted. The order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2.15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2021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person weighing 70 kg the minimal volume (in mL) of a fatal dose of a compound with LD₅₀ = 80 mg kg⁻¹, and density = 1.45 g mL⁻¹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3.9</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0.8</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0.4</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In the Lindemann mechanism of unimolecular reactions, the observed order at low concentration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0.5</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1.5</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Which of the following statements is NOT correct for a catalyst?</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increases the rate of a reaction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is not consumed in the course of a reaction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provides an alternate pathway for the reaction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It increases the activation energy of the reaction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It increases the activation energy of the reaction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(D) is consistent: It increases the activation energy of the reaction</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It increases the activation energy of the reaction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increases the rate of a reaction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not consumed in the course of a reaction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provides an alternate pathway for the reaction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value of the rate constant for the gas phase reaction 2NO₂ + F₂ → 2NO₂F is 38 dm³ mol⁻¹ s⁻¹ at 300 K. The order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2</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Q69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reaction, 2NO(g) + O₂(g) → 2NO₂(g) proceeds via the following steps mathrmNO + NO xrightarrowkₐ N₂O₂; mathrmN₂O₂ xrightarrowkₐ^′ NO + NO; mathrmN₂O₂ + O₂ xrightarrowk_b NO₂ + NO₂ The rate of this reaction is equal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2k_b[NO][O₂]</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(2kₐk_b[NO]²[O₂])/(kₐ + k_b[O₂])</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2k_b[NO]²[O₂]</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kₐ[NO]²[O₂]</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(2kₐk_b[NO]²[O₂])/(kₐ + k_b[O₂])</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(B) is consistent: (2kₐk_b[NO]²[O₂])/(kₐ + k_b[O₂])</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(2kₐk_b[NO]²[O₂])/(kₐ + k_b[O₂])</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2k_b[NO][O₂]</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2k_b[NO]²[O₂]</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kₐ[NO]²[O₂]</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rate constant of two reactions as temperature T are k₁(T) and k₂(T) and the corresponding activation energies are E₁ and E₂ with E₂&gt;E₁. When temperature is raised from T₁ and T₂, which one of the following relations is correct?</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(k₁(T₂))/(k₁(T₁))=(k₂(T₂))/(k₂(T₁))</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(k₁(T₂))/(k₁(T₁))&gt;(k₂(T₂))/(k₂(T₁))</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(k₁(T₂))/(k₁(T₁))≥(k₂(T₂))/(k₂(T₁))</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(k₁(T₂))/(k₁(T₁))&lt;(k₂(T₂))/(k₂(T₁))</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(k₁(T₂))/(k₁(T₁))&lt;(k₂(T₂))/(k₂(T₁))</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(D) is consistent: (k₁(T₂))/(k₁(T₁))&lt;(k₂(T₂))/(k₂(T₁))</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(k₁(T₂))/(k₁(T₁))&lt;(k₂(T₂))/(k₂(T₁))</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(k₁(T₂))/(k₁(T₁))=(k₂(T₂))/(k₂(T₁))</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(k₁(T₂))/(k₁(T₁))&gt;(k₂(T₂))/(k₂(T₁))</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(k₁(T₂))/(k₁(T₁))≥(k₂(T₂))/(k₂(T₁))</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the reaction 2X₃ = 3X₂, the rate of formation of X₂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3(-d[X₃]/dt)</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(1)/(2)(-d[X₃]/dt)</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(1)/(3)(-d[X₃]/dt)</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(3)/(2)(-d[X₃]/dt)</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(3)/(2)(-d[X₃]/dt)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(D) is consistent: (3)/(2)(-d[X₃]/dt)</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(3)/(2)(-d[X₃]/dt)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3(-d[X₃]/dt)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(1)/(2)(-d[X₃]/dt)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(1)/(3)(-d[X₃]/dt)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In a homogeneous catalytic reaction, 1.0 M of a substrate and 1.0 muM of a catalyst yields 1.0 mM of a product in 10 seconds. The turnover frequency (TOF) of the reaction (s⁻¹)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10⁻²</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10²</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10⁻³</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10³</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10²</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(B) is consistent: 10²</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10²</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10⁻²</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10⁻³</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10³</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the reaction given below, the relaxation time is 10⁻⁶ s. Given that 10% of A remains at equilibrium, the value of k₁(s⁻¹) is A undersetk₋₁stackrelk₁⇌ B</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 × 10⁵</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10⁵</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 × 10⁻⁵</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9 × 10⁵</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9 × 10⁵</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9 × 10⁵</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10⁻⁵</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10⁵</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 × 10⁻⁵</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the parallel first order reaction shown below the value of k₁ is 1 × 10⁻⁴ s⁻¹. If the reaction starts from X, the ratio of the concentrations of Y and Z at any given time during the course of the reaction is found to be ([Y])/([Z]) = (1)/(4). The value of k₂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 × 10⁻⁴ s⁻¹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2.5 × 10⁻⁵ s⁻¹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 10⁻⁴ s⁻¹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 × 10⁴ s⁻¹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4 × 10⁻⁴ s⁻¹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4 × 10⁻⁴ s⁻¹</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4 × 10⁻⁴ s⁻¹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 10⁻⁴ s⁻¹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2.5 × 10⁻⁵ s⁻¹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 10⁴ s⁻¹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specific rate constant of decomposition of compound is represented by ln k = 5.0 - (12000)/(T) The activation energy of decomposition for this compound at 300 K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 kcal/mole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kcal/mole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 cal/mole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12 cal/mole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24 cal/mole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24 cal/mole</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24 cal/mole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24 kcal/mole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kcal/mole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cal/mole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For a given first order reaction, the reactant reduces to 1/4^th its initial value in 10 minutes. The rate constant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0.1386 min⁻¹</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0.0693 min⁻¹</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0.1386 mol L⁻¹ min⁻¹</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0.0693 mol L⁻¹ min⁻¹</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0.1386 min⁻¹</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(A) is consistent: 0.1386 min⁻¹</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0.1386 min⁻¹</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0.0693 min⁻¹</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0.1386 mol L⁻¹ min⁻¹</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0.0693 mol L⁻¹ min⁻¹</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reaction involving two steps given below First step: G ⇌ 2H Second step: G + H → P assume that the first step attains equilibrium rapidly. The rate of formation of P is proportional to</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[G]¹/2</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[G]²</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[G]³/2</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[G]³/2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(D) is consistent: [G]³/2</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[G]³/2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[G]¹/2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[G]²</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rate constant of a reaction is 1.25 × 10⁻⁴ mol L⁻¹ s⁻¹. If the initial concentration of the reactant is 0.250 mol L⁻¹, the total time (in second) required for complete conversion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Q79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The dependence of rate constant k on a temperature T (in K) of a reaction is given by the expression ln k = [(-5000 K)/T] + 10 The activation energy of the reaction (in kJ mol⁻¹) is ____ (up to two decimal places)</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Under physiological conditions, the conversion of CO₂ to bicarbonate ion by carbonic anhydrase enzyme (MW = 30,000 g mol⁻¹) has a turnover number of 4.00 × 10⁵ s⁻¹. The minimum amount of enzyme (in mug) required to convert 0.44 g of CO₂ to bicarbonate ions in 100 seconds is ________ (up to two decimal places)</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According to Eyring state theory for a bimolecular reaction, the activated complex has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no vibrational degrees of freedom</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vibrational degrees of freedom but they never participate in product formation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high frequency vibration that leads to product formation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one low frequency vibration that leads to prodcut formation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one high frequency vibration that leads to product formation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one high frequency vibration that leads to product formation</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one high frequency vibration that leads to product formation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 vibrational degrees of freedom</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vibrational degrees of freedom but they never participate in product formation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one low frequency vibration that leads to prodcut formation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Consider the following two parallel irreversible first order reactions at temperature T, where k₁ and k₂ are the rate constants and their values are 5 × 10⁻² and 15 × 10⁻² min⁻¹ respectively, at temperature T. If the initial concentration of the reactant 'P' is 4 mol L⁻¹, then the concentration of product 'R' after 10 min of reaction is ____ mol L⁻¹. (Round off to two decimal places) (Assume only P is present at the beginning of the reaction)</a:t>
            </a:r>
            <a:endParaRPr lang="en-US" sz="850" dirty="0"/>
          </a:p>
          <a:p>
            <a:pPr algn="l" indent="0" marL="0">
              <a:buNone/>
            </a:pPr>
            <a:r>
              <a:rPr lang="en-US" sz="850" b="1" dirty="0">
                <a:solidFill>
                  <a:srgbClr val="1B2A41"/>
                </a:solidFill>
                <a:latin typeface="Georgia" pitchFamily="34" charset="0"/>
                <a:ea typeface="Georgia" pitchFamily="34" charset="-122"/>
                <a:cs typeface="Georgia" pitchFamily="34" charset="-120"/>
              </a:rPr>
              <a:t>(Numerical answer type — write the value.)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an enzyme catalyzed reaction, the plot of inverse of initial rate against inverse of initial substrate concentration is linear with slope 0.16 s and intercept 2.12 mol⁻¹ L s. The estimated value of Michaelis constant (in mol L⁻¹, rounded off to two decimal places)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In a reaction, reactant X is converted to products Y and Z consecutively with rate constants 6.0 × 10⁻² min⁻¹ and 9.0 × 10⁻³ min⁻¹, respectively. If the initial amount of X is 12.5 moles, the number of moles (rounded off to one decimal place) of Y formed after 10 minutes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the ring opening reaction of cyclopropane to propene at 25°C, the pre-exponential factor is 4.3 × 10¹⁵ s⁻¹. The entropy of activation (in J K⁻¹ mol⁻¹, rounded off to two decimal places) is ____ (Given: h = 6.626 × 10⁻³⁴ J s; k_B = 1.38 × 10⁻²³ J K⁻¹; R = 8.314 J K⁻¹ mol⁻¹)</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Q86</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850" b="1" dirty="0">
                <a:solidFill>
                  <a:srgbClr val="1B2A41"/>
                </a:solidFill>
                <a:latin typeface="Georgia" pitchFamily="34" charset="0"/>
                <a:ea typeface="Georgia" pitchFamily="34" charset="-122"/>
                <a:cs typeface="Georgia" pitchFamily="34" charset="-120"/>
              </a:rPr>
              <a:t>The rate constants for the decomposition of a molecule in the presence of oxygen are 0.237 × 10⁻⁴ L mol⁻¹ s⁻¹ at 0°C and 2.64 × 10⁻⁴ L mol⁻¹ s⁻¹ at 25°C (R = 8.314 J mol⁻¹ K⁻¹). The activation energy for this reaction (rounded off to one decimal place) is ________ kJ mol⁻¹. 1. (c) 2. (b) 3. (c) 4. (c) 8. (c) 9. (c) 10. (c) 11. (b) 15.</a:t>
            </a:r>
            <a:endParaRPr lang="en-US" sz="8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16</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17</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 (c) 22. (c) 23</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24. (d) 25. (a) 29. (d) 30. (a) 31. (c) 32. (c) 36. (5) 37. (6.6) 38. (100) 39. (2000) 42. (7.5) 43. (c) 44. (289.6 sec) 45. (b)</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Q87</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A reaction follows second order rate law, -d[A]/dt = k[A]², if</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plot of [A] versus it is a straight line</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plot of 1/[A] versus t is a straight line</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plot of ln [A] versus t is a straight line</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a plot of e^[A] versus t is a straight line</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 plot of ln [A] versus t is a straight line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(C) is consistent: a plot of ln [A] versus t is a straight line</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 plot of ln [A] versus t is a straight line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GATE</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plot of [A] versus it is a straight line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plot of 1/[A] versus t is a straight line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plot of e^[A] versus t is a straight line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Q88</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the reaction, mathrmQ + R undersetk₋₁stackrelk₁⇌ X xrightarrowk₂ P k₁ = 2.5 × 10⁵ L mol⁻¹ s⁻¹, k₋₁ = 1.0 × 10⁴ s⁻¹ and k₂ = 10 s⁻¹. Under steady state approximation, the rate constant for the overall reaction in L mol⁻¹ s⁻¹ (rounded off to the nearest integer)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Q89</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The intensity of a monochromatic visible light is reduced by 90% due to absorption on passing through a 5.0 mM solution of a compound. If the path length is 4 cm, then the molar extinction coefficient of the compound in M⁻¹ cm⁻¹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Q90</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Elemental analysis of an organic compound contaming C, H and O gives percentage composition: C : 39.9% and H : 6.7%. If the molecular weight of the compound is 180, the number of carbon atoms present in the molecule is ____.</a:t>
            </a:r>
            <a:endParaRPr lang="en-US" sz="1100" dirty="0"/>
          </a:p>
          <a:p>
            <a:pPr algn="l" indent="0" marL="0">
              <a:buNone/>
            </a:pPr>
            <a:r>
              <a:rPr lang="en-US" sz="1100" b="1" dirty="0">
                <a:solidFill>
                  <a:srgbClr val="1B2A41"/>
                </a:solidFill>
                <a:latin typeface="Georgia" pitchFamily="34" charset="0"/>
                <a:ea typeface="Georgia" pitchFamily="34" charset="-122"/>
                <a:cs typeface="Georgia" pitchFamily="34" charset="-120"/>
              </a:rPr>
              <a:t>(Numerical answer type — write the value.)</a:t>
            </a:r>
            <a:endParaRPr lang="en-US" sz="110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Q91</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A 2.5 × 10⁻⁴ M solution of a complex exhibits an absorption maximum at 625 nm with an absorbance of 0.90 when measured in a cuvette with a path length of 1.5 cm. The absorbance of 1.5 × 10⁻³ M solution of the same complex recorded in a cuvette with a path length of 0.2 cm is ____.</a:t>
            </a:r>
            <a:endParaRPr lang="en-US" sz="950" dirty="0"/>
          </a:p>
          <a:p>
            <a:pPr algn="l" indent="0" marL="0">
              <a:buNone/>
            </a:pPr>
            <a:r>
              <a:rPr lang="en-US" sz="950" b="1" dirty="0">
                <a:solidFill>
                  <a:srgbClr val="1B2A41"/>
                </a:solidFill>
                <a:latin typeface="Georgia" pitchFamily="34" charset="0"/>
                <a:ea typeface="Georgia" pitchFamily="34" charset="-122"/>
                <a:cs typeface="Georgia" pitchFamily="34" charset="-120"/>
              </a:rPr>
              <a:t>(Numerical answer type — write the value.)</a:t>
            </a:r>
            <a:endParaRPr lang="en-US" sz="9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Q92</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950" b="1" dirty="0">
                <a:solidFill>
                  <a:srgbClr val="1B2A41"/>
                </a:solidFill>
                <a:latin typeface="Georgia" pitchFamily="34" charset="0"/>
                <a:ea typeface="Georgia" pitchFamily="34" charset="-122"/>
                <a:cs typeface="Georgia" pitchFamily="34" charset="-120"/>
              </a:rPr>
              <a:t>For a particular reaction at constant temperature, a plot of inverse of reactant concentration ((1)/([A])) versus time is a straight line with a slope of 4.0 × 10⁻² L mol⁻¹ s⁻¹. The time required (in seconds) for 1.0 M of reactant to decrease to 0.25 M is:</a:t>
            </a:r>
            <a:endParaRPr lang="en-US" sz="95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18.8</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34.7</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75.0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187.5</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Q93</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The percent transmittance of a solution having absorbance (optical density) 1.0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50</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99</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Easy</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74320" y="4846320"/>
            <a:ext cx="8595360" cy="0"/>
          </a:xfrm>
          <a:prstGeom prst="line">
            <a:avLst/>
          </a:prstGeom>
          <a:noFill/>
          <a:ln w="12700">
            <a:solidFill>
              <a:srgbClr val="E3E9F2"/>
            </a:solidFill>
            <a:prstDash val="solid"/>
          </a:ln>
        </p:spPr>
      </p:sp>
      <p:sp>
        <p:nvSpPr>
          <p:cNvPr id="55" name="Text 5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6" name="Text 5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95</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10</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Apply the key idea: Units of k: (mol L⁻¹)^(1−n) s⁻¹. t½ ∝ [A]₀^(1−n): independent of [A]₀ only for first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Check each option against it — only (B) is consistent: 10</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10</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Units of k: (mol L⁻¹)^(1−n) s⁻¹. t½ ∝ [A]₀^(1−n): independent of [A]₀ only for first order.</a:t>
            </a:r>
            <a:endParaRPr lang="en-US" sz="90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'Zero-First-Second: t½ goes Up-Flat-Down with [A]₀'.</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95</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Rate = −(1/a)d[A]/dt; order comes only from experiment, molecularity from the elementary step. Integrated laws: zero → [A]=[A]₀−kt, first → ln[A]=ln[A]₀−kt, second → 1/[A]=1/[A]₀+kt.</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Reading order from stoichiometric coefficients; mixing log₁₀ and ln in t½ problems (0.693 = ln 2, 2.303 = ln 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Ruled out: If t½ halves when [A]₀ doubles → second order; if t½ doubles → zero order; unchanged → first order.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Q94</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100" b="1" dirty="0">
                <a:solidFill>
                  <a:srgbClr val="1B2A41"/>
                </a:solidFill>
                <a:latin typeface="Georgia" pitchFamily="34" charset="0"/>
                <a:ea typeface="Georgia" pitchFamily="34" charset="-122"/>
                <a:cs typeface="Georgia" pitchFamily="34" charset="-120"/>
              </a:rPr>
              <a:t>For a reaction with rate equation -dC/dt = kC², C₀ and C are the concentrations of the reactant at time 0 and t respectively. If 10 minutes were required for C₀ to become C₀/2, the time required for C₀ to become C₀/4 is:</a:t>
            </a:r>
            <a:endParaRPr lang="en-US" sz="11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10 min</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20 min</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30 min</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40 min</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IIT-JAM</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Chemical Kinetics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95</a:t>
            </a:r>
            <a:endParaRPr lang="en-US" sz="950" dirty="0"/>
          </a:p>
        </p:txBody>
      </p:sp>
      <p:sp>
        <p:nvSpPr>
          <p:cNvPr id="16" name="Shape 14"/>
          <p:cNvSpPr/>
          <p:nvPr/>
        </p:nvSpPr>
        <p:spPr>
          <a:xfrm>
            <a:off x="292608" y="1005840"/>
            <a:ext cx="5486400" cy="1170432"/>
          </a:xfrm>
          <a:prstGeom prst="roundRect">
            <a:avLst>
              <a:gd name="adj" fmla="val 3906"/>
            </a:avLst>
          </a:prstGeom>
          <a:solidFill>
            <a:srgbClr val="F5F8FC"/>
          </a:solidFill>
          <a:ln w="12700">
            <a:solidFill>
              <a:srgbClr val="E3E9F2"/>
            </a:solidFill>
            <a:prstDash val="solid"/>
          </a:ln>
        </p:spPr>
      </p:sp>
      <p:sp>
        <p:nvSpPr>
          <p:cNvPr id="17" name="Shape 15"/>
          <p:cNvSpPr/>
          <p:nvPr/>
        </p:nvSpPr>
        <p:spPr>
          <a:xfrm>
            <a:off x="292608" y="1005840"/>
            <a:ext cx="73152" cy="1170432"/>
          </a:xfrm>
          <a:prstGeom prst="rect">
            <a:avLst/>
          </a:prstGeom>
          <a:solidFill>
            <a:srgbClr val="1E3A5F"/>
          </a:solidFill>
          <a:ln w="12700">
            <a:solidFill>
              <a:srgbClr val="1E3A5F"/>
            </a:solidFill>
            <a:prstDash val="solid"/>
          </a:ln>
        </p:spPr>
      </p:sp>
      <p:sp>
        <p:nvSpPr>
          <p:cNvPr id="18" name="Text 16"/>
          <p:cNvSpPr/>
          <p:nvPr/>
        </p:nvSpPr>
        <p:spPr>
          <a:xfrm>
            <a:off x="438912" y="1078992"/>
            <a:ext cx="868680" cy="384048"/>
          </a:xfrm>
          <a:prstGeom prst="rect">
            <a:avLst/>
          </a:prstGeom>
          <a:noFill/>
          <a:ln/>
        </p:spPr>
        <p:txBody>
          <a:bodyPr wrap="square" lIns="0" tIns="0" rIns="0" bIns="0" rtlCol="0" anchor="ctr"/>
          <a:lstStyle/>
          <a:p>
            <a:pPr algn="l" indent="0" marL="0">
              <a:buNone/>
            </a:pPr>
            <a:r>
              <a:rPr lang="en-US" sz="1900" b="1" dirty="0">
                <a:solidFill>
                  <a:srgbClr val="1E3A5F"/>
                </a:solidFill>
                <a:latin typeface="Georgia" pitchFamily="34" charset="0"/>
                <a:ea typeface="Georgia" pitchFamily="34" charset="-122"/>
                <a:cs typeface="Georgia" pitchFamily="34" charset="-120"/>
              </a:rPr>
              <a:t>Q95</a:t>
            </a:r>
            <a:endParaRPr lang="en-US" sz="1900" dirty="0"/>
          </a:p>
        </p:txBody>
      </p:sp>
      <p:sp>
        <p:nvSpPr>
          <p:cNvPr id="19" name="Text 17"/>
          <p:cNvSpPr/>
          <p:nvPr/>
        </p:nvSpPr>
        <p:spPr>
          <a:xfrm>
            <a:off x="1280160" y="1060704"/>
            <a:ext cx="4370832" cy="1060704"/>
          </a:xfrm>
          <a:prstGeom prst="rect">
            <a:avLst/>
          </a:prstGeom>
          <a:noFill/>
          <a:ln/>
        </p:spPr>
        <p:txBody>
          <a:bodyPr wrap="square" lIns="0" tIns="0" rIns="0" bIns="0" rtlCol="0" anchor="ctr"/>
          <a:lstStyle/>
          <a:p>
            <a:pPr algn="l" indent="0" marL="0">
              <a:buNone/>
            </a:pPr>
            <a:r>
              <a:rPr lang="en-US" sz="1300" b="1" dirty="0">
                <a:solidFill>
                  <a:srgbClr val="1B2A41"/>
                </a:solidFill>
                <a:latin typeface="Georgia" pitchFamily="34" charset="0"/>
                <a:ea typeface="Georgia" pitchFamily="34" charset="-122"/>
                <a:cs typeface="Georgia" pitchFamily="34" charset="-120"/>
              </a:rPr>
              <a:t>From the reaction aA → products, the plot of (1)/([A]) versus time (t) gives a straight line. Order of the reaction is</a:t>
            </a:r>
            <a:endParaRPr lang="en-US" sz="1300" dirty="0"/>
          </a:p>
        </p:txBody>
      </p:sp>
      <p:sp>
        <p:nvSpPr>
          <p:cNvPr id="20" name="Shape 18"/>
          <p:cNvSpPr/>
          <p:nvPr/>
        </p:nvSpPr>
        <p:spPr>
          <a:xfrm>
            <a:off x="292608" y="2286000"/>
            <a:ext cx="5486400" cy="566928"/>
          </a:xfrm>
          <a:prstGeom prst="roundRect">
            <a:avLst>
              <a:gd name="adj" fmla="val 8065"/>
            </a:avLst>
          </a:prstGeom>
          <a:solidFill>
            <a:srgbClr val="F8FAFD"/>
          </a:solidFill>
          <a:ln w="12700">
            <a:solidFill>
              <a:srgbClr val="E3E9F2"/>
            </a:solidFill>
            <a:prstDash val="solid"/>
          </a:ln>
        </p:spPr>
      </p:sp>
      <p:sp>
        <p:nvSpPr>
          <p:cNvPr id="21" name="Shape 19"/>
          <p:cNvSpPr/>
          <p:nvPr/>
        </p:nvSpPr>
        <p:spPr>
          <a:xfrm>
            <a:off x="420624" y="2414016"/>
            <a:ext cx="310896" cy="310896"/>
          </a:xfrm>
          <a:prstGeom prst="ellipse">
            <a:avLst/>
          </a:prstGeom>
          <a:solidFill>
            <a:srgbClr val="E8F0F8"/>
          </a:solidFill>
          <a:ln w="12700">
            <a:solidFill>
              <a:srgbClr val="1E3A5F"/>
            </a:solidFill>
            <a:prstDash val="solid"/>
          </a:ln>
        </p:spPr>
      </p:sp>
      <p:sp>
        <p:nvSpPr>
          <p:cNvPr id="22" name="Text 20"/>
          <p:cNvSpPr/>
          <p:nvPr/>
        </p:nvSpPr>
        <p:spPr>
          <a:xfrm>
            <a:off x="411480" y="2414016"/>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A</a:t>
            </a:r>
            <a:endParaRPr lang="en-US" sz="1100" dirty="0"/>
          </a:p>
        </p:txBody>
      </p:sp>
      <p:sp>
        <p:nvSpPr>
          <p:cNvPr id="23" name="Text 21"/>
          <p:cNvSpPr/>
          <p:nvPr/>
        </p:nvSpPr>
        <p:spPr>
          <a:xfrm>
            <a:off x="859536" y="2313432"/>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0</a:t>
            </a:r>
            <a:endParaRPr lang="en-US" sz="850" dirty="0"/>
          </a:p>
        </p:txBody>
      </p:sp>
      <p:sp>
        <p:nvSpPr>
          <p:cNvPr id="24" name="Shape 22"/>
          <p:cNvSpPr/>
          <p:nvPr/>
        </p:nvSpPr>
        <p:spPr>
          <a:xfrm>
            <a:off x="292608" y="2907792"/>
            <a:ext cx="5486400" cy="566928"/>
          </a:xfrm>
          <a:prstGeom prst="roundRect">
            <a:avLst>
              <a:gd name="adj" fmla="val 8065"/>
            </a:avLst>
          </a:prstGeom>
          <a:solidFill>
            <a:srgbClr val="F8FAFD"/>
          </a:solidFill>
          <a:ln w="12700">
            <a:solidFill>
              <a:srgbClr val="E3E9F2"/>
            </a:solidFill>
            <a:prstDash val="solid"/>
          </a:ln>
        </p:spPr>
      </p:sp>
      <p:sp>
        <p:nvSpPr>
          <p:cNvPr id="25" name="Shape 23"/>
          <p:cNvSpPr/>
          <p:nvPr/>
        </p:nvSpPr>
        <p:spPr>
          <a:xfrm>
            <a:off x="420624" y="3035808"/>
            <a:ext cx="310896" cy="310896"/>
          </a:xfrm>
          <a:prstGeom prst="ellipse">
            <a:avLst/>
          </a:prstGeom>
          <a:solidFill>
            <a:srgbClr val="E8F0F8"/>
          </a:solidFill>
          <a:ln w="12700">
            <a:solidFill>
              <a:srgbClr val="1E3A5F"/>
            </a:solidFill>
            <a:prstDash val="solid"/>
          </a:ln>
        </p:spPr>
      </p:sp>
      <p:sp>
        <p:nvSpPr>
          <p:cNvPr id="26" name="Text 24"/>
          <p:cNvSpPr/>
          <p:nvPr/>
        </p:nvSpPr>
        <p:spPr>
          <a:xfrm>
            <a:off x="411480" y="3035808"/>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B</a:t>
            </a:r>
            <a:endParaRPr lang="en-US" sz="1100" dirty="0"/>
          </a:p>
        </p:txBody>
      </p:sp>
      <p:sp>
        <p:nvSpPr>
          <p:cNvPr id="27" name="Text 25"/>
          <p:cNvSpPr/>
          <p:nvPr/>
        </p:nvSpPr>
        <p:spPr>
          <a:xfrm>
            <a:off x="859536" y="2935224"/>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1</a:t>
            </a:r>
            <a:endParaRPr lang="en-US" sz="850" dirty="0"/>
          </a:p>
        </p:txBody>
      </p:sp>
      <p:sp>
        <p:nvSpPr>
          <p:cNvPr id="28" name="Shape 26"/>
          <p:cNvSpPr/>
          <p:nvPr/>
        </p:nvSpPr>
        <p:spPr>
          <a:xfrm>
            <a:off x="292608" y="3529584"/>
            <a:ext cx="5486400" cy="566928"/>
          </a:xfrm>
          <a:prstGeom prst="roundRect">
            <a:avLst>
              <a:gd name="adj" fmla="val 8065"/>
            </a:avLst>
          </a:prstGeom>
          <a:solidFill>
            <a:srgbClr val="F8FAFD"/>
          </a:solidFill>
          <a:ln w="12700">
            <a:solidFill>
              <a:srgbClr val="E3E9F2"/>
            </a:solidFill>
            <a:prstDash val="solid"/>
          </a:ln>
        </p:spPr>
      </p:sp>
      <p:sp>
        <p:nvSpPr>
          <p:cNvPr id="29" name="Shape 27"/>
          <p:cNvSpPr/>
          <p:nvPr/>
        </p:nvSpPr>
        <p:spPr>
          <a:xfrm>
            <a:off x="420624" y="3657600"/>
            <a:ext cx="310896" cy="310896"/>
          </a:xfrm>
          <a:prstGeom prst="ellipse">
            <a:avLst/>
          </a:prstGeom>
          <a:solidFill>
            <a:srgbClr val="E8F0F8"/>
          </a:solidFill>
          <a:ln w="12700">
            <a:solidFill>
              <a:srgbClr val="1E3A5F"/>
            </a:solidFill>
            <a:prstDash val="solid"/>
          </a:ln>
        </p:spPr>
      </p:sp>
      <p:sp>
        <p:nvSpPr>
          <p:cNvPr id="30" name="Text 28"/>
          <p:cNvSpPr/>
          <p:nvPr/>
        </p:nvSpPr>
        <p:spPr>
          <a:xfrm>
            <a:off x="411480" y="3657600"/>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C</a:t>
            </a:r>
            <a:endParaRPr lang="en-US" sz="1100" dirty="0"/>
          </a:p>
        </p:txBody>
      </p:sp>
      <p:sp>
        <p:nvSpPr>
          <p:cNvPr id="31" name="Text 29"/>
          <p:cNvSpPr/>
          <p:nvPr/>
        </p:nvSpPr>
        <p:spPr>
          <a:xfrm>
            <a:off x="859536" y="3557016"/>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2</a:t>
            </a:r>
            <a:endParaRPr lang="en-US" sz="850" dirty="0"/>
          </a:p>
        </p:txBody>
      </p:sp>
      <p:sp>
        <p:nvSpPr>
          <p:cNvPr id="32" name="Shape 30"/>
          <p:cNvSpPr/>
          <p:nvPr/>
        </p:nvSpPr>
        <p:spPr>
          <a:xfrm>
            <a:off x="292608" y="4151376"/>
            <a:ext cx="5486400" cy="566928"/>
          </a:xfrm>
          <a:prstGeom prst="roundRect">
            <a:avLst>
              <a:gd name="adj" fmla="val 8065"/>
            </a:avLst>
          </a:prstGeom>
          <a:solidFill>
            <a:srgbClr val="F8FAFD"/>
          </a:solidFill>
          <a:ln w="12700">
            <a:solidFill>
              <a:srgbClr val="E3E9F2"/>
            </a:solidFill>
            <a:prstDash val="solid"/>
          </a:ln>
        </p:spPr>
      </p:sp>
      <p:sp>
        <p:nvSpPr>
          <p:cNvPr id="33" name="Shape 31"/>
          <p:cNvSpPr/>
          <p:nvPr/>
        </p:nvSpPr>
        <p:spPr>
          <a:xfrm>
            <a:off x="420624" y="4279392"/>
            <a:ext cx="310896" cy="310896"/>
          </a:xfrm>
          <a:prstGeom prst="ellipse">
            <a:avLst/>
          </a:prstGeom>
          <a:solidFill>
            <a:srgbClr val="E8F0F8"/>
          </a:solidFill>
          <a:ln w="12700">
            <a:solidFill>
              <a:srgbClr val="1E3A5F"/>
            </a:solidFill>
            <a:prstDash val="solid"/>
          </a:ln>
        </p:spPr>
      </p:sp>
      <p:sp>
        <p:nvSpPr>
          <p:cNvPr id="34" name="Text 32"/>
          <p:cNvSpPr/>
          <p:nvPr/>
        </p:nvSpPr>
        <p:spPr>
          <a:xfrm>
            <a:off x="411480" y="4279392"/>
            <a:ext cx="329184" cy="310896"/>
          </a:xfrm>
          <a:prstGeom prst="rect">
            <a:avLst/>
          </a:prstGeom>
          <a:noFill/>
          <a:ln/>
        </p:spPr>
        <p:txBody>
          <a:bodyPr wrap="square" lIns="0" tIns="0" rIns="0" bIns="0" rtlCol="0" anchor="ctr"/>
          <a:lstStyle/>
          <a:p>
            <a:pPr algn="ctr" indent="0" marL="0">
              <a:buNone/>
            </a:pPr>
            <a:r>
              <a:rPr lang="en-US" sz="1100" b="1" dirty="0">
                <a:solidFill>
                  <a:srgbClr val="1E3A5F"/>
                </a:solidFill>
                <a:latin typeface="Arial" pitchFamily="34" charset="0"/>
                <a:ea typeface="Arial" pitchFamily="34" charset="-122"/>
                <a:cs typeface="Arial" pitchFamily="34" charset="-120"/>
              </a:rPr>
              <a:t>D</a:t>
            </a:r>
            <a:endParaRPr lang="en-US" sz="1100" dirty="0"/>
          </a:p>
        </p:txBody>
      </p:sp>
      <p:sp>
        <p:nvSpPr>
          <p:cNvPr id="35" name="Text 33"/>
          <p:cNvSpPr/>
          <p:nvPr/>
        </p:nvSpPr>
        <p:spPr>
          <a:xfrm>
            <a:off x="859536" y="4178808"/>
            <a:ext cx="4773168" cy="512064"/>
          </a:xfrm>
          <a:prstGeom prst="rect">
            <a:avLst/>
          </a:prstGeom>
          <a:noFill/>
          <a:ln/>
        </p:spPr>
        <p:txBody>
          <a:bodyPr wrap="square" lIns="0" tIns="0" rIns="0" bIns="0" rtlCol="0" anchor="ctr"/>
          <a:lstStyle/>
          <a:p>
            <a:pPr algn="l" indent="0" marL="0">
              <a:buNone/>
            </a:pPr>
            <a:r>
              <a:rPr lang="en-US" sz="850" dirty="0">
                <a:solidFill>
                  <a:srgbClr val="1B2A41"/>
                </a:solidFill>
                <a:latin typeface="Arial" pitchFamily="34" charset="0"/>
                <a:ea typeface="Arial" pitchFamily="34" charset="-122"/>
                <a:cs typeface="Arial" pitchFamily="34" charset="-120"/>
              </a:rPr>
              <a:t>3</a:t>
            </a:r>
            <a:endParaRPr lang="en-US" sz="850" dirty="0"/>
          </a:p>
        </p:txBody>
      </p:sp>
      <p:sp>
        <p:nvSpPr>
          <p:cNvPr id="36" name="Shape 34"/>
          <p:cNvSpPr/>
          <p:nvPr/>
        </p:nvSpPr>
        <p:spPr>
          <a:xfrm>
            <a:off x="5943600" y="1005840"/>
            <a:ext cx="2907792" cy="3767328"/>
          </a:xfrm>
          <a:prstGeom prst="roundRect">
            <a:avLst>
              <a:gd name="adj" fmla="val 1572"/>
            </a:avLst>
          </a:prstGeom>
          <a:solidFill>
            <a:srgbClr val="F8FAFD"/>
          </a:solidFill>
          <a:ln w="12700">
            <a:solidFill>
              <a:srgbClr val="E3E9F2"/>
            </a:solidFill>
            <a:prstDash val="solid"/>
          </a:ln>
        </p:spPr>
      </p:sp>
      <p:sp>
        <p:nvSpPr>
          <p:cNvPr id="37" name="Shape 35"/>
          <p:cNvSpPr/>
          <p:nvPr/>
        </p:nvSpPr>
        <p:spPr>
          <a:xfrm>
            <a:off x="5943600" y="1005840"/>
            <a:ext cx="2907792" cy="310896"/>
          </a:xfrm>
          <a:prstGeom prst="rect">
            <a:avLst/>
          </a:prstGeom>
          <a:solidFill>
            <a:srgbClr val="1E3A5F"/>
          </a:solidFill>
          <a:ln w="12700">
            <a:solidFill>
              <a:srgbClr val="1E3A5F"/>
            </a:solidFill>
            <a:prstDash val="solid"/>
          </a:ln>
        </p:spPr>
      </p:sp>
      <p:sp>
        <p:nvSpPr>
          <p:cNvPr id="38" name="Text 36"/>
          <p:cNvSpPr/>
          <p:nvPr/>
        </p:nvSpPr>
        <p:spPr>
          <a:xfrm>
            <a:off x="5943600" y="1005840"/>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39" name="Text 37"/>
          <p:cNvSpPr/>
          <p:nvPr/>
        </p:nvSpPr>
        <p:spPr>
          <a:xfrm>
            <a:off x="6089904" y="14081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40" name="Text 38"/>
          <p:cNvSpPr/>
          <p:nvPr/>
        </p:nvSpPr>
        <p:spPr>
          <a:xfrm>
            <a:off x="6089904" y="1563624"/>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41" name="Text 39"/>
          <p:cNvSpPr/>
          <p:nvPr/>
        </p:nvSpPr>
        <p:spPr>
          <a:xfrm>
            <a:off x="6089904" y="183794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42" name="Text 40"/>
          <p:cNvSpPr/>
          <p:nvPr/>
        </p:nvSpPr>
        <p:spPr>
          <a:xfrm>
            <a:off x="6089904" y="1993392"/>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Hard</a:t>
            </a:r>
            <a:endParaRPr lang="en-US" sz="950" dirty="0"/>
          </a:p>
        </p:txBody>
      </p:sp>
      <p:sp>
        <p:nvSpPr>
          <p:cNvPr id="43" name="Text 41"/>
          <p:cNvSpPr/>
          <p:nvPr/>
        </p:nvSpPr>
        <p:spPr>
          <a:xfrm>
            <a:off x="6089904" y="226771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44" name="Text 42"/>
          <p:cNvSpPr/>
          <p:nvPr/>
        </p:nvSpPr>
        <p:spPr>
          <a:xfrm>
            <a:off x="6089904" y="2423160"/>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Chemical Kinetics – General</a:t>
            </a:r>
            <a:endParaRPr lang="en-US" sz="850" dirty="0"/>
          </a:p>
        </p:txBody>
      </p:sp>
      <p:sp>
        <p:nvSpPr>
          <p:cNvPr id="45" name="Text 43"/>
          <p:cNvSpPr/>
          <p:nvPr/>
        </p:nvSpPr>
        <p:spPr>
          <a:xfrm>
            <a:off x="6089904" y="28803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46" name="Text 44"/>
          <p:cNvSpPr/>
          <p:nvPr/>
        </p:nvSpPr>
        <p:spPr>
          <a:xfrm>
            <a:off x="6089904" y="3035808"/>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11 paper</a:t>
            </a:r>
            <a:endParaRPr lang="en-US" sz="950" dirty="0"/>
          </a:p>
        </p:txBody>
      </p:sp>
      <p:sp>
        <p:nvSpPr>
          <p:cNvPr id="47" name="Text 45"/>
          <p:cNvSpPr/>
          <p:nvPr/>
        </p:nvSpPr>
        <p:spPr>
          <a:xfrm>
            <a:off x="6089904" y="331012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48" name="Text 46"/>
          <p:cNvSpPr/>
          <p:nvPr/>
        </p:nvSpPr>
        <p:spPr>
          <a:xfrm>
            <a:off x="6089904" y="3465576"/>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endParaRPr lang="en-US" sz="1300" dirty="0"/>
          </a:p>
        </p:txBody>
      </p:sp>
      <p:sp>
        <p:nvSpPr>
          <p:cNvPr id="49" name="Text 47"/>
          <p:cNvSpPr/>
          <p:nvPr/>
        </p:nvSpPr>
        <p:spPr>
          <a:xfrm>
            <a:off x="6089904" y="373989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50" name="Text 48"/>
          <p:cNvSpPr/>
          <p:nvPr/>
        </p:nvSpPr>
        <p:spPr>
          <a:xfrm>
            <a:off x="6089904" y="3895344"/>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51" name="Shape 49"/>
          <p:cNvSpPr/>
          <p:nvPr/>
        </p:nvSpPr>
        <p:spPr>
          <a:xfrm>
            <a:off x="6089904" y="4187952"/>
            <a:ext cx="2615184" cy="0"/>
          </a:xfrm>
          <a:prstGeom prst="line">
            <a:avLst/>
          </a:prstGeom>
          <a:noFill/>
          <a:ln w="12700">
            <a:solidFill>
              <a:srgbClr val="E3E9F2"/>
            </a:solidFill>
            <a:prstDash val="solid"/>
          </a:ln>
        </p:spPr>
      </p:sp>
      <p:sp>
        <p:nvSpPr>
          <p:cNvPr id="52" name="Text 50"/>
          <p:cNvSpPr/>
          <p:nvPr/>
        </p:nvSpPr>
        <p:spPr>
          <a:xfrm>
            <a:off x="6089904" y="4242816"/>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53" name="Text 51"/>
          <p:cNvSpPr/>
          <p:nvPr/>
        </p:nvSpPr>
        <p:spPr>
          <a:xfrm>
            <a:off x="6089904" y="4407408"/>
            <a:ext cx="2615184" cy="329184"/>
          </a:xfrm>
          <a:prstGeom prst="rect">
            <a:avLst/>
          </a:prstGeom>
          <a:noFill/>
          <a:ln/>
        </p:spPr>
        <p:txBody>
          <a:bodyPr wrap="square" lIns="0" tIns="0" rIns="0" bIns="0" rtlCol="0" anchor="t"/>
          <a:lstStyle/>
          <a:p>
            <a:pPr algn="l" indent="0" marL="0">
              <a:buNone/>
            </a:pPr>
            <a:r>
              <a:rPr lang="en-US" sz="850" i="1" dirty="0">
                <a:solidFill>
                  <a:srgbClr val="5A6B82"/>
                </a:solidFill>
                <a:latin typeface="Arial" pitchFamily="34" charset="0"/>
                <a:ea typeface="Arial" pitchFamily="34" charset="-122"/>
                <a:cs typeface="Arial" pitchFamily="34" charset="-120"/>
              </a:rPr>
              <a:t>'Zero-First-Second: t½ goes Up-Flat-Down with [A]₀'.</a:t>
            </a:r>
            <a:endParaRPr lang="en-US" sz="850" dirty="0"/>
          </a:p>
        </p:txBody>
      </p:sp>
      <p:sp>
        <p:nvSpPr>
          <p:cNvPr id="54" name="Shape 52"/>
          <p:cNvSpPr/>
          <p:nvPr/>
        </p:nvSpPr>
        <p:spPr>
          <a:xfrm>
            <a:off x="292608" y="4590288"/>
            <a:ext cx="5486400" cy="292608"/>
          </a:xfrm>
          <a:prstGeom prst="roundRect">
            <a:avLst>
              <a:gd name="adj" fmla="val 12500"/>
            </a:avLst>
          </a:prstGeom>
          <a:solidFill>
            <a:srgbClr val="FBF1DE"/>
          </a:solidFill>
          <a:ln w="12700">
            <a:solidFill>
              <a:srgbClr val="EAD0A0"/>
            </a:solidFill>
            <a:prstDash val="solid"/>
          </a:ln>
        </p:spPr>
      </p:sp>
      <p:sp>
        <p:nvSpPr>
          <p:cNvPr id="55" name="Shape 53"/>
          <p:cNvSpPr/>
          <p:nvPr/>
        </p:nvSpPr>
        <p:spPr>
          <a:xfrm>
            <a:off x="292608" y="4590288"/>
            <a:ext cx="64008" cy="292608"/>
          </a:xfrm>
          <a:prstGeom prst="rect">
            <a:avLst/>
          </a:prstGeom>
          <a:solidFill>
            <a:srgbClr val="C9821B"/>
          </a:solidFill>
          <a:ln w="12700">
            <a:solidFill>
              <a:srgbClr val="C9821B"/>
            </a:solidFill>
            <a:prstDash val="solid"/>
          </a:ln>
        </p:spPr>
      </p:sp>
      <p:sp>
        <p:nvSpPr>
          <p:cNvPr id="56" name="Text 54"/>
          <p:cNvSpPr/>
          <p:nvPr/>
        </p:nvSpPr>
        <p:spPr>
          <a:xfrm>
            <a:off x="438912" y="4590288"/>
            <a:ext cx="5248656" cy="292608"/>
          </a:xfrm>
          <a:prstGeom prst="rect">
            <a:avLst/>
          </a:prstGeom>
          <a:noFill/>
          <a:ln/>
        </p:spPr>
        <p:txBody>
          <a:bodyPr wrap="square" lIns="0" tIns="0" rIns="0" bIns="0" rtlCol="0" anchor="ctr"/>
          <a:lstStyle/>
          <a:p>
            <a:pPr algn="l" indent="0" marL="0">
              <a:buNone/>
            </a:pPr>
            <a:r>
              <a:rPr lang="en-US" sz="800" b="1" dirty="0">
                <a:solidFill>
                  <a:srgbClr val="C9821B"/>
                </a:solidFill>
                <a:latin typeface="Arial" pitchFamily="34" charset="0"/>
                <a:ea typeface="Arial" pitchFamily="34" charset="-122"/>
                <a:cs typeface="Arial" pitchFamily="34" charset="-120"/>
              </a:rPr>
              <a:t>SELF-PRACTICE  official answer key not printed in the source — attempt this, then verify.</a:t>
            </a:r>
            <a:endParaRPr lang="en-US" sz="800" dirty="0"/>
          </a:p>
        </p:txBody>
      </p:sp>
      <p:sp>
        <p:nvSpPr>
          <p:cNvPr id="57" name="Shape 55"/>
          <p:cNvSpPr/>
          <p:nvPr/>
        </p:nvSpPr>
        <p:spPr>
          <a:xfrm>
            <a:off x="274320" y="4846320"/>
            <a:ext cx="8595360" cy="0"/>
          </a:xfrm>
          <a:prstGeom prst="line">
            <a:avLst/>
          </a:prstGeom>
          <a:noFill/>
          <a:ln w="12700">
            <a:solidFill>
              <a:srgbClr val="E3E9F2"/>
            </a:solidFill>
            <a:prstDash val="solid"/>
          </a:ln>
        </p:spPr>
      </p:sp>
      <p:sp>
        <p:nvSpPr>
          <p:cNvPr id="58" name="Text 56"/>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59" name="Text 57"/>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  ·  Practice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Chemical Kinetics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Rate = −(1/a)d[A]/dt; order comes only from experiment, molecularity from the elementary step. Integrated laws: zero → [A]=[A]₀−kt, first → ln[A]=ln[A]₀−kt, second → 1/[A]=1/[A]₀+kt.</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t½(1st) = 0.693/k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t½(2nd) = 1/(k[A]₀)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t½(0th) = [A]₀/2k</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 = A e^(−Ea/RT)</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ln(k₂/k₁) = (Ea/R)(1/T₁ − 1/T₂)</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Order vs molecularity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Half-life dependence on [A]₀</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Units of k by order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Pseudo-first-order conditions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Steady-state vs pre-equilibrium</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Reading order from stoichiometric coefficients; mixing log₁₀ and ln in t½ problems (0.693 = ln 2, 2.303 = ln 10).</a:t>
            </a:r>
            <a:endParaRPr lang="en-US" sz="900" dirty="0"/>
          </a:p>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If t½ halves when [A]₀ doubles → second order; if t½ doubles → zero order; unchanged → first order.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Q35   Q36   Q37   Q38   Q39   Q40   Q41   Q42   Q43   Q44   Q45   Q46   Q47   Q48   …</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6 question(s) next session on Chemical Kinetics – General.</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3"/>
          <a:stretch>
            <a:fillRect/>
          </a:stretch>
        </p:blipFill>
        <p:spPr>
          <a:xfrm>
            <a:off x="8092440" y="4114800"/>
            <a:ext cx="640080" cy="640080"/>
          </a:xfrm>
          <a:prstGeom prst="rect">
            <a:avLst/>
          </a:prstGeom>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167.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16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169.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70.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171.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168</Slides>
  <Notes>384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384</vt:i4>
      </vt:variant>
    </vt:vector>
  </HeadingPairs>
  <TitlesOfParts>
    <vt:vector size="38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lpstr>Slide 315</vt:lpstr>
      <vt:lpstr>Slide 316</vt:lpstr>
      <vt:lpstr>Slide 317</vt:lpstr>
      <vt:lpstr>Slide 318</vt:lpstr>
      <vt:lpstr>Slide 319</vt:lpstr>
      <vt:lpstr>Slide 320</vt:lpstr>
      <vt:lpstr>Slide 321</vt:lpstr>
      <vt:lpstr>Slide 322</vt:lpstr>
      <vt:lpstr>Slide 323</vt:lpstr>
      <vt:lpstr>Slide 324</vt:lpstr>
      <vt:lpstr>Slide 325</vt:lpstr>
      <vt:lpstr>Slide 326</vt:lpstr>
      <vt:lpstr>Slide 327</vt:lpstr>
      <vt:lpstr>Slide 328</vt:lpstr>
      <vt:lpstr>Slide 329</vt:lpstr>
      <vt:lpstr>Slide 330</vt:lpstr>
      <vt:lpstr>Slide 331</vt:lpstr>
      <vt:lpstr>Slide 332</vt:lpstr>
      <vt:lpstr>Slide 333</vt:lpstr>
      <vt:lpstr>Slide 334</vt:lpstr>
      <vt:lpstr>Slide 335</vt:lpstr>
      <vt:lpstr>Slide 336</vt:lpstr>
      <vt:lpstr>Slide 337</vt:lpstr>
      <vt:lpstr>Slide 338</vt:lpstr>
      <vt:lpstr>Slide 339</vt:lpstr>
      <vt:lpstr>Slide 340</vt:lpstr>
      <vt:lpstr>Slide 341</vt:lpstr>
      <vt:lpstr>Slide 342</vt:lpstr>
      <vt:lpstr>Slide 343</vt:lpstr>
      <vt:lpstr>Slide 344</vt:lpstr>
      <vt:lpstr>Slide 345</vt:lpstr>
      <vt:lpstr>Slide 346</vt:lpstr>
      <vt:lpstr>Slide 347</vt:lpstr>
      <vt:lpstr>Slide 348</vt:lpstr>
      <vt:lpstr>Slide 349</vt:lpstr>
      <vt:lpstr>Slide 350</vt:lpstr>
      <vt:lpstr>Slide 351</vt:lpstr>
      <vt:lpstr>Slide 352</vt:lpstr>
      <vt:lpstr>Slide 353</vt:lpstr>
      <vt:lpstr>Slide 354</vt:lpstr>
      <vt:lpstr>Slide 355</vt:lpstr>
      <vt:lpstr>Slide 356</vt:lpstr>
      <vt:lpstr>Slide 357</vt:lpstr>
      <vt:lpstr>Slide 358</vt:lpstr>
      <vt:lpstr>Slide 359</vt:lpstr>
      <vt:lpstr>Slide 360</vt:lpstr>
      <vt:lpstr>Slide 361</vt:lpstr>
      <vt:lpstr>Slide 362</vt:lpstr>
      <vt:lpstr>Slide 363</vt:lpstr>
      <vt:lpstr>Slide 364</vt:lpstr>
      <vt:lpstr>Slide 365</vt:lpstr>
      <vt:lpstr>Slide 366</vt:lpstr>
      <vt:lpstr>Slide 367</vt:lpstr>
      <vt:lpstr>Slide 368</vt:lpstr>
      <vt:lpstr>Slide 369</vt:lpstr>
      <vt:lpstr>Slide 370</vt:lpstr>
      <vt:lpstr>Slide 371</vt:lpstr>
      <vt:lpstr>Slide 372</vt:lpstr>
      <vt:lpstr>Slide 373</vt:lpstr>
      <vt:lpstr>Slide 374</vt:lpstr>
      <vt:lpstr>Slide 375</vt:lpstr>
      <vt:lpstr>Slide 376</vt:lpstr>
      <vt:lpstr>Slide 377</vt:lpstr>
      <vt:lpstr>Slide 378</vt:lpstr>
      <vt:lpstr>Slide 379</vt:lpstr>
      <vt:lpstr>Slide 380</vt:lpstr>
      <vt:lpstr>Slide 381</vt:lpstr>
      <vt:lpstr>Slide 382</vt:lpstr>
      <vt:lpstr>Slide 383</vt:lpstr>
      <vt:lpstr>Slide 384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Quantum Chemistry PYQ Book</dc:title>
  <dc:subject>PptxGenJS Presentation</dc:subject>
  <dc:creator>Mr. Aniket Bhardwaj | ABC Chemistry</dc:creator>
  <cp:lastModifiedBy>Mr. Aniket Bhardwaj | ABC Chemistry</cp:lastModifiedBy>
  <cp:revision>1</cp:revision>
  <dcterms:created xsi:type="dcterms:W3CDTF">2026-07-06T00:51:40Z</dcterms:created>
  <dcterms:modified xsi:type="dcterms:W3CDTF">2026-07-06T00:51:40Z</dcterms:modified>
</cp:coreProperties>
</file>