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Masters/slideMaster158.xml" ContentType="application/vnd.openxmlformats-officedocument.presentationml.slideMaster+xml"/>
  <Override PartName="/ppt/slideMasters/slideMaster159.xml" ContentType="application/vnd.openxmlformats-officedocument.presentationml.slideMaster+xml"/>
  <Override PartName="/ppt/slideMasters/slideMaster160.xml" ContentType="application/vnd.openxmlformats-officedocument.presentationml.slideMaster+xml"/>
  <Override PartName="/ppt/slideMasters/slideMaster161.xml" ContentType="application/vnd.openxmlformats-officedocument.presentationml.slideMaster+xml"/>
  <Override PartName="/ppt/slideMasters/slideMaster162.xml" ContentType="application/vnd.openxmlformats-officedocument.presentationml.slideMaster+xml"/>
  <Override PartName="/ppt/slideMasters/slideMaster163.xml" ContentType="application/vnd.openxmlformats-officedocument.presentationml.slideMaster+xml"/>
  <Override PartName="/ppt/slideMasters/slideMaster164.xml" ContentType="application/vnd.openxmlformats-officedocument.presentationml.slideMaster+xml"/>
  <Override PartName="/ppt/slideMasters/slideMaster165.xml" ContentType="application/vnd.openxmlformats-officedocument.presentationml.slideMaster+xml"/>
  <Override PartName="/ppt/slideMasters/slideMaster166.xml" ContentType="application/vnd.openxmlformats-officedocument.presentationml.slideMaster+xml"/>
  <Override PartName="/ppt/slideMasters/slideMaster167.xml" ContentType="application/vnd.openxmlformats-officedocument.presentationml.slideMaster+xml"/>
  <Override PartName="/ppt/slideMasters/slideMaster168.xml" ContentType="application/vnd.openxmlformats-officedocument.presentationml.slideMaster+xml"/>
  <Override PartName="/ppt/slideMasters/slideMaster169.xml" ContentType="application/vnd.openxmlformats-officedocument.presentationml.slideMaster+xml"/>
  <Override PartName="/ppt/slideMasters/slideMaster170.xml" ContentType="application/vnd.openxmlformats-officedocument.presentationml.slideMaster+xml"/>
  <Override PartName="/ppt/slideMasters/slideMaster171.xml" ContentType="application/vnd.openxmlformats-officedocument.presentationml.slideMaster+xml"/>
  <Override PartName="/ppt/slideMasters/slideMaster172.xml" ContentType="application/vnd.openxmlformats-officedocument.presentationml.slideMaster+xml"/>
  <Override PartName="/ppt/slideMasters/slideMaster173.xml" ContentType="application/vnd.openxmlformats-officedocument.presentationml.slideMaster+xml"/>
  <Override PartName="/ppt/slideMasters/slideMaster174.xml" ContentType="application/vnd.openxmlformats-officedocument.presentationml.slideMaster+xml"/>
  <Override PartName="/ppt/slideMasters/slideMaster175.xml" ContentType="application/vnd.openxmlformats-officedocument.presentationml.slideMaster+xml"/>
  <Override PartName="/ppt/slideMasters/slideMaster176.xml" ContentType="application/vnd.openxmlformats-officedocument.presentationml.slideMaster+xml"/>
  <Override PartName="/ppt/slideMasters/slideMaster177.xml" ContentType="application/vnd.openxmlformats-officedocument.presentationml.slideMaster+xml"/>
  <Override PartName="/ppt/slideMasters/slideMaster178.xml" ContentType="application/vnd.openxmlformats-officedocument.presentationml.slideMaster+xml"/>
  <Override PartName="/ppt/slideMasters/slideMaster179.xml" ContentType="application/vnd.openxmlformats-officedocument.presentationml.slideMaster+xml"/>
  <Override PartName="/ppt/slideMasters/slideMaster180.xml" ContentType="application/vnd.openxmlformats-officedocument.presentationml.slideMaster+xml"/>
  <Override PartName="/ppt/slideMasters/slideMaster181.xml" ContentType="application/vnd.openxmlformats-officedocument.presentationml.slideMaster+xml"/>
  <Override PartName="/ppt/slideMasters/slideMaster182.xml" ContentType="application/vnd.openxmlformats-officedocument.presentationml.slideMaster+xml"/>
  <Override PartName="/ppt/slideMasters/slideMaster183.xml" ContentType="application/vnd.openxmlformats-officedocument.presentationml.slideMaster+xml"/>
  <Override PartName="/ppt/slideMasters/slideMaster184.xml" ContentType="application/vnd.openxmlformats-officedocument.presentationml.slideMaster+xml"/>
  <Override PartName="/ppt/slideMasters/slideMaster185.xml" ContentType="application/vnd.openxmlformats-officedocument.presentationml.slideMaster+xml"/>
  <Override PartName="/ppt/slideMasters/slideMaster186.xml" ContentType="application/vnd.openxmlformats-officedocument.presentationml.slideMaster+xml"/>
  <Override PartName="/ppt/slideMasters/slideMaster187.xml" ContentType="application/vnd.openxmlformats-officedocument.presentationml.slideMaster+xml"/>
  <Override PartName="/ppt/slideMasters/slideMaster188.xml" ContentType="application/vnd.openxmlformats-officedocument.presentationml.slideMaster+xml"/>
  <Override PartName="/ppt/slideMasters/slideMaster189.xml" ContentType="application/vnd.openxmlformats-officedocument.presentationml.slideMaster+xml"/>
  <Override PartName="/ppt/slideMasters/slideMaster190.xml" ContentType="application/vnd.openxmlformats-officedocument.presentationml.slideMaster+xml"/>
  <Override PartName="/ppt/slideMasters/slideMaster191.xml" ContentType="application/vnd.openxmlformats-officedocument.presentationml.slideMaster+xml"/>
  <Override PartName="/ppt/slideMasters/slideMaster192.xml" ContentType="application/vnd.openxmlformats-officedocument.presentationml.slideMaster+xml"/>
  <Override PartName="/ppt/slideMasters/slideMaster193.xml" ContentType="application/vnd.openxmlformats-officedocument.presentationml.slideMaster+xml"/>
  <Override PartName="/ppt/slideMasters/slideMaster194.xml" ContentType="application/vnd.openxmlformats-officedocument.presentationml.slideMaster+xml"/>
  <Override PartName="/ppt/slideMasters/slideMaster195.xml" ContentType="application/vnd.openxmlformats-officedocument.presentationml.slideMaster+xml"/>
  <Override PartName="/ppt/slideMasters/slideMaster196.xml" ContentType="application/vnd.openxmlformats-officedocument.presentationml.slideMaster+xml"/>
  <Override PartName="/ppt/slideMasters/slideMaster197.xml" ContentType="application/vnd.openxmlformats-officedocument.presentationml.slideMaster+xml"/>
  <Override PartName="/ppt/slideMasters/slideMaster198.xml" ContentType="application/vnd.openxmlformats-officedocument.presentationml.slideMaster+xml"/>
  <Override PartName="/ppt/slideMasters/slideMaster199.xml" ContentType="application/vnd.openxmlformats-officedocument.presentationml.slideMaster+xml"/>
  <Override PartName="/ppt/slideMasters/slideMaster200.xml" ContentType="application/vnd.openxmlformats-officedocument.presentationml.slideMaster+xml"/>
  <Override PartName="/ppt/slideMasters/slideMaster201.xml" ContentType="application/vnd.openxmlformats-officedocument.presentationml.slideMaster+xml"/>
  <Override PartName="/ppt/slideMasters/slideMaster202.xml" ContentType="application/vnd.openxmlformats-officedocument.presentationml.slideMaster+xml"/>
  <Override PartName="/ppt/slideMasters/slideMaster203.xml" ContentType="application/vnd.openxmlformats-officedocument.presentationml.slideMaster+xml"/>
  <Override PartName="/ppt/slideMasters/slideMaster204.xml" ContentType="application/vnd.openxmlformats-officedocument.presentationml.slideMaster+xml"/>
  <Override PartName="/ppt/slideMasters/slideMaster205.xml" ContentType="application/vnd.openxmlformats-officedocument.presentationml.slideMaster+xml"/>
  <Override PartName="/ppt/slideMasters/slideMaster206.xml" ContentType="application/vnd.openxmlformats-officedocument.presentationml.slideMaster+xml"/>
  <Override PartName="/ppt/slideMasters/slideMaster207.xml" ContentType="application/vnd.openxmlformats-officedocument.presentationml.slideMaster+xml"/>
  <Override PartName="/ppt/slideMasters/slideMaster208.xml" ContentType="application/vnd.openxmlformats-officedocument.presentationml.slideMaster+xml"/>
  <Override PartName="/ppt/slideMasters/slideMaster209.xml" ContentType="application/vnd.openxmlformats-officedocument.presentationml.slideMaster+xml"/>
  <Override PartName="/ppt/slideMasters/slideMaster210.xml" ContentType="application/vnd.openxmlformats-officedocument.presentationml.slideMaster+xml"/>
  <Override PartName="/ppt/slideMasters/slideMaster211.xml" ContentType="application/vnd.openxmlformats-officedocument.presentationml.slideMaster+xml"/>
  <Override PartName="/ppt/slideMasters/slideMaster212.xml" ContentType="application/vnd.openxmlformats-officedocument.presentationml.slideMaster+xml"/>
  <Override PartName="/ppt/slideMasters/slideMaster213.xml" ContentType="application/vnd.openxmlformats-officedocument.presentationml.slideMaster+xml"/>
  <Override PartName="/ppt/slideMasters/slideMaster214.xml" ContentType="application/vnd.openxmlformats-officedocument.presentationml.slideMaster+xml"/>
  <Override PartName="/ppt/slideMasters/slideMaster215.xml" ContentType="application/vnd.openxmlformats-officedocument.presentationml.slideMaster+xml"/>
  <Override PartName="/ppt/slideMasters/slideMaster216.xml" ContentType="application/vnd.openxmlformats-officedocument.presentationml.slideMaster+xml"/>
  <Override PartName="/ppt/slideMasters/slideMaster217.xml" ContentType="application/vnd.openxmlformats-officedocument.presentationml.slideMaster+xml"/>
  <Override PartName="/ppt/slideMasters/slideMaster218.xml" ContentType="application/vnd.openxmlformats-officedocument.presentationml.slideMaster+xml"/>
  <Override PartName="/ppt/slideMasters/slideMaster219.xml" ContentType="application/vnd.openxmlformats-officedocument.presentationml.slideMaster+xml"/>
  <Override PartName="/ppt/slideMasters/slideMaster220.xml" ContentType="application/vnd.openxmlformats-officedocument.presentationml.slideMaster+xml"/>
  <Override PartName="/ppt/slideMasters/slideMaster221.xml" ContentType="application/vnd.openxmlformats-officedocument.presentationml.slideMaster+xml"/>
  <Override PartName="/ppt/slideMasters/slideMaster222.xml" ContentType="application/vnd.openxmlformats-officedocument.presentationml.slideMaster+xml"/>
  <Override PartName="/ppt/slideMasters/slideMaster223.xml" ContentType="application/vnd.openxmlformats-officedocument.presentationml.slideMaster+xml"/>
  <Override PartName="/ppt/slideMasters/slideMaster224.xml" ContentType="application/vnd.openxmlformats-officedocument.presentationml.slideMaster+xml"/>
  <Override PartName="/ppt/slideMasters/slideMaster225.xml" ContentType="application/vnd.openxmlformats-officedocument.presentationml.slideMaster+xml"/>
  <Override PartName="/ppt/slideMasters/slideMaster226.xml" ContentType="application/vnd.openxmlformats-officedocument.presentationml.slideMaster+xml"/>
  <Override PartName="/ppt/slideMasters/slideMaster227.xml" ContentType="application/vnd.openxmlformats-officedocument.presentationml.slideMaster+xml"/>
  <Override PartName="/ppt/slideMasters/slideMaster228.xml" ContentType="application/vnd.openxmlformats-officedocument.presentationml.slideMaster+xml"/>
  <Override PartName="/ppt/slideMasters/slideMaster229.xml" ContentType="application/vnd.openxmlformats-officedocument.presentationml.slideMaster+xml"/>
  <Override PartName="/ppt/slideMasters/slideMaster230.xml" ContentType="application/vnd.openxmlformats-officedocument.presentationml.slideMaster+xml"/>
  <Override PartName="/ppt/slideMasters/slideMaster231.xml" ContentType="application/vnd.openxmlformats-officedocument.presentationml.slideMaster+xml"/>
  <Override PartName="/ppt/slideMasters/slideMaster232.xml" ContentType="application/vnd.openxmlformats-officedocument.presentationml.slideMaster+xml"/>
  <Override PartName="/ppt/slideMasters/slideMaster233.xml" ContentType="application/vnd.openxmlformats-officedocument.presentationml.slideMaster+xml"/>
  <Override PartName="/ppt/slideMasters/slideMaster234.xml" ContentType="application/vnd.openxmlformats-officedocument.presentationml.slideMaster+xml"/>
  <Override PartName="/ppt/slideMasters/slideMaster235.xml" ContentType="application/vnd.openxmlformats-officedocument.presentationml.slideMaster+xml"/>
  <Override PartName="/ppt/slideMasters/slideMaster236.xml" ContentType="application/vnd.openxmlformats-officedocument.presentationml.slideMaster+xml"/>
  <Override PartName="/ppt/slideMasters/slideMaster237.xml" ContentType="application/vnd.openxmlformats-officedocument.presentationml.slideMaster+xml"/>
  <Override PartName="/ppt/slideMasters/slideMaster238.xml" ContentType="application/vnd.openxmlformats-officedocument.presentationml.slideMaster+xml"/>
  <Override PartName="/ppt/slideMasters/slideMaster239.xml" ContentType="application/vnd.openxmlformats-officedocument.presentationml.slideMaster+xml"/>
  <Override PartName="/ppt/slideMasters/slideMaster240.xml" ContentType="application/vnd.openxmlformats-officedocument.presentationml.slideMaster+xml"/>
  <Override PartName="/ppt/slideMasters/slideMaster241.xml" ContentType="application/vnd.openxmlformats-officedocument.presentationml.slideMaster+xml"/>
  <Override PartName="/ppt/slideMasters/slideMaster242.xml" ContentType="application/vnd.openxmlformats-officedocument.presentationml.slideMaster+xml"/>
  <Override PartName="/ppt/slideMasters/slideMaster243.xml" ContentType="application/vnd.openxmlformats-officedocument.presentationml.slideMaster+xml"/>
  <Override PartName="/ppt/slideMasters/slideMaster244.xml" ContentType="application/vnd.openxmlformats-officedocument.presentationml.slideMaster+xml"/>
  <Override PartName="/ppt/slideMasters/slideMaster245.xml" ContentType="application/vnd.openxmlformats-officedocument.presentationml.slideMaster+xml"/>
  <Override PartName="/ppt/slideMasters/slideMaster246.xml" ContentType="application/vnd.openxmlformats-officedocument.presentationml.slideMaster+xml"/>
  <Override PartName="/ppt/slideMasters/slideMaster247.xml" ContentType="application/vnd.openxmlformats-officedocument.presentationml.slideMaster+xml"/>
  <Override PartName="/ppt/slideMasters/slideMaster248.xml" ContentType="application/vnd.openxmlformats-officedocument.presentationml.slideMaster+xml"/>
  <Override PartName="/ppt/slideMasters/slideMaster249.xml" ContentType="application/vnd.openxmlformats-officedocument.presentationml.slideMaster+xml"/>
  <Override PartName="/ppt/slideMasters/slideMaster250.xml" ContentType="application/vnd.openxmlformats-officedocument.presentationml.slideMaster+xml"/>
  <Override PartName="/ppt/slideMasters/slideMaster251.xml" ContentType="application/vnd.openxmlformats-officedocument.presentationml.slideMaster+xml"/>
  <Override PartName="/ppt/slideMasters/slideMaster252.xml" ContentType="application/vnd.openxmlformats-officedocument.presentationml.slideMaster+xml"/>
  <Override PartName="/ppt/slideMasters/slideMaster253.xml" ContentType="application/vnd.openxmlformats-officedocument.presentationml.slideMaster+xml"/>
  <Override PartName="/ppt/slideMasters/slideMaster254.xml" ContentType="application/vnd.openxmlformats-officedocument.presentationml.slideMaster+xml"/>
  <Override PartName="/ppt/slideMasters/slideMaster255.xml" ContentType="application/vnd.openxmlformats-officedocument.presentationml.slideMaster+xml"/>
  <Override PartName="/ppt/slideMasters/slideMaster256.xml" ContentType="application/vnd.openxmlformats-officedocument.presentationml.slideMaster+xml"/>
  <Override PartName="/ppt/slideMasters/slideMaster257.xml" ContentType="application/vnd.openxmlformats-officedocument.presentationml.slideMaster+xml"/>
  <Override PartName="/ppt/slideMasters/slideMaster258.xml" ContentType="application/vnd.openxmlformats-officedocument.presentationml.slideMaster+xml"/>
  <Override PartName="/ppt/slideMasters/slideMaster259.xml" ContentType="application/vnd.openxmlformats-officedocument.presentationml.slideMaster+xml"/>
  <Override PartName="/ppt/slideMasters/slideMaster260.xml" ContentType="application/vnd.openxmlformats-officedocument.presentationml.slideMaster+xml"/>
  <Override PartName="/ppt/slideMasters/slideMaster261.xml" ContentType="application/vnd.openxmlformats-officedocument.presentationml.slideMaster+xml"/>
  <Override PartName="/ppt/slideMasters/slideMaster262.xml" ContentType="application/vnd.openxmlformats-officedocument.presentationml.slideMaster+xml"/>
  <Override PartName="/ppt/slideMasters/slideMaster263.xml" ContentType="application/vnd.openxmlformats-officedocument.presentationml.slideMaster+xml"/>
  <Override PartName="/ppt/slideMasters/slideMaster264.xml" ContentType="application/vnd.openxmlformats-officedocument.presentationml.slideMaster+xml"/>
  <Override PartName="/ppt/slideMasters/slideMaster265.xml" ContentType="application/vnd.openxmlformats-officedocument.presentationml.slideMaster+xml"/>
  <Override PartName="/ppt/slideMasters/slideMaster266.xml" ContentType="application/vnd.openxmlformats-officedocument.presentationml.slideMaster+xml"/>
  <Override PartName="/ppt/slideMasters/slideMaster267.xml" ContentType="application/vnd.openxmlformats-officedocument.presentationml.slideMaster+xml"/>
  <Override PartName="/ppt/slideMasters/slideMaster268.xml" ContentType="application/vnd.openxmlformats-officedocument.presentationml.slideMaster+xml"/>
  <Override PartName="/ppt/slideMasters/slideMaster269.xml" ContentType="application/vnd.openxmlformats-officedocument.presentationml.slideMaster+xml"/>
  <Override PartName="/ppt/slideMasters/slideMaster270.xml" ContentType="application/vnd.openxmlformats-officedocument.presentationml.slideMaster+xml"/>
  <Override PartName="/ppt/slideMasters/slideMaster271.xml" ContentType="application/vnd.openxmlformats-officedocument.presentationml.slideMaster+xml"/>
  <Override PartName="/ppt/slideMasters/slideMaster272.xml" ContentType="application/vnd.openxmlformats-officedocument.presentationml.slideMaster+xml"/>
  <Override PartName="/ppt/slideMasters/slideMaster273.xml" ContentType="application/vnd.openxmlformats-officedocument.presentationml.slideMaster+xml"/>
  <Override PartName="/ppt/slideMasters/slideMaster274.xml" ContentType="application/vnd.openxmlformats-officedocument.presentationml.slideMaster+xml"/>
  <Override PartName="/ppt/slideMasters/slideMaster275.xml" ContentType="application/vnd.openxmlformats-officedocument.presentationml.slideMaster+xml"/>
  <Override PartName="/ppt/slideMasters/slideMaster276.xml" ContentType="application/vnd.openxmlformats-officedocument.presentationml.slideMaster+xml"/>
  <Override PartName="/ppt/slideMasters/slideMaster277.xml" ContentType="application/vnd.openxmlformats-officedocument.presentationml.slideMaster+xml"/>
  <Override PartName="/ppt/slideMasters/slideMaster278.xml" ContentType="application/vnd.openxmlformats-officedocument.presentationml.slideMaster+xml"/>
  <Override PartName="/ppt/slideMasters/slideMaster279.xml" ContentType="application/vnd.openxmlformats-officedocument.presentationml.slideMaster+xml"/>
  <Override PartName="/ppt/slideMasters/slideMaster280.xml" ContentType="application/vnd.openxmlformats-officedocument.presentationml.slideMaster+xml"/>
  <Override PartName="/ppt/slideMasters/slideMaster281.xml" ContentType="application/vnd.openxmlformats-officedocument.presentationml.slideMaster+xml"/>
  <Override PartName="/ppt/slideMasters/slideMaster282.xml" ContentType="application/vnd.openxmlformats-officedocument.presentationml.slideMaster+xml"/>
  <Override PartName="/ppt/slideMasters/slideMaster283.xml" ContentType="application/vnd.openxmlformats-officedocument.presentationml.slideMaster+xml"/>
  <Override PartName="/ppt/slideMasters/slideMaster284.xml" ContentType="application/vnd.openxmlformats-officedocument.presentationml.slideMaster+xml"/>
  <Override PartName="/ppt/slideMasters/slideMaster285.xml" ContentType="application/vnd.openxmlformats-officedocument.presentationml.slideMaster+xml"/>
  <Override PartName="/ppt/slideMasters/slideMaster286.xml" ContentType="application/vnd.openxmlformats-officedocument.presentationml.slideMaster+xml"/>
  <Override PartName="/ppt/slideMasters/slideMaster287.xml" ContentType="application/vnd.openxmlformats-officedocument.presentationml.slideMaster+xml"/>
  <Override PartName="/ppt/slideMasters/slideMaster288.xml" ContentType="application/vnd.openxmlformats-officedocument.presentationml.slideMaster+xml"/>
  <Override PartName="/ppt/slideMasters/slideMaster289.xml" ContentType="application/vnd.openxmlformats-officedocument.presentationml.slideMaster+xml"/>
  <Override PartName="/ppt/slideMasters/slideMaster290.xml" ContentType="application/vnd.openxmlformats-officedocument.presentationml.slideMaster+xml"/>
  <Override PartName="/ppt/slideMasters/slideMaster291.xml" ContentType="application/vnd.openxmlformats-officedocument.presentationml.slideMaster+xml"/>
  <Override PartName="/ppt/slideMasters/slideMaster292.xml" ContentType="application/vnd.openxmlformats-officedocument.presentationml.slideMaster+xml"/>
  <Override PartName="/ppt/slideMasters/slideMaster293.xml" ContentType="application/vnd.openxmlformats-officedocument.presentationml.slideMaster+xml"/>
  <Override PartName="/ppt/slideMasters/slideMaster294.xml" ContentType="application/vnd.openxmlformats-officedocument.presentationml.slideMaster+xml"/>
  <Override PartName="/ppt/slideMasters/slideMaster295.xml" ContentType="application/vnd.openxmlformats-officedocument.presentationml.slideMaster+xml"/>
  <Override PartName="/ppt/slideMasters/slideMaster296.xml" ContentType="application/vnd.openxmlformats-officedocument.presentationml.slideMaster+xml"/>
  <Override PartName="/ppt/slideMasters/slideMaster297.xml" ContentType="application/vnd.openxmlformats-officedocument.presentationml.slideMaster+xml"/>
  <Override PartName="/ppt/slideMasters/slideMaster298.xml" ContentType="application/vnd.openxmlformats-officedocument.presentationml.slideMaster+xml"/>
  <Override PartName="/ppt/slideMasters/slideMaster299.xml" ContentType="application/vnd.openxmlformats-officedocument.presentationml.slideMaster+xml"/>
  <Override PartName="/ppt/slideMasters/slideMaster300.xml" ContentType="application/vnd.openxmlformats-officedocument.presentationml.slideMaster+xml"/>
  <Override PartName="/ppt/slideMasters/slideMaster301.xml" ContentType="application/vnd.openxmlformats-officedocument.presentationml.slideMaster+xml"/>
  <Override PartName="/ppt/slideMasters/slideMaster302.xml" ContentType="application/vnd.openxmlformats-officedocument.presentationml.slideMaster+xml"/>
  <Override PartName="/ppt/slideMasters/slideMaster303.xml" ContentType="application/vnd.openxmlformats-officedocument.presentationml.slideMaster+xml"/>
  <Override PartName="/ppt/slideMasters/slideMaster304.xml" ContentType="application/vnd.openxmlformats-officedocument.presentationml.slideMaster+xml"/>
  <Override PartName="/ppt/slideMasters/slideMaster305.xml" ContentType="application/vnd.openxmlformats-officedocument.presentationml.slideMaster+xml"/>
  <Override PartName="/ppt/slideMasters/slideMaster306.xml" ContentType="application/vnd.openxmlformats-officedocument.presentationml.slideMaster+xml"/>
  <Override PartName="/ppt/slideMasters/slideMaster307.xml" ContentType="application/vnd.openxmlformats-officedocument.presentationml.slideMaster+xml"/>
  <Override PartName="/ppt/slideMasters/slideMaster308.xml" ContentType="application/vnd.openxmlformats-officedocument.presentationml.slideMaster+xml"/>
  <Override PartName="/ppt/slideMasters/slideMaster309.xml" ContentType="application/vnd.openxmlformats-officedocument.presentationml.slideMaster+xml"/>
  <Override PartName="/ppt/slideMasters/slideMaster310.xml" ContentType="application/vnd.openxmlformats-officedocument.presentationml.slideMaster+xml"/>
  <Override PartName="/ppt/slideMasters/slideMaster311.xml" ContentType="application/vnd.openxmlformats-officedocument.presentationml.slideMaster+xml"/>
  <Override PartName="/ppt/slideMasters/slideMaster312.xml" ContentType="application/vnd.openxmlformats-officedocument.presentationml.slideMaster+xml"/>
  <Override PartName="/ppt/slideMasters/slideMaster313.xml" ContentType="application/vnd.openxmlformats-officedocument.presentationml.slideMaster+xml"/>
  <Override PartName="/ppt/slideMasters/slideMaster314.xml" ContentType="application/vnd.openxmlformats-officedocument.presentationml.slideMaster+xml"/>
  <Override PartName="/ppt/slideMasters/slideMaster315.xml" ContentType="application/vnd.openxmlformats-officedocument.presentationml.slideMaster+xml"/>
  <Override PartName="/ppt/slideMasters/slideMaster316.xml" ContentType="application/vnd.openxmlformats-officedocument.presentationml.slideMaster+xml"/>
  <Override PartName="/ppt/slideMasters/slideMaster317.xml" ContentType="application/vnd.openxmlformats-officedocument.presentationml.slideMaster+xml"/>
  <Override PartName="/ppt/slideMasters/slideMaster318.xml" ContentType="application/vnd.openxmlformats-officedocument.presentationml.slideMaster+xml"/>
  <Override PartName="/ppt/slideMasters/slideMaster319.xml" ContentType="application/vnd.openxmlformats-officedocument.presentationml.slideMaster+xml"/>
  <Override PartName="/ppt/slideMasters/slideMaster320.xml" ContentType="application/vnd.openxmlformats-officedocument.presentationml.slideMaster+xml"/>
  <Override PartName="/ppt/slideMasters/slideMaster321.xml" ContentType="application/vnd.openxmlformats-officedocument.presentationml.slideMaster+xml"/>
  <Override PartName="/ppt/slideMasters/slideMaster322.xml" ContentType="application/vnd.openxmlformats-officedocument.presentationml.slideMaster+xml"/>
  <Override PartName="/ppt/slideMasters/slideMaster323.xml" ContentType="application/vnd.openxmlformats-officedocument.presentationml.slideMaster+xml"/>
  <Override PartName="/ppt/slideMasters/slideMaster324.xml" ContentType="application/vnd.openxmlformats-officedocument.presentationml.slideMaster+xml"/>
  <Override PartName="/ppt/slideMasters/slideMaster325.xml" ContentType="application/vnd.openxmlformats-officedocument.presentationml.slideMaster+xml"/>
  <Override PartName="/ppt/slideMasters/slideMaster326.xml" ContentType="application/vnd.openxmlformats-officedocument.presentationml.slideMaster+xml"/>
  <Override PartName="/ppt/slideMasters/slideMaster327.xml" ContentType="application/vnd.openxmlformats-officedocument.presentationml.slideMaster+xml"/>
  <Override PartName="/ppt/slideMasters/slideMaster328.xml" ContentType="application/vnd.openxmlformats-officedocument.presentationml.slideMaster+xml"/>
  <Override PartName="/ppt/slideMasters/slideMaster329.xml" ContentType="application/vnd.openxmlformats-officedocument.presentationml.slideMaster+xml"/>
  <Override PartName="/ppt/slideMasters/slideMaster330.xml" ContentType="application/vnd.openxmlformats-officedocument.presentationml.slideMaster+xml"/>
  <Override PartName="/ppt/slideMasters/slideMaster331.xml" ContentType="application/vnd.openxmlformats-officedocument.presentationml.slideMaster+xml"/>
  <Override PartName="/ppt/slideMasters/slideMaster332.xml" ContentType="application/vnd.openxmlformats-officedocument.presentationml.slideMaster+xml"/>
  <Override PartName="/ppt/slideMasters/slideMaster333.xml" ContentType="application/vnd.openxmlformats-officedocument.presentationml.slideMaster+xml"/>
  <Override PartName="/ppt/slideMasters/slideMaster334.xml" ContentType="application/vnd.openxmlformats-officedocument.presentationml.slideMaster+xml"/>
  <Override PartName="/ppt/slideMasters/slideMaster335.xml" ContentType="application/vnd.openxmlformats-officedocument.presentationml.slideMaster+xml"/>
  <Override PartName="/ppt/slideMasters/slideMaster336.xml" ContentType="application/vnd.openxmlformats-officedocument.presentationml.slideMaster+xml"/>
  <Override PartName="/ppt/slideMasters/slideMaster337.xml" ContentType="application/vnd.openxmlformats-officedocument.presentationml.slideMaster+xml"/>
  <Override PartName="/ppt/slideMasters/slideMaster338.xml" ContentType="application/vnd.openxmlformats-officedocument.presentationml.slideMaster+xml"/>
  <Override PartName="/ppt/slideMasters/slideMaster339.xml" ContentType="application/vnd.openxmlformats-officedocument.presentationml.slideMaster+xml"/>
  <Override PartName="/ppt/slideMasters/slideMaster340.xml" ContentType="application/vnd.openxmlformats-officedocument.presentationml.slideMaster+xml"/>
  <Override PartName="/ppt/slideMasters/slideMaster341.xml" ContentType="application/vnd.openxmlformats-officedocument.presentationml.slideMaster+xml"/>
  <Override PartName="/ppt/slideMasters/slideMaster342.xml" ContentType="application/vnd.openxmlformats-officedocument.presentationml.slideMaster+xml"/>
  <Override PartName="/ppt/slideMasters/slideMaster343.xml" ContentType="application/vnd.openxmlformats-officedocument.presentationml.slideMaster+xml"/>
  <Override PartName="/ppt/slideMasters/slideMaster344.xml" ContentType="application/vnd.openxmlformats-officedocument.presentationml.slideMaster+xml"/>
  <Override PartName="/ppt/slideMasters/slideMaster345.xml" ContentType="application/vnd.openxmlformats-officedocument.presentationml.slideMaster+xml"/>
  <Override PartName="/ppt/slideMasters/slideMaster346.xml" ContentType="application/vnd.openxmlformats-officedocument.presentationml.slideMaster+xml"/>
  <Override PartName="/ppt/slideMasters/slideMaster347.xml" ContentType="application/vnd.openxmlformats-officedocument.presentationml.slideMaster+xml"/>
  <Override PartName="/ppt/slideMasters/slideMaster348.xml" ContentType="application/vnd.openxmlformats-officedocument.presentationml.slideMaster+xml"/>
  <Override PartName="/ppt/slideMasters/slideMaster349.xml" ContentType="application/vnd.openxmlformats-officedocument.presentationml.slideMaster+xml"/>
  <Override PartName="/ppt/slideMasters/slideMaster350.xml" ContentType="application/vnd.openxmlformats-officedocument.presentationml.slideMaster+xml"/>
  <Override PartName="/ppt/slideMasters/slideMaster351.xml" ContentType="application/vnd.openxmlformats-officedocument.presentationml.slideMaster+xml"/>
  <Override PartName="/ppt/slideMasters/slideMaster352.xml" ContentType="application/vnd.openxmlformats-officedocument.presentationml.slideMaster+xml"/>
  <Override PartName="/ppt/slideMasters/slideMaster353.xml" ContentType="application/vnd.openxmlformats-officedocument.presentationml.slideMaster+xml"/>
  <Override PartName="/ppt/slideMasters/slideMaster354.xml" ContentType="application/vnd.openxmlformats-officedocument.presentationml.slideMaster+xml"/>
  <Override PartName="/ppt/slideMasters/slideMaster355.xml" ContentType="application/vnd.openxmlformats-officedocument.presentationml.slideMaster+xml"/>
  <Override PartName="/ppt/slideMasters/slideMaster356.xml" ContentType="application/vnd.openxmlformats-officedocument.presentationml.slideMaster+xml"/>
  <Override PartName="/ppt/slideMasters/slideMaster357.xml" ContentType="application/vnd.openxmlformats-officedocument.presentationml.slideMaster+xml"/>
  <Override PartName="/ppt/slideMasters/slideMaster358.xml" ContentType="application/vnd.openxmlformats-officedocument.presentationml.slideMaster+xml"/>
  <Override PartName="/ppt/slideMasters/slideMaster359.xml" ContentType="application/vnd.openxmlformats-officedocument.presentationml.slideMaster+xml"/>
  <Override PartName="/ppt/slideMasters/slideMaster360.xml" ContentType="application/vnd.openxmlformats-officedocument.presentationml.slideMaster+xml"/>
  <Override PartName="/ppt/slideMasters/slideMaster361.xml" ContentType="application/vnd.openxmlformats-officedocument.presentationml.slideMaster+xml"/>
  <Override PartName="/ppt/slideMasters/slideMaster362.xml" ContentType="application/vnd.openxmlformats-officedocument.presentationml.slideMaster+xml"/>
  <Override PartName="/ppt/slideMasters/slideMaster363.xml" ContentType="application/vnd.openxmlformats-officedocument.presentationml.slideMaster+xml"/>
  <Override PartName="/ppt/slideMasters/slideMaster364.xml" ContentType="application/vnd.openxmlformats-officedocument.presentationml.slideMaster+xml"/>
  <Override PartName="/ppt/slideMasters/slideMaster365.xml" ContentType="application/vnd.openxmlformats-officedocument.presentationml.slideMaster+xml"/>
  <Override PartName="/ppt/slideMasters/slideMaster366.xml" ContentType="application/vnd.openxmlformats-officedocument.presentationml.slideMaster+xml"/>
  <Override PartName="/ppt/slideMasters/slideMaster367.xml" ContentType="application/vnd.openxmlformats-officedocument.presentationml.slideMaster+xml"/>
  <Override PartName="/ppt/slideMasters/slideMaster368.xml" ContentType="application/vnd.openxmlformats-officedocument.presentationml.slideMaster+xml"/>
  <Override PartName="/ppt/slideMasters/slideMaster369.xml" ContentType="application/vnd.openxmlformats-officedocument.presentationml.slideMaster+xml"/>
  <Override PartName="/ppt/slideMasters/slideMaster370.xml" ContentType="application/vnd.openxmlformats-officedocument.presentationml.slideMaster+xml"/>
  <Override PartName="/ppt/slideMasters/slideMaster371.xml" ContentType="application/vnd.openxmlformats-officedocument.presentationml.slideMaster+xml"/>
  <Override PartName="/ppt/slideMasters/slideMaster372.xml" ContentType="application/vnd.openxmlformats-officedocument.presentationml.slideMaster+xml"/>
  <Override PartName="/ppt/slideMasters/slideMaster373.xml" ContentType="application/vnd.openxmlformats-officedocument.presentationml.slideMaster+xml"/>
  <Override PartName="/ppt/slideMasters/slideMaster374.xml" ContentType="application/vnd.openxmlformats-officedocument.presentationml.slideMaster+xml"/>
  <Override PartName="/ppt/slideMasters/slideMaster375.xml" ContentType="application/vnd.openxmlformats-officedocument.presentationml.slideMaster+xml"/>
  <Override PartName="/ppt/slideMasters/slideMaster376.xml" ContentType="application/vnd.openxmlformats-officedocument.presentationml.slideMaster+xml"/>
  <Override PartName="/ppt/slideMasters/slideMaster377.xml" ContentType="application/vnd.openxmlformats-officedocument.presentationml.slideMaster+xml"/>
  <Override PartName="/ppt/slideMasters/slideMaster378.xml" ContentType="application/vnd.openxmlformats-officedocument.presentationml.slideMaster+xml"/>
  <Override PartName="/ppt/slideMasters/slideMaster379.xml" ContentType="application/vnd.openxmlformats-officedocument.presentationml.slideMaster+xml"/>
  <Override PartName="/ppt/slideMasters/slideMaster380.xml" ContentType="application/vnd.openxmlformats-officedocument.presentationml.slideMaster+xml"/>
  <Override PartName="/ppt/slideMasters/slideMaster381.xml" ContentType="application/vnd.openxmlformats-officedocument.presentationml.slideMaster+xml"/>
  <Override PartName="/ppt/slideMasters/slideMaster382.xml" ContentType="application/vnd.openxmlformats-officedocument.presentationml.slideMaster+xml"/>
  <Override PartName="/ppt/slideMasters/slideMaster383.xml" ContentType="application/vnd.openxmlformats-officedocument.presentationml.slideMaster+xml"/>
  <Override PartName="/ppt/slideMasters/slideMaster384.xml" ContentType="application/vnd.openxmlformats-officedocument.presentationml.slide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392"/>
    <p:sldId id="257" r:id="rId393"/>
    <p:sldId id="258" r:id="rId394"/>
    <p:sldId id="259" r:id="rId395"/>
    <p:sldId id="260" r:id="rId396"/>
    <p:sldId id="261" r:id="rId397"/>
    <p:sldId id="262" r:id="rId398"/>
    <p:sldId id="263" r:id="rId399"/>
    <p:sldId id="264" r:id="rId400"/>
    <p:sldId id="265" r:id="rId401"/>
    <p:sldId id="266" r:id="rId402"/>
    <p:sldId id="267" r:id="rId403"/>
    <p:sldId id="268" r:id="rId404"/>
    <p:sldId id="269" r:id="rId405"/>
    <p:sldId id="270" r:id="rId406"/>
    <p:sldId id="271" r:id="rId407"/>
    <p:sldId id="272" r:id="rId408"/>
    <p:sldId id="273" r:id="rId409"/>
    <p:sldId id="274" r:id="rId410"/>
    <p:sldId id="275" r:id="rId411"/>
    <p:sldId id="276" r:id="rId412"/>
    <p:sldId id="277" r:id="rId413"/>
    <p:sldId id="278" r:id="rId414"/>
    <p:sldId id="279" r:id="rId415"/>
    <p:sldId id="280" r:id="rId416"/>
    <p:sldId id="281" r:id="rId417"/>
    <p:sldId id="282" r:id="rId418"/>
    <p:sldId id="283" r:id="rId419"/>
    <p:sldId id="284" r:id="rId420"/>
    <p:sldId id="285" r:id="rId421"/>
    <p:sldId id="286" r:id="rId422"/>
    <p:sldId id="287" r:id="rId423"/>
    <p:sldId id="288" r:id="rId424"/>
    <p:sldId id="289" r:id="rId425"/>
    <p:sldId id="290" r:id="rId426"/>
    <p:sldId id="291" r:id="rId427"/>
    <p:sldId id="292" r:id="rId428"/>
    <p:sldId id="293" r:id="rId429"/>
    <p:sldId id="294" r:id="rId430"/>
    <p:sldId id="295" r:id="rId431"/>
    <p:sldId id="296" r:id="rId432"/>
    <p:sldId id="297" r:id="rId433"/>
    <p:sldId id="298" r:id="rId434"/>
    <p:sldId id="299" r:id="rId435"/>
    <p:sldId id="300" r:id="rId436"/>
    <p:sldId id="301" r:id="rId437"/>
    <p:sldId id="302" r:id="rId438"/>
    <p:sldId id="303" r:id="rId439"/>
    <p:sldId id="304" r:id="rId440"/>
    <p:sldId id="305" r:id="rId441"/>
    <p:sldId id="306" r:id="rId442"/>
    <p:sldId id="307" r:id="rId443"/>
    <p:sldId id="308" r:id="rId444"/>
    <p:sldId id="309" r:id="rId445"/>
    <p:sldId id="310" r:id="rId446"/>
    <p:sldId id="311" r:id="rId447"/>
    <p:sldId id="312" r:id="rId448"/>
    <p:sldId id="313" r:id="rId449"/>
    <p:sldId id="314" r:id="rId450"/>
    <p:sldId id="315" r:id="rId451"/>
    <p:sldId id="316" r:id="rId452"/>
    <p:sldId id="317" r:id="rId453"/>
    <p:sldId id="318" r:id="rId454"/>
    <p:sldId id="319" r:id="rId455"/>
    <p:sldId id="320" r:id="rId456"/>
    <p:sldId id="321" r:id="rId457"/>
    <p:sldId id="322" r:id="rId458"/>
    <p:sldId id="323" r:id="rId459"/>
    <p:sldId id="324" r:id="rId460"/>
    <p:sldId id="325" r:id="rId461"/>
    <p:sldId id="326" r:id="rId462"/>
    <p:sldId id="327" r:id="rId463"/>
    <p:sldId id="328" r:id="rId464"/>
    <p:sldId id="329" r:id="rId465"/>
    <p:sldId id="330" r:id="rId466"/>
    <p:sldId id="331" r:id="rId467"/>
    <p:sldId id="332" r:id="rId468"/>
    <p:sldId id="333" r:id="rId469"/>
    <p:sldId id="334" r:id="rId470"/>
    <p:sldId id="335" r:id="rId471"/>
    <p:sldId id="336" r:id="rId472"/>
    <p:sldId id="337" r:id="rId473"/>
    <p:sldId id="338" r:id="rId474"/>
    <p:sldId id="339" r:id="rId475"/>
    <p:sldId id="340" r:id="rId476"/>
    <p:sldId id="341" r:id="rId477"/>
    <p:sldId id="342" r:id="rId478"/>
    <p:sldId id="343" r:id="rId479"/>
    <p:sldId id="344" r:id="rId480"/>
    <p:sldId id="345" r:id="rId481"/>
    <p:sldId id="346" r:id="rId482"/>
    <p:sldId id="347" r:id="rId483"/>
    <p:sldId id="348" r:id="rId484"/>
    <p:sldId id="349" r:id="rId485"/>
    <p:sldId id="350" r:id="rId486"/>
    <p:sldId id="351" r:id="rId487"/>
    <p:sldId id="352" r:id="rId488"/>
    <p:sldId id="353" r:id="rId489"/>
    <p:sldId id="354" r:id="rId490"/>
    <p:sldId id="355" r:id="rId491"/>
    <p:sldId id="356" r:id="rId492"/>
    <p:sldId id="357" r:id="rId493"/>
    <p:sldId id="358" r:id="rId494"/>
    <p:sldId id="359" r:id="rId495"/>
    <p:sldId id="360" r:id="rId496"/>
    <p:sldId id="361" r:id="rId497"/>
    <p:sldId id="362" r:id="rId498"/>
    <p:sldId id="363" r:id="rId499"/>
    <p:sldId id="364" r:id="rId500"/>
    <p:sldId id="365" r:id="rId501"/>
    <p:sldId id="366" r:id="rId502"/>
    <p:sldId id="367" r:id="rId503"/>
    <p:sldId id="368" r:id="rId504"/>
    <p:sldId id="369" r:id="rId505"/>
    <p:sldId id="370" r:id="rId506"/>
    <p:sldId id="371" r:id="rId507"/>
    <p:sldId id="372" r:id="rId508"/>
    <p:sldId id="373" r:id="rId509"/>
    <p:sldId id="374" r:id="rId510"/>
    <p:sldId id="375" r:id="rId511"/>
    <p:sldId id="376" r:id="rId512"/>
    <p:sldId id="377" r:id="rId513"/>
    <p:sldId id="378" r:id="rId514"/>
    <p:sldId id="379" r:id="rId515"/>
    <p:sldId id="380" r:id="rId516"/>
    <p:sldId id="381" r:id="rId517"/>
    <p:sldId id="382" r:id="rId518"/>
    <p:sldId id="383" r:id="rId519"/>
    <p:sldId id="384" r:id="rId520"/>
    <p:sldId id="385" r:id="rId521"/>
    <p:sldId id="386" r:id="rId522"/>
    <p:sldId id="387" r:id="rId523"/>
    <p:sldId id="388" r:id="rId524"/>
    <p:sldId id="389" r:id="rId525"/>
    <p:sldId id="390" r:id="rId526"/>
    <p:sldId id="391" r:id="rId527"/>
    <p:sldId id="392" r:id="rId528"/>
    <p:sldId id="393" r:id="rId529"/>
    <p:sldId id="394" r:id="rId530"/>
    <p:sldId id="395" r:id="rId531"/>
    <p:sldId id="396" r:id="rId532"/>
    <p:sldId id="397" r:id="rId533"/>
    <p:sldId id="398" r:id="rId534"/>
    <p:sldId id="399" r:id="rId535"/>
    <p:sldId id="400" r:id="rId536"/>
    <p:sldId id="401" r:id="rId537"/>
    <p:sldId id="402" r:id="rId538"/>
    <p:sldId id="403" r:id="rId539"/>
    <p:sldId id="404" r:id="rId540"/>
    <p:sldId id="405" r:id="rId541"/>
    <p:sldId id="406" r:id="rId542"/>
    <p:sldId id="407" r:id="rId543"/>
    <p:sldId id="408" r:id="rId544"/>
    <p:sldId id="409" r:id="rId545"/>
    <p:sldId id="410" r:id="rId546"/>
    <p:sldId id="411" r:id="rId547"/>
    <p:sldId id="412" r:id="rId548"/>
    <p:sldId id="413" r:id="rId549"/>
    <p:sldId id="414" r:id="rId550"/>
    <p:sldId id="415" r:id="rId551"/>
    <p:sldId id="416" r:id="rId552"/>
    <p:sldId id="417" r:id="rId553"/>
    <p:sldId id="418" r:id="rId554"/>
    <p:sldId id="419" r:id="rId555"/>
    <p:sldId id="420" r:id="rId556"/>
    <p:sldId id="421" r:id="rId557"/>
    <p:sldId id="422" r:id="rId558"/>
    <p:sldId id="423" r:id="rId559"/>
    <p:sldId id="424" r:id="rId560"/>
    <p:sldId id="425" r:id="rId561"/>
    <p:sldId id="426" r:id="rId562"/>
    <p:sldId id="427" r:id="rId563"/>
    <p:sldId id="428" r:id="rId564"/>
    <p:sldId id="429" r:id="rId565"/>
    <p:sldId id="430" r:id="rId566"/>
    <p:sldId id="431" r:id="rId567"/>
    <p:sldId id="432" r:id="rId568"/>
    <p:sldId id="433" r:id="rId569"/>
    <p:sldId id="434" r:id="rId570"/>
    <p:sldId id="435" r:id="rId571"/>
    <p:sldId id="436" r:id="rId572"/>
    <p:sldId id="437" r:id="rId573"/>
    <p:sldId id="438" r:id="rId574"/>
    <p:sldId id="439" r:id="rId575"/>
    <p:sldId id="440" r:id="rId576"/>
    <p:sldId id="441" r:id="rId577"/>
    <p:sldId id="442" r:id="rId578"/>
    <p:sldId id="443" r:id="rId579"/>
    <p:sldId id="444" r:id="rId580"/>
    <p:sldId id="445" r:id="rId581"/>
    <p:sldId id="446" r:id="rId582"/>
    <p:sldId id="447" r:id="rId583"/>
    <p:sldId id="448" r:id="rId584"/>
    <p:sldId id="449" r:id="rId585"/>
    <p:sldId id="450" r:id="rId586"/>
    <p:sldId id="451" r:id="rId587"/>
    <p:sldId id="452" r:id="rId588"/>
    <p:sldId id="453" r:id="rId589"/>
    <p:sldId id="454" r:id="rId590"/>
    <p:sldId id="455" r:id="rId591"/>
    <p:sldId id="456" r:id="rId592"/>
    <p:sldId id="457" r:id="rId593"/>
    <p:sldId id="458" r:id="rId594"/>
    <p:sldId id="459" r:id="rId595"/>
  </p:sldIdLst>
  <p:notesMasterIdLst>
    <p:notesMasterId r:id="rId38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86" Type="http://schemas.openxmlformats.org/officeDocument/2006/relationships/notesMaster" Target="notesMasters/notesMaster1.xml"/><Relationship Id="rId387" Type="http://schemas.openxmlformats.org/officeDocument/2006/relationships/presProps" Target="presProps.xml"/><Relationship Id="rId388" Type="http://schemas.openxmlformats.org/officeDocument/2006/relationships/viewProps" Target="viewProps.xml"/><Relationship Id="rId389" Type="http://schemas.openxmlformats.org/officeDocument/2006/relationships/theme" Target="theme/theme1.xml"/><Relationship Id="rId390" Type="http://schemas.openxmlformats.org/officeDocument/2006/relationships/tableStyles" Target="tableStyles.xml"/><Relationship Id="rId392" Type="http://schemas.openxmlformats.org/officeDocument/2006/relationships/slide" Target="slides/slide1.xml"/><Relationship Id="rId393" Type="http://schemas.openxmlformats.org/officeDocument/2006/relationships/slide" Target="slides/slide2.xml"/><Relationship Id="rId394" Type="http://schemas.openxmlformats.org/officeDocument/2006/relationships/slide" Target="slides/slide3.xml"/><Relationship Id="rId395" Type="http://schemas.openxmlformats.org/officeDocument/2006/relationships/slide" Target="slides/slide4.xml"/><Relationship Id="rId396" Type="http://schemas.openxmlformats.org/officeDocument/2006/relationships/slide" Target="slides/slide5.xml"/><Relationship Id="rId397" Type="http://schemas.openxmlformats.org/officeDocument/2006/relationships/slide" Target="slides/slide6.xml"/><Relationship Id="rId398" Type="http://schemas.openxmlformats.org/officeDocument/2006/relationships/slide" Target="slides/slide7.xml"/><Relationship Id="rId399" Type="http://schemas.openxmlformats.org/officeDocument/2006/relationships/slide" Target="slides/slide8.xml"/><Relationship Id="rId400" Type="http://schemas.openxmlformats.org/officeDocument/2006/relationships/slide" Target="slides/slide9.xml"/><Relationship Id="rId401" Type="http://schemas.openxmlformats.org/officeDocument/2006/relationships/slide" Target="slides/slide10.xml"/><Relationship Id="rId402" Type="http://schemas.openxmlformats.org/officeDocument/2006/relationships/slide" Target="slides/slide11.xml"/><Relationship Id="rId403" Type="http://schemas.openxmlformats.org/officeDocument/2006/relationships/slide" Target="slides/slide12.xml"/><Relationship Id="rId404" Type="http://schemas.openxmlformats.org/officeDocument/2006/relationships/slide" Target="slides/slide13.xml"/><Relationship Id="rId405" Type="http://schemas.openxmlformats.org/officeDocument/2006/relationships/slide" Target="slides/slide14.xml"/><Relationship Id="rId406" Type="http://schemas.openxmlformats.org/officeDocument/2006/relationships/slide" Target="slides/slide15.xml"/><Relationship Id="rId407" Type="http://schemas.openxmlformats.org/officeDocument/2006/relationships/slide" Target="slides/slide16.xml"/><Relationship Id="rId408" Type="http://schemas.openxmlformats.org/officeDocument/2006/relationships/slide" Target="slides/slide17.xml"/><Relationship Id="rId409" Type="http://schemas.openxmlformats.org/officeDocument/2006/relationships/slide" Target="slides/slide18.xml"/><Relationship Id="rId410" Type="http://schemas.openxmlformats.org/officeDocument/2006/relationships/slide" Target="slides/slide19.xml"/><Relationship Id="rId411" Type="http://schemas.openxmlformats.org/officeDocument/2006/relationships/slide" Target="slides/slide20.xml"/><Relationship Id="rId412" Type="http://schemas.openxmlformats.org/officeDocument/2006/relationships/slide" Target="slides/slide21.xml"/><Relationship Id="rId413" Type="http://schemas.openxmlformats.org/officeDocument/2006/relationships/slide" Target="slides/slide22.xml"/><Relationship Id="rId414" Type="http://schemas.openxmlformats.org/officeDocument/2006/relationships/slide" Target="slides/slide23.xml"/><Relationship Id="rId415" Type="http://schemas.openxmlformats.org/officeDocument/2006/relationships/slide" Target="slides/slide24.xml"/><Relationship Id="rId416" Type="http://schemas.openxmlformats.org/officeDocument/2006/relationships/slide" Target="slides/slide25.xml"/><Relationship Id="rId417" Type="http://schemas.openxmlformats.org/officeDocument/2006/relationships/slide" Target="slides/slide26.xml"/><Relationship Id="rId418" Type="http://schemas.openxmlformats.org/officeDocument/2006/relationships/slide" Target="slides/slide27.xml"/><Relationship Id="rId419" Type="http://schemas.openxmlformats.org/officeDocument/2006/relationships/slide" Target="slides/slide28.xml"/><Relationship Id="rId420" Type="http://schemas.openxmlformats.org/officeDocument/2006/relationships/slide" Target="slides/slide29.xml"/><Relationship Id="rId421" Type="http://schemas.openxmlformats.org/officeDocument/2006/relationships/slide" Target="slides/slide30.xml"/><Relationship Id="rId422" Type="http://schemas.openxmlformats.org/officeDocument/2006/relationships/slide" Target="slides/slide31.xml"/><Relationship Id="rId423" Type="http://schemas.openxmlformats.org/officeDocument/2006/relationships/slide" Target="slides/slide32.xml"/><Relationship Id="rId424" Type="http://schemas.openxmlformats.org/officeDocument/2006/relationships/slide" Target="slides/slide33.xml"/><Relationship Id="rId425" Type="http://schemas.openxmlformats.org/officeDocument/2006/relationships/slide" Target="slides/slide34.xml"/><Relationship Id="rId426" Type="http://schemas.openxmlformats.org/officeDocument/2006/relationships/slide" Target="slides/slide35.xml"/><Relationship Id="rId427" Type="http://schemas.openxmlformats.org/officeDocument/2006/relationships/slide" Target="slides/slide36.xml"/><Relationship Id="rId428" Type="http://schemas.openxmlformats.org/officeDocument/2006/relationships/slide" Target="slides/slide37.xml"/><Relationship Id="rId429" Type="http://schemas.openxmlformats.org/officeDocument/2006/relationships/slide" Target="slides/slide38.xml"/><Relationship Id="rId430" Type="http://schemas.openxmlformats.org/officeDocument/2006/relationships/slide" Target="slides/slide39.xml"/><Relationship Id="rId431" Type="http://schemas.openxmlformats.org/officeDocument/2006/relationships/slide" Target="slides/slide40.xml"/><Relationship Id="rId432" Type="http://schemas.openxmlformats.org/officeDocument/2006/relationships/slide" Target="slides/slide41.xml"/><Relationship Id="rId433" Type="http://schemas.openxmlformats.org/officeDocument/2006/relationships/slide" Target="slides/slide42.xml"/><Relationship Id="rId434" Type="http://schemas.openxmlformats.org/officeDocument/2006/relationships/slide" Target="slides/slide43.xml"/><Relationship Id="rId435" Type="http://schemas.openxmlformats.org/officeDocument/2006/relationships/slide" Target="slides/slide44.xml"/><Relationship Id="rId436" Type="http://schemas.openxmlformats.org/officeDocument/2006/relationships/slide" Target="slides/slide45.xml"/><Relationship Id="rId437" Type="http://schemas.openxmlformats.org/officeDocument/2006/relationships/slide" Target="slides/slide46.xml"/><Relationship Id="rId438" Type="http://schemas.openxmlformats.org/officeDocument/2006/relationships/slide" Target="slides/slide47.xml"/><Relationship Id="rId439" Type="http://schemas.openxmlformats.org/officeDocument/2006/relationships/slide" Target="slides/slide48.xml"/><Relationship Id="rId440" Type="http://schemas.openxmlformats.org/officeDocument/2006/relationships/slide" Target="slides/slide49.xml"/><Relationship Id="rId441" Type="http://schemas.openxmlformats.org/officeDocument/2006/relationships/slide" Target="slides/slide50.xml"/><Relationship Id="rId442" Type="http://schemas.openxmlformats.org/officeDocument/2006/relationships/slide" Target="slides/slide51.xml"/><Relationship Id="rId443" Type="http://schemas.openxmlformats.org/officeDocument/2006/relationships/slide" Target="slides/slide52.xml"/><Relationship Id="rId444" Type="http://schemas.openxmlformats.org/officeDocument/2006/relationships/slide" Target="slides/slide53.xml"/><Relationship Id="rId445" Type="http://schemas.openxmlformats.org/officeDocument/2006/relationships/slide" Target="slides/slide54.xml"/><Relationship Id="rId446" Type="http://schemas.openxmlformats.org/officeDocument/2006/relationships/slide" Target="slides/slide55.xml"/><Relationship Id="rId447" Type="http://schemas.openxmlformats.org/officeDocument/2006/relationships/slide" Target="slides/slide56.xml"/><Relationship Id="rId448" Type="http://schemas.openxmlformats.org/officeDocument/2006/relationships/slide" Target="slides/slide57.xml"/><Relationship Id="rId449" Type="http://schemas.openxmlformats.org/officeDocument/2006/relationships/slide" Target="slides/slide58.xml"/><Relationship Id="rId450" Type="http://schemas.openxmlformats.org/officeDocument/2006/relationships/slide" Target="slides/slide59.xml"/><Relationship Id="rId451" Type="http://schemas.openxmlformats.org/officeDocument/2006/relationships/slide" Target="slides/slide60.xml"/><Relationship Id="rId452" Type="http://schemas.openxmlformats.org/officeDocument/2006/relationships/slide" Target="slides/slide61.xml"/><Relationship Id="rId453" Type="http://schemas.openxmlformats.org/officeDocument/2006/relationships/slide" Target="slides/slide62.xml"/><Relationship Id="rId454" Type="http://schemas.openxmlformats.org/officeDocument/2006/relationships/slide" Target="slides/slide63.xml"/><Relationship Id="rId455" Type="http://schemas.openxmlformats.org/officeDocument/2006/relationships/slide" Target="slides/slide64.xml"/><Relationship Id="rId456" Type="http://schemas.openxmlformats.org/officeDocument/2006/relationships/slide" Target="slides/slide65.xml"/><Relationship Id="rId457" Type="http://schemas.openxmlformats.org/officeDocument/2006/relationships/slide" Target="slides/slide66.xml"/><Relationship Id="rId458" Type="http://schemas.openxmlformats.org/officeDocument/2006/relationships/slide" Target="slides/slide67.xml"/><Relationship Id="rId459" Type="http://schemas.openxmlformats.org/officeDocument/2006/relationships/slide" Target="slides/slide68.xml"/><Relationship Id="rId460" Type="http://schemas.openxmlformats.org/officeDocument/2006/relationships/slide" Target="slides/slide69.xml"/><Relationship Id="rId461" Type="http://schemas.openxmlformats.org/officeDocument/2006/relationships/slide" Target="slides/slide70.xml"/><Relationship Id="rId462" Type="http://schemas.openxmlformats.org/officeDocument/2006/relationships/slide" Target="slides/slide71.xml"/><Relationship Id="rId463" Type="http://schemas.openxmlformats.org/officeDocument/2006/relationships/slide" Target="slides/slide72.xml"/><Relationship Id="rId464" Type="http://schemas.openxmlformats.org/officeDocument/2006/relationships/slide" Target="slides/slide73.xml"/><Relationship Id="rId465" Type="http://schemas.openxmlformats.org/officeDocument/2006/relationships/slide" Target="slides/slide74.xml"/><Relationship Id="rId466" Type="http://schemas.openxmlformats.org/officeDocument/2006/relationships/slide" Target="slides/slide75.xml"/><Relationship Id="rId467" Type="http://schemas.openxmlformats.org/officeDocument/2006/relationships/slide" Target="slides/slide76.xml"/><Relationship Id="rId468" Type="http://schemas.openxmlformats.org/officeDocument/2006/relationships/slide" Target="slides/slide77.xml"/><Relationship Id="rId469" Type="http://schemas.openxmlformats.org/officeDocument/2006/relationships/slide" Target="slides/slide78.xml"/><Relationship Id="rId470" Type="http://schemas.openxmlformats.org/officeDocument/2006/relationships/slide" Target="slides/slide79.xml"/><Relationship Id="rId471" Type="http://schemas.openxmlformats.org/officeDocument/2006/relationships/slide" Target="slides/slide80.xml"/><Relationship Id="rId472" Type="http://schemas.openxmlformats.org/officeDocument/2006/relationships/slide" Target="slides/slide81.xml"/><Relationship Id="rId473" Type="http://schemas.openxmlformats.org/officeDocument/2006/relationships/slide" Target="slides/slide82.xml"/><Relationship Id="rId474" Type="http://schemas.openxmlformats.org/officeDocument/2006/relationships/slide" Target="slides/slide83.xml"/><Relationship Id="rId475" Type="http://schemas.openxmlformats.org/officeDocument/2006/relationships/slide" Target="slides/slide84.xml"/><Relationship Id="rId476" Type="http://schemas.openxmlformats.org/officeDocument/2006/relationships/slide" Target="slides/slide85.xml"/><Relationship Id="rId477" Type="http://schemas.openxmlformats.org/officeDocument/2006/relationships/slide" Target="slides/slide86.xml"/><Relationship Id="rId478" Type="http://schemas.openxmlformats.org/officeDocument/2006/relationships/slide" Target="slides/slide87.xml"/><Relationship Id="rId479" Type="http://schemas.openxmlformats.org/officeDocument/2006/relationships/slide" Target="slides/slide88.xml"/><Relationship Id="rId480" Type="http://schemas.openxmlformats.org/officeDocument/2006/relationships/slide" Target="slides/slide89.xml"/><Relationship Id="rId481" Type="http://schemas.openxmlformats.org/officeDocument/2006/relationships/slide" Target="slides/slide90.xml"/><Relationship Id="rId482" Type="http://schemas.openxmlformats.org/officeDocument/2006/relationships/slide" Target="slides/slide91.xml"/><Relationship Id="rId483" Type="http://schemas.openxmlformats.org/officeDocument/2006/relationships/slide" Target="slides/slide92.xml"/><Relationship Id="rId484" Type="http://schemas.openxmlformats.org/officeDocument/2006/relationships/slide" Target="slides/slide93.xml"/><Relationship Id="rId485" Type="http://schemas.openxmlformats.org/officeDocument/2006/relationships/slide" Target="slides/slide94.xml"/><Relationship Id="rId486" Type="http://schemas.openxmlformats.org/officeDocument/2006/relationships/slide" Target="slides/slide95.xml"/><Relationship Id="rId487" Type="http://schemas.openxmlformats.org/officeDocument/2006/relationships/slide" Target="slides/slide96.xml"/><Relationship Id="rId488" Type="http://schemas.openxmlformats.org/officeDocument/2006/relationships/slide" Target="slides/slide97.xml"/><Relationship Id="rId489" Type="http://schemas.openxmlformats.org/officeDocument/2006/relationships/slide" Target="slides/slide98.xml"/><Relationship Id="rId490" Type="http://schemas.openxmlformats.org/officeDocument/2006/relationships/slide" Target="slides/slide99.xml"/><Relationship Id="rId491" Type="http://schemas.openxmlformats.org/officeDocument/2006/relationships/slide" Target="slides/slide100.xml"/><Relationship Id="rId492" Type="http://schemas.openxmlformats.org/officeDocument/2006/relationships/slide" Target="slides/slide101.xml"/><Relationship Id="rId493" Type="http://schemas.openxmlformats.org/officeDocument/2006/relationships/slide" Target="slides/slide102.xml"/><Relationship Id="rId494" Type="http://schemas.openxmlformats.org/officeDocument/2006/relationships/slide" Target="slides/slide103.xml"/><Relationship Id="rId495" Type="http://schemas.openxmlformats.org/officeDocument/2006/relationships/slide" Target="slides/slide104.xml"/><Relationship Id="rId496" Type="http://schemas.openxmlformats.org/officeDocument/2006/relationships/slide" Target="slides/slide105.xml"/><Relationship Id="rId497" Type="http://schemas.openxmlformats.org/officeDocument/2006/relationships/slide" Target="slides/slide106.xml"/><Relationship Id="rId498" Type="http://schemas.openxmlformats.org/officeDocument/2006/relationships/slide" Target="slides/slide107.xml"/><Relationship Id="rId499" Type="http://schemas.openxmlformats.org/officeDocument/2006/relationships/slide" Target="slides/slide108.xml"/><Relationship Id="rId500" Type="http://schemas.openxmlformats.org/officeDocument/2006/relationships/slide" Target="slides/slide109.xml"/><Relationship Id="rId501" Type="http://schemas.openxmlformats.org/officeDocument/2006/relationships/slide" Target="slides/slide110.xml"/><Relationship Id="rId502" Type="http://schemas.openxmlformats.org/officeDocument/2006/relationships/slide" Target="slides/slide111.xml"/><Relationship Id="rId503" Type="http://schemas.openxmlformats.org/officeDocument/2006/relationships/slide" Target="slides/slide112.xml"/><Relationship Id="rId504" Type="http://schemas.openxmlformats.org/officeDocument/2006/relationships/slide" Target="slides/slide113.xml"/><Relationship Id="rId505" Type="http://schemas.openxmlformats.org/officeDocument/2006/relationships/slide" Target="slides/slide114.xml"/><Relationship Id="rId506" Type="http://schemas.openxmlformats.org/officeDocument/2006/relationships/slide" Target="slides/slide115.xml"/><Relationship Id="rId507" Type="http://schemas.openxmlformats.org/officeDocument/2006/relationships/slide" Target="slides/slide116.xml"/><Relationship Id="rId508" Type="http://schemas.openxmlformats.org/officeDocument/2006/relationships/slide" Target="slides/slide117.xml"/><Relationship Id="rId509" Type="http://schemas.openxmlformats.org/officeDocument/2006/relationships/slide" Target="slides/slide118.xml"/><Relationship Id="rId510" Type="http://schemas.openxmlformats.org/officeDocument/2006/relationships/slide" Target="slides/slide119.xml"/><Relationship Id="rId511" Type="http://schemas.openxmlformats.org/officeDocument/2006/relationships/slide" Target="slides/slide120.xml"/><Relationship Id="rId512" Type="http://schemas.openxmlformats.org/officeDocument/2006/relationships/slide" Target="slides/slide121.xml"/><Relationship Id="rId513" Type="http://schemas.openxmlformats.org/officeDocument/2006/relationships/slide" Target="slides/slide122.xml"/><Relationship Id="rId514" Type="http://schemas.openxmlformats.org/officeDocument/2006/relationships/slide" Target="slides/slide123.xml"/><Relationship Id="rId515" Type="http://schemas.openxmlformats.org/officeDocument/2006/relationships/slide" Target="slides/slide124.xml"/><Relationship Id="rId516" Type="http://schemas.openxmlformats.org/officeDocument/2006/relationships/slide" Target="slides/slide125.xml"/><Relationship Id="rId517" Type="http://schemas.openxmlformats.org/officeDocument/2006/relationships/slide" Target="slides/slide126.xml"/><Relationship Id="rId518" Type="http://schemas.openxmlformats.org/officeDocument/2006/relationships/slide" Target="slides/slide127.xml"/><Relationship Id="rId519" Type="http://schemas.openxmlformats.org/officeDocument/2006/relationships/slide" Target="slides/slide128.xml"/><Relationship Id="rId520" Type="http://schemas.openxmlformats.org/officeDocument/2006/relationships/slide" Target="slides/slide129.xml"/><Relationship Id="rId521" Type="http://schemas.openxmlformats.org/officeDocument/2006/relationships/slide" Target="slides/slide130.xml"/><Relationship Id="rId522" Type="http://schemas.openxmlformats.org/officeDocument/2006/relationships/slide" Target="slides/slide131.xml"/><Relationship Id="rId523" Type="http://schemas.openxmlformats.org/officeDocument/2006/relationships/slide" Target="slides/slide132.xml"/><Relationship Id="rId524" Type="http://schemas.openxmlformats.org/officeDocument/2006/relationships/slide" Target="slides/slide133.xml"/><Relationship Id="rId525" Type="http://schemas.openxmlformats.org/officeDocument/2006/relationships/slide" Target="slides/slide134.xml"/><Relationship Id="rId526" Type="http://schemas.openxmlformats.org/officeDocument/2006/relationships/slide" Target="slides/slide135.xml"/><Relationship Id="rId527" Type="http://schemas.openxmlformats.org/officeDocument/2006/relationships/slide" Target="slides/slide136.xml"/><Relationship Id="rId528" Type="http://schemas.openxmlformats.org/officeDocument/2006/relationships/slide" Target="slides/slide137.xml"/><Relationship Id="rId529" Type="http://schemas.openxmlformats.org/officeDocument/2006/relationships/slide" Target="slides/slide138.xml"/><Relationship Id="rId530" Type="http://schemas.openxmlformats.org/officeDocument/2006/relationships/slide" Target="slides/slide139.xml"/><Relationship Id="rId531" Type="http://schemas.openxmlformats.org/officeDocument/2006/relationships/slide" Target="slides/slide140.xml"/><Relationship Id="rId532" Type="http://schemas.openxmlformats.org/officeDocument/2006/relationships/slide" Target="slides/slide141.xml"/><Relationship Id="rId533" Type="http://schemas.openxmlformats.org/officeDocument/2006/relationships/slide" Target="slides/slide142.xml"/><Relationship Id="rId534" Type="http://schemas.openxmlformats.org/officeDocument/2006/relationships/slide" Target="slides/slide143.xml"/><Relationship Id="rId535" Type="http://schemas.openxmlformats.org/officeDocument/2006/relationships/slide" Target="slides/slide144.xml"/><Relationship Id="rId536" Type="http://schemas.openxmlformats.org/officeDocument/2006/relationships/slide" Target="slides/slide145.xml"/><Relationship Id="rId537" Type="http://schemas.openxmlformats.org/officeDocument/2006/relationships/slide" Target="slides/slide146.xml"/><Relationship Id="rId538" Type="http://schemas.openxmlformats.org/officeDocument/2006/relationships/slide" Target="slides/slide147.xml"/><Relationship Id="rId539" Type="http://schemas.openxmlformats.org/officeDocument/2006/relationships/slide" Target="slides/slide148.xml"/><Relationship Id="rId540" Type="http://schemas.openxmlformats.org/officeDocument/2006/relationships/slide" Target="slides/slide149.xml"/><Relationship Id="rId541" Type="http://schemas.openxmlformats.org/officeDocument/2006/relationships/slide" Target="slides/slide150.xml"/><Relationship Id="rId542" Type="http://schemas.openxmlformats.org/officeDocument/2006/relationships/slide" Target="slides/slide151.xml"/><Relationship Id="rId543" Type="http://schemas.openxmlformats.org/officeDocument/2006/relationships/slide" Target="slides/slide152.xml"/><Relationship Id="rId544" Type="http://schemas.openxmlformats.org/officeDocument/2006/relationships/slide" Target="slides/slide153.xml"/><Relationship Id="rId545" Type="http://schemas.openxmlformats.org/officeDocument/2006/relationships/slide" Target="slides/slide154.xml"/><Relationship Id="rId546" Type="http://schemas.openxmlformats.org/officeDocument/2006/relationships/slide" Target="slides/slide155.xml"/><Relationship Id="rId547" Type="http://schemas.openxmlformats.org/officeDocument/2006/relationships/slide" Target="slides/slide156.xml"/><Relationship Id="rId548" Type="http://schemas.openxmlformats.org/officeDocument/2006/relationships/slide" Target="slides/slide157.xml"/><Relationship Id="rId549" Type="http://schemas.openxmlformats.org/officeDocument/2006/relationships/slide" Target="slides/slide158.xml"/><Relationship Id="rId550" Type="http://schemas.openxmlformats.org/officeDocument/2006/relationships/slide" Target="slides/slide159.xml"/><Relationship Id="rId551" Type="http://schemas.openxmlformats.org/officeDocument/2006/relationships/slide" Target="slides/slide160.xml"/><Relationship Id="rId552" Type="http://schemas.openxmlformats.org/officeDocument/2006/relationships/slide" Target="slides/slide161.xml"/><Relationship Id="rId553" Type="http://schemas.openxmlformats.org/officeDocument/2006/relationships/slide" Target="slides/slide162.xml"/><Relationship Id="rId554" Type="http://schemas.openxmlformats.org/officeDocument/2006/relationships/slide" Target="slides/slide163.xml"/><Relationship Id="rId555" Type="http://schemas.openxmlformats.org/officeDocument/2006/relationships/slide" Target="slides/slide164.xml"/><Relationship Id="rId556" Type="http://schemas.openxmlformats.org/officeDocument/2006/relationships/slide" Target="slides/slide165.xml"/><Relationship Id="rId557" Type="http://schemas.openxmlformats.org/officeDocument/2006/relationships/slide" Target="slides/slide166.xml"/><Relationship Id="rId558" Type="http://schemas.openxmlformats.org/officeDocument/2006/relationships/slide" Target="slides/slide167.xml"/><Relationship Id="rId559" Type="http://schemas.openxmlformats.org/officeDocument/2006/relationships/slide" Target="slides/slide168.xml"/><Relationship Id="rId560" Type="http://schemas.openxmlformats.org/officeDocument/2006/relationships/slide" Target="slides/slide169.xml"/><Relationship Id="rId561" Type="http://schemas.openxmlformats.org/officeDocument/2006/relationships/slide" Target="slides/slide170.xml"/><Relationship Id="rId562" Type="http://schemas.openxmlformats.org/officeDocument/2006/relationships/slide" Target="slides/slide171.xml"/><Relationship Id="rId563" Type="http://schemas.openxmlformats.org/officeDocument/2006/relationships/slide" Target="slides/slide172.xml"/><Relationship Id="rId564" Type="http://schemas.openxmlformats.org/officeDocument/2006/relationships/slide" Target="slides/slide173.xml"/><Relationship Id="rId565" Type="http://schemas.openxmlformats.org/officeDocument/2006/relationships/slide" Target="slides/slide174.xml"/><Relationship Id="rId566" Type="http://schemas.openxmlformats.org/officeDocument/2006/relationships/slide" Target="slides/slide175.xml"/><Relationship Id="rId567" Type="http://schemas.openxmlformats.org/officeDocument/2006/relationships/slide" Target="slides/slide176.xml"/><Relationship Id="rId568" Type="http://schemas.openxmlformats.org/officeDocument/2006/relationships/slide" Target="slides/slide177.xml"/><Relationship Id="rId569" Type="http://schemas.openxmlformats.org/officeDocument/2006/relationships/slide" Target="slides/slide178.xml"/><Relationship Id="rId570" Type="http://schemas.openxmlformats.org/officeDocument/2006/relationships/slide" Target="slides/slide179.xml"/><Relationship Id="rId571" Type="http://schemas.openxmlformats.org/officeDocument/2006/relationships/slide" Target="slides/slide180.xml"/><Relationship Id="rId572" Type="http://schemas.openxmlformats.org/officeDocument/2006/relationships/slide" Target="slides/slide181.xml"/><Relationship Id="rId573" Type="http://schemas.openxmlformats.org/officeDocument/2006/relationships/slide" Target="slides/slide182.xml"/><Relationship Id="rId574" Type="http://schemas.openxmlformats.org/officeDocument/2006/relationships/slide" Target="slides/slide183.xml"/><Relationship Id="rId575" Type="http://schemas.openxmlformats.org/officeDocument/2006/relationships/slide" Target="slides/slide184.xml"/><Relationship Id="rId576" Type="http://schemas.openxmlformats.org/officeDocument/2006/relationships/slide" Target="slides/slide185.xml"/><Relationship Id="rId577" Type="http://schemas.openxmlformats.org/officeDocument/2006/relationships/slide" Target="slides/slide186.xml"/><Relationship Id="rId578" Type="http://schemas.openxmlformats.org/officeDocument/2006/relationships/slide" Target="slides/slide187.xml"/><Relationship Id="rId579" Type="http://schemas.openxmlformats.org/officeDocument/2006/relationships/slide" Target="slides/slide188.xml"/><Relationship Id="rId580" Type="http://schemas.openxmlformats.org/officeDocument/2006/relationships/slide" Target="slides/slide189.xml"/><Relationship Id="rId581" Type="http://schemas.openxmlformats.org/officeDocument/2006/relationships/slide" Target="slides/slide190.xml"/><Relationship Id="rId582" Type="http://schemas.openxmlformats.org/officeDocument/2006/relationships/slide" Target="slides/slide191.xml"/><Relationship Id="rId583" Type="http://schemas.openxmlformats.org/officeDocument/2006/relationships/slide" Target="slides/slide192.xml"/><Relationship Id="rId584" Type="http://schemas.openxmlformats.org/officeDocument/2006/relationships/slide" Target="slides/slide193.xml"/><Relationship Id="rId585" Type="http://schemas.openxmlformats.org/officeDocument/2006/relationships/slide" Target="slides/slide194.xml"/><Relationship Id="rId586" Type="http://schemas.openxmlformats.org/officeDocument/2006/relationships/slide" Target="slides/slide195.xml"/><Relationship Id="rId587" Type="http://schemas.openxmlformats.org/officeDocument/2006/relationships/slide" Target="slides/slide196.xml"/><Relationship Id="rId588" Type="http://schemas.openxmlformats.org/officeDocument/2006/relationships/slide" Target="slides/slide197.xml"/><Relationship Id="rId589" Type="http://schemas.openxmlformats.org/officeDocument/2006/relationships/slide" Target="slides/slide198.xml"/><Relationship Id="rId590" Type="http://schemas.openxmlformats.org/officeDocument/2006/relationships/slide" Target="slides/slide199.xml"/><Relationship Id="rId591" Type="http://schemas.openxmlformats.org/officeDocument/2006/relationships/slide" Target="slides/slide200.xml"/><Relationship Id="rId592" Type="http://schemas.openxmlformats.org/officeDocument/2006/relationships/slide" Target="slides/slide201.xml"/><Relationship Id="rId593" Type="http://schemas.openxmlformats.org/officeDocument/2006/relationships/slide" Target="slides/slide202.xml"/><Relationship Id="rId594" Type="http://schemas.openxmlformats.org/officeDocument/2006/relationships/slide" Target="slides/slide203.xml"/><Relationship Id="rId595" Type="http://schemas.openxmlformats.org/officeDocument/2006/relationships/slide" Target="slides/slide204.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xml.rels><?xml version="1.0" encoding="UTF-8" standalone="yes"?>
<Relationships xmlns="http://schemas.openxmlformats.org/package/2006/relationships"><Relationship Id="rId13"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 Id="rId3" Type="http://schemas.openxmlformats.org/officeDocument/2006/relationships/image" Target="../media/brand_logo.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government-jobs/" TargetMode="External"/><Relationship Id="rId4" Type="http://schemas.openxmlformats.org/officeDocument/2006/relationships/hyperlink" Target="https://4ab.in/government-jobs/" TargetMode="External"/><Relationship Id="rId5" Type="http://schemas.openxmlformats.org/officeDocument/2006/relationships/hyperlink" Target="https://4ab.in/government-jobs/" TargetMode="External"/><Relationship Id="rId6" Type="http://schemas.openxmlformats.org/officeDocument/2006/relationships/hyperlink" Target="https://4ab.in/government-jobs/exams/" TargetMode="External"/><Relationship Id="rId7" Type="http://schemas.openxmlformats.org/officeDocument/2006/relationships/hyperlink" Target="https://4ab.in/government-jobs/chemistry/" TargetMode="External"/><Relationship Id="rId8" Type="http://schemas.openxmlformats.org/officeDocument/2006/relationships/hyperlink" Target="https://4ab.in/government-jobs/blog/" TargetMode="External"/><Relationship Id="rId9" Type="http://schemas.openxmlformats.org/officeDocument/2006/relationships/hyperlink" Target="https://4ab.in/government-jobs/" TargetMode="External"/><Relationship Id="rId10" Type="http://schemas.openxmlformats.org/officeDocument/2006/relationships/hyperlink" Target="https://4ab.in/government-jobs/" TargetMode="External"/><Relationship Id="rId11" Type="http://schemas.openxmlformats.org/officeDocument/2006/relationships/hyperlink" Target="https://4ab.in/examination-news/latest/" TargetMode="External"/><Relationship Id="rId12" Type="http://schemas.openxmlformats.org/officeDocument/2006/relationships/hyperlink" Target="https://4ab.in/examination-news/calendar/" TargetMode="External"/><Relationship Id="rId13" Type="http://schemas.openxmlformats.org/officeDocument/2006/relationships/hyperlink" Target="https://4ab.in/examination-news/latest/?e=admit-card" TargetMode="External"/><Relationship Id="rId14" Type="http://schemas.openxmlformats.org/officeDocument/2006/relationships/hyperlink" Target="https://4ab.in/examination-news/latest/?e=result" TargetMode="External"/><Relationship Id="rId15" Type="http://schemas.openxmlformats.org/officeDocument/2006/relationships/hyperlink" Target="https://4ab.in/examination-news/tier/ug/" TargetMode="External"/><Relationship Id="rId16" Type="http://schemas.openxmlformats.org/officeDocument/2006/relationships/hyperlink" Target="https://4ab.in/examination-news/tier/pg/" TargetMode="External"/><Relationship Id="rId17" Type="http://schemas.openxmlformats.org/officeDocument/2006/relationships/hyperlink" Target="https://4ab.in/examination-news/tier/research/" TargetMode="External"/><Relationship Id="rId18" Type="http://schemas.openxmlformats.org/officeDocument/2006/relationships/hyperlink" Target="https://4ab.in/examination-news/tier/school/" TargetMode="External"/><Relationship Id="rId19" Type="http://schemas.openxmlformats.org/officeDocument/2006/relationships/hyperlink" Target="https://4ab.in/examination-news/blog/" TargetMode="External"/><Relationship Id="rId20" Type="http://schemas.openxmlformats.org/officeDocument/2006/relationships/hyperlink" Target="https://4ab.in/examination-news/" TargetMode="External"/><Relationship Id="rId21" Type="http://schemas.openxmlformats.org/officeDocument/2006/relationships/hyperlink" Target="https://4ab.in/examination-news/" TargetMode="External"/><Relationship Id="rId22" Type="http://schemas.openxmlformats.org/officeDocument/2006/relationships/hyperlink" Target="https://4ab.in/educators/" TargetMode="External"/><Relationship Id="rId23" Type="http://schemas.openxmlformats.org/officeDocument/2006/relationships/image" Target="../media/brand_image-3-1.png"/><Relationship Id="rId24" Type="http://schemas.openxmlformats.org/officeDocument/2006/relationships/image" Target="../media/brand_image-3-2.png"/><Relationship Id="rId25" Type="http://schemas.openxmlformats.org/officeDocument/2006/relationships/image" Target="../media/brand_image-3-2.png"/><Relationship Id="rId26" Type="http://schemas.openxmlformats.org/officeDocument/2006/relationships/image" Target="../media/brand_image-3-2.png"/><Relationship Id="rId27" Type="http://schemas.openxmlformats.org/officeDocument/2006/relationships/image" Target="../media/brand_image-3-2.png"/><Relationship Id="rId28" Type="http://schemas.openxmlformats.org/officeDocument/2006/relationships/image" Target="../media/brand_image-3-2.png"/><Relationship Id="rId29" Type="http://schemas.openxmlformats.org/officeDocument/2006/relationships/image" Target="../media/brand_image-3-2.png"/><Relationship Id="rId30" Type="http://schemas.openxmlformats.org/officeDocument/2006/relationships/image" Target="../media/brand_image-3-8.png"/><Relationship Id="rId31" Type="http://schemas.openxmlformats.org/officeDocument/2006/relationships/image" Target="../media/brand_image-3-2.png"/><Relationship Id="rId32" Type="http://schemas.openxmlformats.org/officeDocument/2006/relationships/image" Target="../media/brand_image-3-10.png"/><Relationship Id="rId33" Type="http://schemas.openxmlformats.org/officeDocument/2006/relationships/image" Target="../media/brand_image-3-2.png"/><Relationship Id="rId34" Type="http://schemas.openxmlformats.org/officeDocument/2006/relationships/image" Target="../media/brand_image-3-2.png"/><Relationship Id="rId35" Type="http://schemas.openxmlformats.org/officeDocument/2006/relationships/image" Target="../media/brand_image-3-2.png"/><Relationship Id="rId36" Type="http://schemas.openxmlformats.org/officeDocument/2006/relationships/image" Target="../media/brand_image-3-2.png"/><Relationship Id="rId37" Type="http://schemas.openxmlformats.org/officeDocument/2006/relationships/image" Target="../media/brand_image-3-2.png"/><Relationship Id="rId38" Type="http://schemas.openxmlformats.org/officeDocument/2006/relationships/image" Target="../media/brand_image-3-2.png"/><Relationship Id="rId39" Type="http://schemas.openxmlformats.org/officeDocument/2006/relationships/image" Target="../media/brand_image-3-2.png"/><Relationship Id="rId40" Type="http://schemas.openxmlformats.org/officeDocument/2006/relationships/image" Target="../media/brand_image-3-2.png"/><Relationship Id="rId41" Type="http://schemas.openxmlformats.org/officeDocument/2006/relationships/image" Target="../media/brand_image-3-2.png"/><Relationship Id="rId42" Type="http://schemas.openxmlformats.org/officeDocument/2006/relationships/image" Target="../media/brand_image-3-20.png"/><Relationship Id="rId43" Type="http://schemas.openxmlformats.org/officeDocument/2006/relationships/image" Target="../media/brand_image-3-2.png"/><Relationship Id="rId44" Type="http://schemas.openxmlformats.org/officeDocument/2006/relationships/image" Target="../media/brand_image-3-2.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chemistry-question-bank/" TargetMode="External"/><Relationship Id="rId4" Type="http://schemas.openxmlformats.org/officeDocument/2006/relationships/hyperlink" Target="https://4ab.in/educators/search/" TargetMode="External"/><Relationship Id="rId5" Type="http://schemas.openxmlformats.org/officeDocument/2006/relationships/hyperlink" Target="https://4ab.in/educators/topic/" TargetMode="External"/><Relationship Id="rId6" Type="http://schemas.openxmlformats.org/officeDocument/2006/relationships/hyperlink" Target="https://4ab.in/educators/?m=qb" TargetMode="External"/><Relationship Id="rId7" Type="http://schemas.openxmlformats.org/officeDocument/2006/relationships/hyperlink" Target="https://4ab.in/educators/chemistry-question-bank/#docs" TargetMode="External"/><Relationship Id="rId8" Type="http://schemas.openxmlformats.org/officeDocument/2006/relationships/hyperlink" Target="https://4ab.in/educators/chemistry-community/" TargetMode="External"/><Relationship Id="rId9" Type="http://schemas.openxmlformats.org/officeDocument/2006/relationships/hyperlink" Target="https://4ab.in/educators/analyse/" TargetMode="External"/><Relationship Id="rId10" Type="http://schemas.openxmlformats.org/officeDocument/2006/relationships/hyperlink" Target="https://4ab.in/educators/?m=qb" TargetMode="External"/><Relationship Id="rId11" Type="http://schemas.openxmlformats.org/officeDocument/2006/relationships/hyperlink" Target="https://4ab.in/educators/" TargetMode="External"/><Relationship Id="rId12" Type="http://schemas.openxmlformats.org/officeDocument/2006/relationships/image" Target="../media/brand_image-4-1.png"/><Relationship Id="rId13" Type="http://schemas.openxmlformats.org/officeDocument/2006/relationships/image" Target="../media/brand_image-4-2.png"/><Relationship Id="rId14" Type="http://schemas.openxmlformats.org/officeDocument/2006/relationships/image" Target="../media/brand_image-4-2.png"/><Relationship Id="rId15" Type="http://schemas.openxmlformats.org/officeDocument/2006/relationships/image" Target="../media/brand_image-4-2.png"/><Relationship Id="rId16" Type="http://schemas.openxmlformats.org/officeDocument/2006/relationships/image" Target="../media/brand_image-4-5.png"/><Relationship Id="rId17" Type="http://schemas.openxmlformats.org/officeDocument/2006/relationships/image" Target="../media/brand_image-4-2.png"/><Relationship Id="rId18" Type="http://schemas.openxmlformats.org/officeDocument/2006/relationships/image" Target="../media/brand_image-4-7.png"/><Relationship Id="rId19" Type="http://schemas.openxmlformats.org/officeDocument/2006/relationships/image" Target="../media/brand_image-4-8.png"/><Relationship Id="rId20" Type="http://schemas.openxmlformats.org/officeDocument/2006/relationships/image" Target="../media/brand_image-4-2.png"/><Relationship Id="rId21" Type="http://schemas.openxmlformats.org/officeDocument/2006/relationships/image" Target="../media/brand_image-4-10.png"/><Relationship Id="rId22" Type="http://schemas.openxmlformats.org/officeDocument/2006/relationships/image" Target="../media/brand_image-4-2.png"/><Relationship Id="rId23" Type="http://schemas.openxmlformats.org/officeDocument/2006/relationships/image" Target="../media/brand_image-4-12.png"/><Relationship Id="rId24" Type="http://schemas.openxmlformats.org/officeDocument/2006/relationships/image" Target="../media/brand_image-4-2.png"/><Relationship Id="rId25" Type="http://schemas.openxmlformats.org/officeDocument/2006/relationships/image" Target="../media/brand_image-4-14.png"/><Relationship Id="rId26" Type="http://schemas.openxmlformats.org/officeDocument/2006/relationships/image" Target="../media/brand_image-4-15.png"/><Relationship Id="rId27" Type="http://schemas.openxmlformats.org/officeDocument/2006/relationships/image" Target="../media/brand_image-4-2.png"/></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5-1.png"/><Relationship Id="rId6" Type="http://schemas.openxmlformats.org/officeDocument/2006/relationships/image" Target="../media/brand_image-5-2.png"/><Relationship Id="rId7" Type="http://schemas.openxmlformats.org/officeDocument/2006/relationships/image" Target="../media/brand_image-5-3.png"/><Relationship Id="rId8" Type="http://schemas.openxmlformats.org/officeDocument/2006/relationships/image" Target="../media/brand_image-5-4.png"/><Relationship Id="rId9" Type="http://schemas.openxmlformats.org/officeDocument/2006/relationships/image" Target="../media/brand_image-5-5.png"/><Relationship Id="rId10" Type="http://schemas.openxmlformats.org/officeDocument/2006/relationships/image" Target="../media/brand_image-5-6.png"/><Relationship Id="rId11" Type="http://schemas.openxmlformats.org/officeDocument/2006/relationships/image" Target="../media/brand_image-5-7.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molecular-symmetry/" TargetMode="External"/><Relationship Id="rId4" Type="http://schemas.openxmlformats.org/officeDocument/2006/relationships/hyperlink" Target="https://4ab.in/molecular-symmetry/" TargetMode="External"/><Relationship Id="rId5" Type="http://schemas.openxmlformats.org/officeDocument/2006/relationships/hyperlink" Target="https://4ab.in/molecular-point-groups/" TargetMode="External"/><Relationship Id="rId6" Type="http://schemas.openxmlformats.org/officeDocument/2006/relationships/hyperlink" Target="https://4ab.in/molecular-point-groups/" TargetMode="External"/><Relationship Id="rId7" Type="http://schemas.openxmlformats.org/officeDocument/2006/relationships/hyperlink" Target="https://4ab.in/crystal-structure/" TargetMode="External"/><Relationship Id="rId8" Type="http://schemas.openxmlformats.org/officeDocument/2006/relationships/hyperlink" Target="https://4ab.in/crystal-structure/" TargetMode="External"/><Relationship Id="rId9" Type="http://schemas.openxmlformats.org/officeDocument/2006/relationships/hyperlink" Target="https://4ab.in/crystal-space-groups/" TargetMode="External"/><Relationship Id="rId10" Type="http://schemas.openxmlformats.org/officeDocument/2006/relationships/hyperlink" Target="https://4ab.in/crystal-space-groups/" TargetMode="External"/><Relationship Id="rId11" Type="http://schemas.openxmlformats.org/officeDocument/2006/relationships/hyperlink" Target="https://4ab.in/educators/" TargetMode="External"/><Relationship Id="rId12" Type="http://schemas.openxmlformats.org/officeDocument/2006/relationships/image" Target="../media/brand_image-6-1.png"/><Relationship Id="rId13" Type="http://schemas.openxmlformats.org/officeDocument/2006/relationships/image" Target="../media/brand_image-6-2.png"/><Relationship Id="rId14" Type="http://schemas.openxmlformats.org/officeDocument/2006/relationships/image" Target="../media/brand_image-6-3.png"/><Relationship Id="rId15" Type="http://schemas.openxmlformats.org/officeDocument/2006/relationships/image" Target="../media/brand_image-6-4.png"/><Relationship Id="rId16" Type="http://schemas.openxmlformats.org/officeDocument/2006/relationships/image" Target="../media/brand_image-6-5.png"/><Relationship Id="rId17" Type="http://schemas.openxmlformats.org/officeDocument/2006/relationships/image" Target="../media/brand_image-6-3.png"/><Relationship Id="rId18" Type="http://schemas.openxmlformats.org/officeDocument/2006/relationships/image" Target="../media/brand_image-6-7.png"/><Relationship Id="rId19" Type="http://schemas.openxmlformats.org/officeDocument/2006/relationships/image" Target="../media/brand_image-6-8.png"/><Relationship Id="rId20" Type="http://schemas.openxmlformats.org/officeDocument/2006/relationships/image" Target="../media/brand_image-6-3.png"/><Relationship Id="rId21" Type="http://schemas.openxmlformats.org/officeDocument/2006/relationships/image" Target="../media/brand_image-6-10.png"/><Relationship Id="rId22" Type="http://schemas.openxmlformats.org/officeDocument/2006/relationships/image" Target="../media/brand_image-6-11.png"/><Relationship Id="rId23" Type="http://schemas.openxmlformats.org/officeDocument/2006/relationships/image" Target="../media/brand_image-6-3.png"/><Relationship Id="rId24" Type="http://schemas.openxmlformats.org/officeDocument/2006/relationships/image" Target="../media/brand_image-6-3.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periodic-table/" TargetMode="External"/><Relationship Id="rId4" Type="http://schemas.openxmlformats.org/officeDocument/2006/relationships/hyperlink" Target="https://4ab.in/periodic-table/" TargetMode="External"/><Relationship Id="rId5" Type="http://schemas.openxmlformats.org/officeDocument/2006/relationships/hyperlink" Target="https://4ab.in/chemistry-calculator/" TargetMode="External"/><Relationship Id="rId6" Type="http://schemas.openxmlformats.org/officeDocument/2006/relationships/hyperlink" Target="https://4ab.in/chemistry-calculator/" TargetMode="External"/><Relationship Id="rId7" Type="http://schemas.openxmlformats.org/officeDocument/2006/relationships/hyperlink" Target="https://4ab.in/chemistry-typing/" TargetMode="External"/><Relationship Id="rId8" Type="http://schemas.openxmlformats.org/officeDocument/2006/relationships/hyperlink" Target="https://4ab.in/chemistry-typing/" TargetMode="External"/><Relationship Id="rId9" Type="http://schemas.openxmlformats.org/officeDocument/2006/relationships/hyperlink" Target="https://4ab.in/educators/draw/" TargetMode="External"/><Relationship Id="rId10" Type="http://schemas.openxmlformats.org/officeDocument/2006/relationships/hyperlink" Target="https://4ab.in/educators/draw/" TargetMode="External"/><Relationship Id="rId11" Type="http://schemas.openxmlformats.org/officeDocument/2006/relationships/hyperlink" Target="https://4ab.in/educators/" TargetMode="External"/><Relationship Id="rId12" Type="http://schemas.openxmlformats.org/officeDocument/2006/relationships/image" Target="../media/brand_image-7-1.png"/><Relationship Id="rId13" Type="http://schemas.openxmlformats.org/officeDocument/2006/relationships/image" Target="../media/brand_image-7-2.png"/><Relationship Id="rId14" Type="http://schemas.openxmlformats.org/officeDocument/2006/relationships/image" Target="../media/brand_image-7-3.png"/><Relationship Id="rId15" Type="http://schemas.openxmlformats.org/officeDocument/2006/relationships/image" Target="../media/brand_image-7-4.png"/><Relationship Id="rId16" Type="http://schemas.openxmlformats.org/officeDocument/2006/relationships/image" Target="../media/brand_image-7-5.png"/><Relationship Id="rId17" Type="http://schemas.openxmlformats.org/officeDocument/2006/relationships/image" Target="../media/brand_image-7-3.png"/><Relationship Id="rId18" Type="http://schemas.openxmlformats.org/officeDocument/2006/relationships/image" Target="../media/brand_image-7-7.png"/><Relationship Id="rId19" Type="http://schemas.openxmlformats.org/officeDocument/2006/relationships/image" Target="../media/brand_image-7-8.png"/><Relationship Id="rId20" Type="http://schemas.openxmlformats.org/officeDocument/2006/relationships/image" Target="../media/brand_image-7-3.png"/><Relationship Id="rId21" Type="http://schemas.openxmlformats.org/officeDocument/2006/relationships/image" Target="../media/brand_image-7-10.png"/><Relationship Id="rId22" Type="http://schemas.openxmlformats.org/officeDocument/2006/relationships/image" Target="../media/brand_image-7-11.png"/><Relationship Id="rId23" Type="http://schemas.openxmlformats.org/officeDocument/2006/relationships/image" Target="../media/brand_image-7-3.png"/><Relationship Id="rId24" Type="http://schemas.openxmlformats.org/officeDocument/2006/relationships/image" Target="../media/brand_image-7-3.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tel:+919212142427" TargetMode="External"/><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8-1.png"/><Relationship Id="rId6" Type="http://schemas.openxmlformats.org/officeDocument/2006/relationships/image" Target="../media/brand_image-8-2.png"/><Relationship Id="rId7" Type="http://schemas.openxmlformats.org/officeDocument/2006/relationships/image" Target="../media/brand_image-8-2.png"/><Relationship Id="rId8" Type="http://schemas.openxmlformats.org/officeDocument/2006/relationships/image" Target="../media/brand_image-8-4.png"/><Relationship Id="rId9" Type="http://schemas.openxmlformats.org/officeDocument/2006/relationships/image" Target="../media/brand_brand_photo.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858000" y="0"/>
            <a:ext cx="2286000" cy="5143500"/>
          </a:xfrm>
          <a:prstGeom prst="rect">
            <a:avLst/>
          </a:prstGeom>
          <a:solidFill>
            <a:srgbClr val="1E3A5F"/>
          </a:solidFill>
          <a:ln w="12700">
            <a:solidFill>
              <a:srgbClr val="1E3A5F"/>
            </a:solidFill>
            <a:prstDash val="solid"/>
          </a:ln>
        </p:spPr>
      </p:sp>
      <p:sp>
        <p:nvSpPr>
          <p:cNvPr id="6" name="Text 4"/>
          <p:cNvSpPr/>
          <p:nvPr/>
        </p:nvSpPr>
        <p:spPr>
          <a:xfrm>
            <a:off x="502920" y="502920"/>
            <a:ext cx="603504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ABC CHEMISTRY</a:t>
            </a:r>
            <a:endParaRPr lang="en-US" sz="1400" dirty="0"/>
          </a:p>
        </p:txBody>
      </p:sp>
      <p:sp>
        <p:nvSpPr>
          <p:cNvPr id="7" name="Text 5"/>
          <p:cNvSpPr/>
          <p:nvPr/>
        </p:nvSpPr>
        <p:spPr>
          <a:xfrm>
            <a:off x="502920" y="868680"/>
            <a:ext cx="6035040" cy="292608"/>
          </a:xfrm>
          <a:prstGeom prst="rect">
            <a:avLst/>
          </a:prstGeom>
          <a:noFill/>
          <a:ln/>
        </p:spPr>
        <p:txBody>
          <a:bodyPr wrap="square" lIns="0" tIns="0" rIns="0" bIns="0" rtlCol="0" anchor="ctr"/>
          <a:lstStyle/>
          <a:p>
            <a:pPr algn="l" indent="0" marL="0">
              <a:buNone/>
            </a:pPr>
            <a:r>
              <a:rPr lang="en-US" sz="1150" dirty="0">
                <a:solidFill>
                  <a:srgbClr val="5A6B82"/>
                </a:solidFill>
                <a:latin typeface="Arial" pitchFamily="34" charset="0"/>
                <a:ea typeface="Arial" pitchFamily="34" charset="-122"/>
                <a:cs typeface="Arial" pitchFamily="34" charset="-120"/>
              </a:rPr>
              <a:t>Mr. Aniket Bhardwaj  ·  15+ Years Mentorship</a:t>
            </a:r>
            <a:endParaRPr lang="en-US" sz="1150" dirty="0"/>
          </a:p>
        </p:txBody>
      </p:sp>
      <p:sp>
        <p:nvSpPr>
          <p:cNvPr id="8" name="Shape 6"/>
          <p:cNvSpPr/>
          <p:nvPr/>
        </p:nvSpPr>
        <p:spPr>
          <a:xfrm>
            <a:off x="521208" y="1371600"/>
            <a:ext cx="1554480" cy="45720"/>
          </a:xfrm>
          <a:prstGeom prst="rect">
            <a:avLst/>
          </a:prstGeom>
          <a:solidFill>
            <a:srgbClr val="D4A017"/>
          </a:solidFill>
          <a:ln w="12700">
            <a:solidFill>
              <a:srgbClr val="D4A017"/>
            </a:solidFill>
            <a:prstDash val="solid"/>
          </a:ln>
        </p:spPr>
      </p:sp>
      <p:sp>
        <p:nvSpPr>
          <p:cNvPr id="9" name="Text 7"/>
          <p:cNvSpPr/>
          <p:nvPr/>
        </p:nvSpPr>
        <p:spPr>
          <a:xfrm>
            <a:off x="502920" y="1517904"/>
            <a:ext cx="6217920" cy="658368"/>
          </a:xfrm>
          <a:prstGeom prst="rect">
            <a:avLst/>
          </a:prstGeom>
          <a:noFill/>
          <a:ln/>
        </p:spPr>
        <p:txBody>
          <a:bodyPr wrap="square" lIns="0" tIns="0" rIns="0" bIns="0" rtlCol="0" anchor="ctr"/>
          <a:lstStyle/>
          <a:p>
            <a:pPr algn="l" indent="0" marL="0">
              <a:buNone/>
            </a:pPr>
            <a:r>
              <a:rPr lang="en-US" sz="3500" b="1" dirty="0">
                <a:solidFill>
                  <a:srgbClr val="1B2A41"/>
                </a:solidFill>
                <a:latin typeface="Georgia" pitchFamily="34" charset="0"/>
                <a:ea typeface="Georgia" pitchFamily="34" charset="-122"/>
                <a:cs typeface="Georgia" pitchFamily="34" charset="-120"/>
              </a:rPr>
              <a:t>Electrochemistry</a:t>
            </a:r>
            <a:endParaRPr lang="en-US" sz="3500" dirty="0"/>
          </a:p>
        </p:txBody>
      </p:sp>
      <p:sp>
        <p:nvSpPr>
          <p:cNvPr id="10" name="Text 8"/>
          <p:cNvSpPr/>
          <p:nvPr/>
        </p:nvSpPr>
        <p:spPr>
          <a:xfrm>
            <a:off x="502920" y="2212848"/>
            <a:ext cx="6217920" cy="384048"/>
          </a:xfrm>
          <a:prstGeom prst="rect">
            <a:avLst/>
          </a:prstGeom>
          <a:noFill/>
          <a:ln/>
        </p:spPr>
        <p:txBody>
          <a:bodyPr wrap="square" lIns="0" tIns="0" rIns="0" bIns="0" rtlCol="0" anchor="ctr"/>
          <a:lstStyle/>
          <a:p>
            <a:pPr algn="l" indent="0" marL="0">
              <a:buNone/>
            </a:pPr>
            <a:r>
              <a:rPr lang="en-US" sz="1326" b="1" dirty="0">
                <a:solidFill>
                  <a:srgbClr val="1E3A5F"/>
                </a:solidFill>
                <a:latin typeface="Arial" pitchFamily="34" charset="0"/>
                <a:ea typeface="Arial" pitchFamily="34" charset="-122"/>
                <a:cs typeface="Arial" pitchFamily="34" charset="-120"/>
              </a:rPr>
              <a:t>Premium CSIR-NET PYQ Book</a:t>
            </a:r>
            <a:endParaRPr lang="en-US" sz="1326" dirty="0"/>
          </a:p>
        </p:txBody>
      </p:sp>
      <p:sp>
        <p:nvSpPr>
          <p:cNvPr id="11" name="Text 9"/>
          <p:cNvSpPr/>
          <p:nvPr/>
        </p:nvSpPr>
        <p:spPr>
          <a:xfrm>
            <a:off x="502920" y="2596896"/>
            <a:ext cx="6217920" cy="310896"/>
          </a:xfrm>
          <a:prstGeom prst="rect">
            <a:avLst/>
          </a:prstGeom>
          <a:noFill/>
          <a:ln/>
        </p:spPr>
        <p:txBody>
          <a:bodyPr wrap="square" lIns="0" tIns="0" rIns="0" bIns="0" rtlCol="0" anchor="ctr"/>
          <a:lstStyle/>
          <a:p>
            <a:pPr algn="l" indent="0" marL="0">
              <a:buNone/>
            </a:pPr>
            <a:r>
              <a:rPr lang="en-US" sz="1200" dirty="0">
                <a:solidFill>
                  <a:srgbClr val="5A6B82"/>
                </a:solidFill>
                <a:latin typeface="Arial" pitchFamily="34" charset="0"/>
                <a:ea typeface="Arial" pitchFamily="34" charset="-122"/>
                <a:cs typeface="Arial" pitchFamily="34" charset="-120"/>
              </a:rPr>
              <a:t>72 Previous-Year Questions · 58 with verified answers · Distractor Analysis</a:t>
            </a:r>
            <a:endParaRPr lang="en-US" sz="1200" dirty="0"/>
          </a:p>
        </p:txBody>
      </p:sp>
      <p:sp>
        <p:nvSpPr>
          <p:cNvPr id="12" name="Shape 10"/>
          <p:cNvSpPr/>
          <p:nvPr/>
        </p:nvSpPr>
        <p:spPr>
          <a:xfrm>
            <a:off x="502920" y="3108960"/>
            <a:ext cx="1371600" cy="365760"/>
          </a:xfrm>
          <a:prstGeom prst="roundRect">
            <a:avLst>
              <a:gd name="adj" fmla="val 15000"/>
            </a:avLst>
          </a:prstGeom>
          <a:solidFill>
            <a:srgbClr val="E8F0F8"/>
          </a:solidFill>
          <a:ln w="9525">
            <a:solidFill>
              <a:srgbClr val="1E3A5F"/>
            </a:solidFill>
            <a:prstDash val="solid"/>
          </a:ln>
        </p:spPr>
      </p:sp>
      <p:sp>
        <p:nvSpPr>
          <p:cNvPr id="13" name="Text 11"/>
          <p:cNvSpPr/>
          <p:nvPr/>
        </p:nvSpPr>
        <p:spPr>
          <a:xfrm>
            <a:off x="502920" y="3108960"/>
            <a:ext cx="1371600" cy="365760"/>
          </a:xfrm>
          <a:prstGeom prst="rect">
            <a:avLst/>
          </a:prstGeom>
          <a:noFill/>
          <a:ln/>
        </p:spPr>
        <p:txBody>
          <a:bodyPr wrap="square" lIns="0" tIns="0" rIns="0" bIns="0" rtlCol="0" anchor="ctr"/>
          <a:lstStyle/>
          <a:p>
            <a:pPr algn="ctr" indent="0" marL="0">
              <a:buNone/>
            </a:pPr>
            <a:r>
              <a:rPr lang="en-US" sz="950" b="1" dirty="0">
                <a:solidFill>
                  <a:srgbClr val="1E3A5F"/>
                </a:solidFill>
                <a:latin typeface="Arial" pitchFamily="34" charset="0"/>
                <a:ea typeface="Arial" pitchFamily="34" charset="-122"/>
                <a:cs typeface="Arial" pitchFamily="34" charset="-120"/>
              </a:rPr>
              <a:t>3-Slide Solutions</a:t>
            </a:r>
            <a:endParaRPr lang="en-US" sz="950" dirty="0"/>
          </a:p>
        </p:txBody>
      </p:sp>
      <p:sp>
        <p:nvSpPr>
          <p:cNvPr id="14" name="Shape 12"/>
          <p:cNvSpPr/>
          <p:nvPr/>
        </p:nvSpPr>
        <p:spPr>
          <a:xfrm>
            <a:off x="2020824" y="3108960"/>
            <a:ext cx="1371600" cy="365760"/>
          </a:xfrm>
          <a:prstGeom prst="roundRect">
            <a:avLst>
              <a:gd name="adj" fmla="val 15000"/>
            </a:avLst>
          </a:prstGeom>
          <a:solidFill>
            <a:srgbClr val="FBEDEC"/>
          </a:solidFill>
          <a:ln w="9525">
            <a:solidFill>
              <a:srgbClr val="B83A36"/>
            </a:solidFill>
            <a:prstDash val="solid"/>
          </a:ln>
        </p:spPr>
      </p:sp>
      <p:sp>
        <p:nvSpPr>
          <p:cNvPr id="15" name="Text 13"/>
          <p:cNvSpPr/>
          <p:nvPr/>
        </p:nvSpPr>
        <p:spPr>
          <a:xfrm>
            <a:off x="2020824" y="3108960"/>
            <a:ext cx="1371600" cy="365760"/>
          </a:xfrm>
          <a:prstGeom prst="rect">
            <a:avLst/>
          </a:prstGeom>
          <a:noFill/>
          <a:ln/>
        </p:spPr>
        <p:txBody>
          <a:bodyPr wrap="square" lIns="0" tIns="0" rIns="0" bIns="0" rtlCol="0" anchor="ctr"/>
          <a:lstStyle/>
          <a:p>
            <a:pPr algn="ctr" indent="0" marL="0">
              <a:buNone/>
            </a:pPr>
            <a:r>
              <a:rPr lang="en-US" sz="950" b="1" dirty="0">
                <a:solidFill>
                  <a:srgbClr val="B83A36"/>
                </a:solidFill>
                <a:latin typeface="Arial" pitchFamily="34" charset="0"/>
                <a:ea typeface="Arial" pitchFamily="34" charset="-122"/>
                <a:cs typeface="Arial" pitchFamily="34" charset="-120"/>
              </a:rPr>
              <a:t>Distractor Analysis</a:t>
            </a:r>
            <a:endParaRPr lang="en-US" sz="950" dirty="0"/>
          </a:p>
        </p:txBody>
      </p:sp>
      <p:sp>
        <p:nvSpPr>
          <p:cNvPr id="16" name="Shape 14"/>
          <p:cNvSpPr/>
          <p:nvPr/>
        </p:nvSpPr>
        <p:spPr>
          <a:xfrm>
            <a:off x="3538728" y="3108960"/>
            <a:ext cx="1371600" cy="365760"/>
          </a:xfrm>
          <a:prstGeom prst="roundRect">
            <a:avLst>
              <a:gd name="adj" fmla="val 15000"/>
            </a:avLst>
          </a:prstGeom>
          <a:solidFill>
            <a:srgbClr val="FBF1DE"/>
          </a:solidFill>
          <a:ln w="9525">
            <a:solidFill>
              <a:srgbClr val="C9821B"/>
            </a:solidFill>
            <a:prstDash val="solid"/>
          </a:ln>
        </p:spPr>
      </p:sp>
      <p:sp>
        <p:nvSpPr>
          <p:cNvPr id="17" name="Text 15"/>
          <p:cNvSpPr/>
          <p:nvPr/>
        </p:nvSpPr>
        <p:spPr>
          <a:xfrm>
            <a:off x="3538728" y="3108960"/>
            <a:ext cx="1371600" cy="365760"/>
          </a:xfrm>
          <a:prstGeom prst="rect">
            <a:avLst/>
          </a:prstGeom>
          <a:noFill/>
          <a:ln/>
        </p:spPr>
        <p:txBody>
          <a:bodyPr wrap="square" lIns="0" tIns="0" rIns="0" bIns="0" rtlCol="0" anchor="ctr"/>
          <a:lstStyle/>
          <a:p>
            <a:pPr algn="ctr" indent="0" marL="0">
              <a:buNone/>
            </a:pPr>
            <a:r>
              <a:rPr lang="en-US" sz="950" b="1" dirty="0">
                <a:solidFill>
                  <a:srgbClr val="C9821B"/>
                </a:solidFill>
                <a:latin typeface="Arial" pitchFamily="34" charset="0"/>
                <a:ea typeface="Arial" pitchFamily="34" charset="-122"/>
                <a:cs typeface="Arial" pitchFamily="34" charset="-120"/>
              </a:rPr>
              <a:t>Exam Tricks</a:t>
            </a:r>
            <a:endParaRPr lang="en-US" sz="950" dirty="0"/>
          </a:p>
        </p:txBody>
      </p:sp>
      <p:sp>
        <p:nvSpPr>
          <p:cNvPr id="18" name="Shape 16"/>
          <p:cNvSpPr/>
          <p:nvPr/>
        </p:nvSpPr>
        <p:spPr>
          <a:xfrm>
            <a:off x="5056632" y="3108960"/>
            <a:ext cx="1371600" cy="365760"/>
          </a:xfrm>
          <a:prstGeom prst="roundRect">
            <a:avLst>
              <a:gd name="adj" fmla="val 15000"/>
            </a:avLst>
          </a:prstGeom>
          <a:solidFill>
            <a:srgbClr val="F0EAFA"/>
          </a:solidFill>
          <a:ln w="9525">
            <a:solidFill>
              <a:srgbClr val="6E45B8"/>
            </a:solidFill>
            <a:prstDash val="solid"/>
          </a:ln>
        </p:spPr>
      </p:sp>
      <p:sp>
        <p:nvSpPr>
          <p:cNvPr id="19" name="Text 17"/>
          <p:cNvSpPr/>
          <p:nvPr/>
        </p:nvSpPr>
        <p:spPr>
          <a:xfrm>
            <a:off x="5056632" y="3108960"/>
            <a:ext cx="1371600" cy="365760"/>
          </a:xfrm>
          <a:prstGeom prst="rect">
            <a:avLst/>
          </a:prstGeom>
          <a:noFill/>
          <a:ln/>
        </p:spPr>
        <p:txBody>
          <a:bodyPr wrap="square" lIns="0" tIns="0" rIns="0" bIns="0" rtlCol="0" anchor="ctr"/>
          <a:lstStyle/>
          <a:p>
            <a:pPr algn="ctr" indent="0" marL="0">
              <a:buNone/>
            </a:pPr>
            <a:r>
              <a:rPr lang="en-US" sz="950" b="1" dirty="0">
                <a:solidFill>
                  <a:srgbClr val="6E45B8"/>
                </a:solidFill>
                <a:latin typeface="Arial" pitchFamily="34" charset="0"/>
                <a:ea typeface="Arial" pitchFamily="34" charset="-122"/>
                <a:cs typeface="Arial" pitchFamily="34" charset="-120"/>
              </a:rPr>
              <a:t>Revision Sheets</a:t>
            </a:r>
            <a:endParaRPr lang="en-US" sz="950" dirty="0"/>
          </a:p>
        </p:txBody>
      </p:sp>
      <p:sp>
        <p:nvSpPr>
          <p:cNvPr id="20" name="Text 18"/>
          <p:cNvSpPr/>
          <p:nvPr/>
        </p:nvSpPr>
        <p:spPr>
          <a:xfrm>
            <a:off x="502920" y="3703320"/>
            <a:ext cx="6217920" cy="292608"/>
          </a:xfrm>
          <a:prstGeom prst="rect">
            <a:avLst/>
          </a:prstGeom>
          <a:noFill/>
          <a:ln/>
        </p:spPr>
        <p:txBody>
          <a:bodyPr wrap="square" lIns="0" tIns="0" rIns="0" bIns="0" rtlCol="0" anchor="ctr"/>
          <a:lstStyle/>
          <a:p>
            <a:pPr algn="l" indent="0" marL="0">
              <a:buNone/>
            </a:pPr>
            <a:r>
              <a:rPr lang="en-US" sz="1100" i="1" dirty="0">
                <a:solidFill>
                  <a:srgbClr val="5A6B82"/>
                </a:solidFill>
                <a:latin typeface="Arial" pitchFamily="34" charset="0"/>
                <a:ea typeface="Arial" pitchFamily="34" charset="-122"/>
                <a:cs typeface="Arial" pitchFamily="34" charset="-120"/>
              </a:rPr>
              <a:t>CSIR-NET  ·  GATE  ·  IIT-JAM  —  4 Topics · 72 Real PYQs</a:t>
            </a:r>
            <a:endParaRPr lang="en-US" sz="1100" dirty="0"/>
          </a:p>
        </p:txBody>
      </p:sp>
      <p:sp>
        <p:nvSpPr>
          <p:cNvPr id="21" name="Shape 19"/>
          <p:cNvSpPr/>
          <p:nvPr/>
        </p:nvSpPr>
        <p:spPr>
          <a:xfrm>
            <a:off x="502920" y="4480560"/>
            <a:ext cx="6035040" cy="0"/>
          </a:xfrm>
          <a:prstGeom prst="line">
            <a:avLst/>
          </a:prstGeom>
          <a:noFill/>
          <a:ln w="12700">
            <a:solidFill>
              <a:srgbClr val="E3E9F2"/>
            </a:solidFill>
            <a:prstDash val="solid"/>
          </a:ln>
        </p:spPr>
      </p:sp>
      <p:sp>
        <p:nvSpPr>
          <p:cNvPr id="22" name="Text 20"/>
          <p:cNvSpPr/>
          <p:nvPr/>
        </p:nvSpPr>
        <p:spPr>
          <a:xfrm>
            <a:off x="502920" y="4553712"/>
            <a:ext cx="6583680" cy="310896"/>
          </a:xfrm>
          <a:prstGeom prst="rect">
            <a:avLst/>
          </a:prstGeom>
          <a:noFill/>
          <a:ln/>
        </p:spPr>
        <p:txBody>
          <a:bodyPr wrap="square" lIns="0" tIns="0" rIns="0" bIns="0" rtlCol="0" anchor="ctr"/>
          <a:lstStyle/>
          <a:p>
            <a:pPr algn="l" indent="0" marL="0">
              <a:buNone/>
            </a:pPr>
            <a:r>
              <a:rPr lang="en-US" sz="1250" b="1" dirty="0">
                <a:solidFill>
                  <a:srgbClr val="1E3A5F"/>
                </a:solidFill>
                <a:latin typeface="Arial" pitchFamily="34" charset="0"/>
                <a:ea typeface="Arial" pitchFamily="34" charset="-122"/>
                <a:cs typeface="Arial" pitchFamily="34" charset="-120"/>
              </a:rPr>
              <a:t>( Mr. Aniket Bhardwaj By ABC Chemistry )  ·  www.abcchemistry.com  ·  9212142427</a:t>
            </a:r>
            <a:endParaRPr lang="en-US" sz="1250" dirty="0"/>
          </a:p>
        </p:txBody>
      </p:sp>
      <p:pic>
        <p:nvPicPr>
          <p:cNvPr id="23" name="ABC Chemistry logo" descr="ABC Chemistry logo"/>
          <p:cNvPicPr>
            <a:picLocks noChangeAspect="1"/>
          </p:cNvPicPr>
          <p:nvPr/>
        </p:nvPicPr>
        <p:blipFill>
          <a:blip r:embed="rId2"/>
          <a:stretch>
            <a:fillRect/>
          </a:stretch>
        </p:blipFill>
        <p:spPr>
          <a:xfrm>
            <a:off x="7269480" y="411480"/>
            <a:ext cx="1463040" cy="1463040"/>
          </a:xfrm>
          <a:prstGeom prst="rect">
            <a:avLst/>
          </a:prstGeom>
        </p:spPr>
      </p:pic>
      <p:pic>
        <p:nvPicPr>
          <p:cNvPr id="24" name="Mr. Aniket Bhardwaj" descr="Mr. Aniket Bhardwaj"/>
          <p:cNvPicPr>
            <a:picLocks noChangeAspect="1"/>
          </p:cNvPicPr>
          <p:nvPr/>
        </p:nvPicPr>
        <p:blipFill>
          <a:blip r:embed="rId3"/>
          <a:stretch>
            <a:fillRect/>
          </a:stretch>
        </p:blipFill>
        <p:spPr>
          <a:xfrm>
            <a:off x="7269480" y="2240280"/>
            <a:ext cx="1463040" cy="1463040"/>
          </a:xfrm>
          <a:prstGeom prst="rect">
            <a:avLst/>
          </a:prstGeom>
        </p:spPr>
      </p:pic>
      <p:sp>
        <p:nvSpPr>
          <p:cNvPr id="25" name="Brand handle"/>
          <p:cNvSpPr txBox="1"/>
          <p:nvPr/>
        </p:nvSpPr>
        <p:spPr>
          <a:xfrm>
            <a:off x="6949440" y="3840480"/>
            <a:ext cx="2103120" cy="274320"/>
          </a:xfrm>
          <a:prstGeom prst="rect">
            <a:avLst/>
          </a:prstGeom>
          <a:noFill/>
        </p:spPr>
        <p:txBody>
          <a:bodyPr wrap="square" lIns="0" rIns="0" tIns="0" bIns="0" anchor="ctr">
            <a:normAutofit/>
          </a:bodyPr>
          <a:lstStyle/>
          <a:p>
            <a:pPr algn="ctr"/>
            <a:r>
              <a:rPr lang="en-US" sz="1050" b="1" dirty="0">
                <a:solidFill>
                  <a:srgbClr val="FFFFFF"/>
                </a:solidFill>
                <a:latin typeface="Arial"/>
              </a:rPr>
              <a:t>Mr. Aniket Bhardwaj</a:t>
            </a:r>
          </a:p>
        </p:txBody>
      </p:sp>
      <p:sp>
        <p:nvSpPr>
          <p:cNvPr id="26" name="Brand handle"/>
          <p:cNvSpPr txBox="1"/>
          <p:nvPr/>
        </p:nvSpPr>
        <p:spPr>
          <a:xfrm>
            <a:off x="6949440" y="4114800"/>
            <a:ext cx="2103120" cy="274320"/>
          </a:xfrm>
          <a:prstGeom prst="rect">
            <a:avLst/>
          </a:prstGeom>
          <a:noFill/>
        </p:spPr>
        <p:txBody>
          <a:bodyPr wrap="square" lIns="0" rIns="0" tIns="0" bIns="0" anchor="ctr">
            <a:normAutofit/>
          </a:bodyPr>
          <a:lstStyle/>
          <a:p>
            <a:pPr algn="ctr"/>
            <a:r>
              <a:rPr lang="en-US" sz="1050" b="1" dirty="0">
                <a:solidFill>
                  <a:srgbClr val="E9BD6A"/>
                </a:solidFill>
                <a:latin typeface="Arial"/>
              </a:rPr>
              <a:t>@abcchemistry24</a:t>
            </a:r>
          </a:p>
        </p:txBody>
      </p:sp>
      <p:sp>
        <p:nvSpPr>
          <p:cNvPr id="27" name="Brand handle"/>
          <p:cNvSpPr txBox="1"/>
          <p:nvPr/>
        </p:nvSpPr>
        <p:spPr>
          <a:xfrm>
            <a:off x="6949440" y="4389120"/>
            <a:ext cx="2103120" cy="274320"/>
          </a:xfrm>
          <a:prstGeom prst="rect">
            <a:avLst/>
          </a:prstGeom>
          <a:noFill/>
        </p:spPr>
        <p:txBody>
          <a:bodyPr wrap="square" lIns="0" rIns="0" tIns="0" bIns="0" anchor="ctr">
            <a:normAutofit/>
          </a:bodyPr>
          <a:lstStyle/>
          <a:p>
            <a:pPr algn="ctr"/>
            <a:r>
              <a:rPr lang="en-US" sz="800" b="0" dirty="0">
                <a:solidFill>
                  <a:srgbClr val="B9C4E6"/>
                </a:solidFill>
                <a:latin typeface="Arial"/>
              </a:rPr>
              <a:t>Instagram · YouTube · Facebook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E3A5F"/>
          </a:solidFill>
          <a:ln w="12700">
            <a:solidFill>
              <a:srgbClr val="1E3A5F"/>
            </a:solidFill>
            <a:prstDash val="solid"/>
          </a:ln>
        </p:spPr>
      </p:sp>
      <p:sp>
        <p:nvSpPr>
          <p:cNvPr id="3" name="Shape 1"/>
          <p:cNvSpPr/>
          <p:nvPr/>
        </p:nvSpPr>
        <p:spPr>
          <a:xfrm>
            <a:off x="0" y="0"/>
            <a:ext cx="109728" cy="640080"/>
          </a:xfrm>
          <a:prstGeom prst="rect">
            <a:avLst/>
          </a:prstGeom>
          <a:solidFill>
            <a:srgbClr val="D4A017"/>
          </a:solidFill>
          <a:ln w="12700">
            <a:solidFill>
              <a:srgbClr val="D4A017"/>
            </a:solidFill>
            <a:prstDash val="solid"/>
          </a:ln>
        </p:spPr>
      </p:sp>
      <p:sp>
        <p:nvSpPr>
          <p:cNvPr id="4" name="Text 2"/>
          <p:cNvSpPr/>
          <p:nvPr/>
        </p:nvSpPr>
        <p:spPr>
          <a:xfrm>
            <a:off x="274320" y="0"/>
            <a:ext cx="5486400" cy="640080"/>
          </a:xfrm>
          <a:prstGeom prst="rect">
            <a:avLst/>
          </a:prstGeom>
          <a:noFill/>
          <a:ln/>
        </p:spPr>
        <p:txBody>
          <a:bodyPr wrap="square" lIns="0" tIns="0" rIns="0" bIns="0" rtlCol="0" anchor="ctr"/>
          <a:lstStyle/>
          <a:p>
            <a:pPr algn="l" indent="0" marL="0">
              <a:buNone/>
            </a:pPr>
            <a:r>
              <a:rPr lang="en-US" sz="1900" b="1" dirty="0">
                <a:solidFill>
                  <a:srgbClr val="FFFFFF"/>
                </a:solidFill>
                <a:latin typeface="Georgia" pitchFamily="34" charset="0"/>
                <a:ea typeface="Georgia" pitchFamily="34" charset="-122"/>
                <a:cs typeface="Georgia" pitchFamily="34" charset="-120"/>
              </a:rPr>
              <a:t>Course Contents</a:t>
            </a:r>
            <a:endParaRPr lang="en-US" sz="1900" dirty="0"/>
          </a:p>
        </p:txBody>
      </p:sp>
      <p:sp>
        <p:nvSpPr>
          <p:cNvPr id="5" name="Text 3"/>
          <p:cNvSpPr/>
          <p:nvPr/>
        </p:nvSpPr>
        <p:spPr>
          <a:xfrm>
            <a:off x="4572000" y="0"/>
            <a:ext cx="4297680" cy="640080"/>
          </a:xfrm>
          <a:prstGeom prst="rect">
            <a:avLst/>
          </a:prstGeom>
          <a:noFill/>
          <a:ln/>
        </p:spPr>
        <p:txBody>
          <a:bodyPr wrap="square" lIns="0" tIns="0" rIns="0" bIns="0" rtlCol="0" anchor="ctr"/>
          <a:lstStyle/>
          <a:p>
            <a:pPr algn="r" indent="0" marL="0">
              <a:buNone/>
            </a:pPr>
            <a:r>
              <a:rPr lang="en-US" sz="1050" dirty="0">
                <a:solidFill>
                  <a:srgbClr val="C9D7E6"/>
                </a:solidFill>
                <a:latin typeface="Arial" pitchFamily="34" charset="0"/>
                <a:ea typeface="Arial" pitchFamily="34" charset="-122"/>
                <a:cs typeface="Arial" pitchFamily="34" charset="-120"/>
              </a:rPr>
              <a:t>4 Topics · 72 PYQs</a:t>
            </a:r>
            <a:endParaRPr lang="en-US" sz="1050" dirty="0"/>
          </a:p>
        </p:txBody>
      </p:sp>
      <p:sp>
        <p:nvSpPr>
          <p:cNvPr id="6" name="Shape 4"/>
          <p:cNvSpPr/>
          <p:nvPr/>
        </p:nvSpPr>
        <p:spPr>
          <a:xfrm>
            <a:off x="274320" y="768096"/>
            <a:ext cx="4279392" cy="480060"/>
          </a:xfrm>
          <a:prstGeom prst="roundRect">
            <a:avLst>
              <a:gd name="adj" fmla="val 7619"/>
            </a:avLst>
          </a:prstGeom>
          <a:solidFill>
            <a:srgbClr val="F8FAFD"/>
          </a:solidFill>
          <a:ln w="12700">
            <a:solidFill>
              <a:srgbClr val="E3E9F2"/>
            </a:solidFill>
            <a:prstDash val="solid"/>
          </a:ln>
        </p:spPr>
      </p:sp>
      <p:sp>
        <p:nvSpPr>
          <p:cNvPr id="7" name="Shape 5"/>
          <p:cNvSpPr/>
          <p:nvPr/>
        </p:nvSpPr>
        <p:spPr>
          <a:xfrm>
            <a:off x="347472" y="859536"/>
            <a:ext cx="310896" cy="310896"/>
          </a:xfrm>
          <a:prstGeom prst="roundRect">
            <a:avLst>
              <a:gd name="adj" fmla="val 11765"/>
            </a:avLst>
          </a:prstGeom>
          <a:solidFill>
            <a:srgbClr val="F0EAFA"/>
          </a:solidFill>
          <a:ln w="9525">
            <a:solidFill>
              <a:srgbClr val="6E45B8"/>
            </a:solidFill>
            <a:prstDash val="solid"/>
          </a:ln>
        </p:spPr>
      </p:sp>
      <p:sp>
        <p:nvSpPr>
          <p:cNvPr id="8" name="Text 6"/>
          <p:cNvSpPr/>
          <p:nvPr/>
        </p:nvSpPr>
        <p:spPr>
          <a:xfrm>
            <a:off x="347472"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a:t>
            </a:r>
            <a:endParaRPr lang="en-US" sz="1100" dirty="0"/>
          </a:p>
        </p:txBody>
      </p:sp>
      <p:sp>
        <p:nvSpPr>
          <p:cNvPr id="9" name="Text 7"/>
          <p:cNvSpPr/>
          <p:nvPr/>
        </p:nvSpPr>
        <p:spPr>
          <a:xfrm>
            <a:off x="731520"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Debye Huckel</a:t>
            </a:r>
            <a:endParaRPr lang="en-US" sz="1000" dirty="0"/>
          </a:p>
        </p:txBody>
      </p:sp>
      <p:sp>
        <p:nvSpPr>
          <p:cNvPr id="10" name="Text 8"/>
          <p:cNvSpPr/>
          <p:nvPr/>
        </p:nvSpPr>
        <p:spPr>
          <a:xfrm>
            <a:off x="731520"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12 Qs   E 5 · M 6 · H 1</a:t>
            </a:r>
            <a:endParaRPr lang="en-US" sz="850" dirty="0"/>
          </a:p>
        </p:txBody>
      </p:sp>
      <p:sp>
        <p:nvSpPr>
          <p:cNvPr id="11" name="Text 9"/>
          <p:cNvSpPr/>
          <p:nvPr/>
        </p:nvSpPr>
        <p:spPr>
          <a:xfrm>
            <a:off x="3822192"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17%</a:t>
            </a:r>
            <a:endParaRPr lang="en-US" sz="1000" dirty="0"/>
          </a:p>
        </p:txBody>
      </p:sp>
      <p:sp>
        <p:nvSpPr>
          <p:cNvPr id="12" name="Shape 10"/>
          <p:cNvSpPr/>
          <p:nvPr/>
        </p:nvSpPr>
        <p:spPr>
          <a:xfrm>
            <a:off x="3840480" y="1042416"/>
            <a:ext cx="566928" cy="91440"/>
          </a:xfrm>
          <a:prstGeom prst="roundRect">
            <a:avLst>
              <a:gd name="adj" fmla="val 30000"/>
            </a:avLst>
          </a:prstGeom>
          <a:solidFill>
            <a:srgbClr val="E3E9F2"/>
          </a:solidFill>
          <a:ln w="12700">
            <a:solidFill>
              <a:srgbClr val="E3E9F2"/>
            </a:solidFill>
            <a:prstDash val="solid"/>
          </a:ln>
        </p:spPr>
      </p:sp>
      <p:sp>
        <p:nvSpPr>
          <p:cNvPr id="13" name="Shape 11"/>
          <p:cNvSpPr/>
          <p:nvPr/>
        </p:nvSpPr>
        <p:spPr>
          <a:xfrm>
            <a:off x="3840480" y="1042416"/>
            <a:ext cx="96377" cy="91440"/>
          </a:xfrm>
          <a:prstGeom prst="roundRect">
            <a:avLst>
              <a:gd name="adj" fmla="val 50000"/>
            </a:avLst>
          </a:prstGeom>
          <a:solidFill>
            <a:srgbClr val="1C8A7C"/>
          </a:solidFill>
          <a:ln w="12700">
            <a:solidFill>
              <a:srgbClr val="1C8A7C"/>
            </a:solidFill>
            <a:prstDash val="solid"/>
          </a:ln>
        </p:spPr>
      </p:sp>
      <p:sp>
        <p:nvSpPr>
          <p:cNvPr id="14" name="Shape 12"/>
          <p:cNvSpPr/>
          <p:nvPr/>
        </p:nvSpPr>
        <p:spPr>
          <a:xfrm>
            <a:off x="4590288" y="768096"/>
            <a:ext cx="4279392" cy="480060"/>
          </a:xfrm>
          <a:prstGeom prst="roundRect">
            <a:avLst>
              <a:gd name="adj" fmla="val 7619"/>
            </a:avLst>
          </a:prstGeom>
          <a:solidFill>
            <a:srgbClr val="F8FAFD"/>
          </a:solidFill>
          <a:ln w="12700">
            <a:solidFill>
              <a:srgbClr val="E3E9F2"/>
            </a:solidFill>
            <a:prstDash val="solid"/>
          </a:ln>
        </p:spPr>
      </p:sp>
      <p:sp>
        <p:nvSpPr>
          <p:cNvPr id="15" name="Shape 13"/>
          <p:cNvSpPr/>
          <p:nvPr/>
        </p:nvSpPr>
        <p:spPr>
          <a:xfrm>
            <a:off x="4663440" y="859536"/>
            <a:ext cx="310896" cy="310896"/>
          </a:xfrm>
          <a:prstGeom prst="roundRect">
            <a:avLst>
              <a:gd name="adj" fmla="val 11765"/>
            </a:avLst>
          </a:prstGeom>
          <a:solidFill>
            <a:srgbClr val="F0EAFA"/>
          </a:solidFill>
          <a:ln w="9525">
            <a:solidFill>
              <a:srgbClr val="6E45B8"/>
            </a:solidFill>
            <a:prstDash val="solid"/>
          </a:ln>
        </p:spPr>
      </p:sp>
      <p:sp>
        <p:nvSpPr>
          <p:cNvPr id="16" name="Text 14"/>
          <p:cNvSpPr/>
          <p:nvPr/>
        </p:nvSpPr>
        <p:spPr>
          <a:xfrm>
            <a:off x="4663440"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2</a:t>
            </a:r>
            <a:endParaRPr lang="en-US" sz="1100" dirty="0"/>
          </a:p>
        </p:txBody>
      </p:sp>
      <p:sp>
        <p:nvSpPr>
          <p:cNvPr id="17" name="Text 15"/>
          <p:cNvSpPr/>
          <p:nvPr/>
        </p:nvSpPr>
        <p:spPr>
          <a:xfrm>
            <a:off x="5047488"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Nernst Cells</a:t>
            </a:r>
            <a:endParaRPr lang="en-US" sz="1000" dirty="0"/>
          </a:p>
        </p:txBody>
      </p:sp>
      <p:sp>
        <p:nvSpPr>
          <p:cNvPr id="18" name="Text 16"/>
          <p:cNvSpPr/>
          <p:nvPr/>
        </p:nvSpPr>
        <p:spPr>
          <a:xfrm>
            <a:off x="5047488"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10 Qs   E 1 · M 9 · H 0</a:t>
            </a:r>
            <a:endParaRPr lang="en-US" sz="850" dirty="0"/>
          </a:p>
        </p:txBody>
      </p:sp>
      <p:sp>
        <p:nvSpPr>
          <p:cNvPr id="19" name="Text 17"/>
          <p:cNvSpPr/>
          <p:nvPr/>
        </p:nvSpPr>
        <p:spPr>
          <a:xfrm>
            <a:off x="8138160"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14%</a:t>
            </a:r>
            <a:endParaRPr lang="en-US" sz="1000" dirty="0"/>
          </a:p>
        </p:txBody>
      </p:sp>
      <p:sp>
        <p:nvSpPr>
          <p:cNvPr id="20" name="Shape 18"/>
          <p:cNvSpPr/>
          <p:nvPr/>
        </p:nvSpPr>
        <p:spPr>
          <a:xfrm>
            <a:off x="8156448" y="1042416"/>
            <a:ext cx="566928" cy="91440"/>
          </a:xfrm>
          <a:prstGeom prst="roundRect">
            <a:avLst>
              <a:gd name="adj" fmla="val 30000"/>
            </a:avLst>
          </a:prstGeom>
          <a:solidFill>
            <a:srgbClr val="E3E9F2"/>
          </a:solidFill>
          <a:ln w="12700">
            <a:solidFill>
              <a:srgbClr val="E3E9F2"/>
            </a:solidFill>
            <a:prstDash val="solid"/>
          </a:ln>
        </p:spPr>
      </p:sp>
      <p:sp>
        <p:nvSpPr>
          <p:cNvPr id="21" name="Shape 19"/>
          <p:cNvSpPr/>
          <p:nvPr/>
        </p:nvSpPr>
        <p:spPr>
          <a:xfrm>
            <a:off x="8156448" y="1042416"/>
            <a:ext cx="79369" cy="91440"/>
          </a:xfrm>
          <a:prstGeom prst="roundRect">
            <a:avLst>
              <a:gd name="adj" fmla="val 30000"/>
            </a:avLst>
          </a:prstGeom>
          <a:solidFill>
            <a:srgbClr val="1C8A7C"/>
          </a:solidFill>
          <a:ln w="12700">
            <a:solidFill>
              <a:srgbClr val="1C8A7C"/>
            </a:solidFill>
            <a:prstDash val="solid"/>
          </a:ln>
        </p:spPr>
      </p:sp>
      <p:sp>
        <p:nvSpPr>
          <p:cNvPr id="22" name="Shape 20"/>
          <p:cNvSpPr/>
          <p:nvPr/>
        </p:nvSpPr>
        <p:spPr>
          <a:xfrm>
            <a:off x="274320" y="1339596"/>
            <a:ext cx="4279392" cy="480060"/>
          </a:xfrm>
          <a:prstGeom prst="roundRect">
            <a:avLst>
              <a:gd name="adj" fmla="val 7619"/>
            </a:avLst>
          </a:prstGeom>
          <a:solidFill>
            <a:srgbClr val="F8FAFD"/>
          </a:solidFill>
          <a:ln w="12700">
            <a:solidFill>
              <a:srgbClr val="E3E9F2"/>
            </a:solidFill>
            <a:prstDash val="solid"/>
          </a:ln>
        </p:spPr>
      </p:sp>
      <p:sp>
        <p:nvSpPr>
          <p:cNvPr id="23" name="Shape 21"/>
          <p:cNvSpPr/>
          <p:nvPr/>
        </p:nvSpPr>
        <p:spPr>
          <a:xfrm>
            <a:off x="347472" y="1431036"/>
            <a:ext cx="310896" cy="310896"/>
          </a:xfrm>
          <a:prstGeom prst="roundRect">
            <a:avLst>
              <a:gd name="adj" fmla="val 11765"/>
            </a:avLst>
          </a:prstGeom>
          <a:solidFill>
            <a:srgbClr val="F0EAFA"/>
          </a:solidFill>
          <a:ln w="9525">
            <a:solidFill>
              <a:srgbClr val="6E45B8"/>
            </a:solidFill>
            <a:prstDash val="solid"/>
          </a:ln>
        </p:spPr>
      </p:sp>
      <p:sp>
        <p:nvSpPr>
          <p:cNvPr id="24" name="Text 22"/>
          <p:cNvSpPr/>
          <p:nvPr/>
        </p:nvSpPr>
        <p:spPr>
          <a:xfrm>
            <a:off x="347472"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3</a:t>
            </a:r>
            <a:endParaRPr lang="en-US" sz="1100" dirty="0"/>
          </a:p>
        </p:txBody>
      </p:sp>
      <p:sp>
        <p:nvSpPr>
          <p:cNvPr id="25" name="Text 23"/>
          <p:cNvSpPr/>
          <p:nvPr/>
        </p:nvSpPr>
        <p:spPr>
          <a:xfrm>
            <a:off x="731520"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Conductance</a:t>
            </a:r>
            <a:endParaRPr lang="en-US" sz="1000" dirty="0"/>
          </a:p>
        </p:txBody>
      </p:sp>
      <p:sp>
        <p:nvSpPr>
          <p:cNvPr id="26" name="Text 24"/>
          <p:cNvSpPr/>
          <p:nvPr/>
        </p:nvSpPr>
        <p:spPr>
          <a:xfrm>
            <a:off x="731520"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8 Qs   E 1 · M 7 · H 0</a:t>
            </a:r>
            <a:endParaRPr lang="en-US" sz="850" dirty="0"/>
          </a:p>
        </p:txBody>
      </p:sp>
      <p:sp>
        <p:nvSpPr>
          <p:cNvPr id="27" name="Text 25"/>
          <p:cNvSpPr/>
          <p:nvPr/>
        </p:nvSpPr>
        <p:spPr>
          <a:xfrm>
            <a:off x="3822192"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11%</a:t>
            </a:r>
            <a:endParaRPr lang="en-US" sz="1000" dirty="0"/>
          </a:p>
        </p:txBody>
      </p:sp>
      <p:sp>
        <p:nvSpPr>
          <p:cNvPr id="28" name="Shape 26"/>
          <p:cNvSpPr/>
          <p:nvPr/>
        </p:nvSpPr>
        <p:spPr>
          <a:xfrm>
            <a:off x="3840480" y="1613916"/>
            <a:ext cx="566928" cy="91440"/>
          </a:xfrm>
          <a:prstGeom prst="roundRect">
            <a:avLst>
              <a:gd name="adj" fmla="val 30000"/>
            </a:avLst>
          </a:prstGeom>
          <a:solidFill>
            <a:srgbClr val="E3E9F2"/>
          </a:solidFill>
          <a:ln w="12700">
            <a:solidFill>
              <a:srgbClr val="E3E9F2"/>
            </a:solidFill>
            <a:prstDash val="solid"/>
          </a:ln>
        </p:spPr>
      </p:sp>
      <p:sp>
        <p:nvSpPr>
          <p:cNvPr id="29" name="Shape 27"/>
          <p:cNvSpPr/>
          <p:nvPr/>
        </p:nvSpPr>
        <p:spPr>
          <a:xfrm>
            <a:off x="3840480" y="1613916"/>
            <a:ext cx="62362" cy="91440"/>
          </a:xfrm>
          <a:prstGeom prst="roundRect">
            <a:avLst>
              <a:gd name="adj" fmla="val 30000"/>
            </a:avLst>
          </a:prstGeom>
          <a:solidFill>
            <a:srgbClr val="1C8A7C"/>
          </a:solidFill>
          <a:ln w="12700">
            <a:solidFill>
              <a:srgbClr val="1C8A7C"/>
            </a:solidFill>
            <a:prstDash val="solid"/>
          </a:ln>
        </p:spPr>
      </p:sp>
      <p:sp>
        <p:nvSpPr>
          <p:cNvPr id="30" name="Shape 28"/>
          <p:cNvSpPr/>
          <p:nvPr/>
        </p:nvSpPr>
        <p:spPr>
          <a:xfrm>
            <a:off x="4590288" y="1339596"/>
            <a:ext cx="4279392" cy="480060"/>
          </a:xfrm>
          <a:prstGeom prst="roundRect">
            <a:avLst>
              <a:gd name="adj" fmla="val 7619"/>
            </a:avLst>
          </a:prstGeom>
          <a:solidFill>
            <a:srgbClr val="F8FAFD"/>
          </a:solidFill>
          <a:ln w="12700">
            <a:solidFill>
              <a:srgbClr val="E3E9F2"/>
            </a:solidFill>
            <a:prstDash val="solid"/>
          </a:ln>
        </p:spPr>
      </p:sp>
      <p:sp>
        <p:nvSpPr>
          <p:cNvPr id="31" name="Shape 29"/>
          <p:cNvSpPr/>
          <p:nvPr/>
        </p:nvSpPr>
        <p:spPr>
          <a:xfrm>
            <a:off x="4663440" y="1431036"/>
            <a:ext cx="310896" cy="310896"/>
          </a:xfrm>
          <a:prstGeom prst="roundRect">
            <a:avLst>
              <a:gd name="adj" fmla="val 11765"/>
            </a:avLst>
          </a:prstGeom>
          <a:solidFill>
            <a:srgbClr val="F0EAFA"/>
          </a:solidFill>
          <a:ln w="9525">
            <a:solidFill>
              <a:srgbClr val="6E45B8"/>
            </a:solidFill>
            <a:prstDash val="solid"/>
          </a:ln>
        </p:spPr>
      </p:sp>
      <p:sp>
        <p:nvSpPr>
          <p:cNvPr id="32" name="Text 30"/>
          <p:cNvSpPr/>
          <p:nvPr/>
        </p:nvSpPr>
        <p:spPr>
          <a:xfrm>
            <a:off x="4663440"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4</a:t>
            </a:r>
            <a:endParaRPr lang="en-US" sz="1100" dirty="0"/>
          </a:p>
        </p:txBody>
      </p:sp>
      <p:sp>
        <p:nvSpPr>
          <p:cNvPr id="33" name="Text 31"/>
          <p:cNvSpPr/>
          <p:nvPr/>
        </p:nvSpPr>
        <p:spPr>
          <a:xfrm>
            <a:off x="5047488"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Electrochemistry – General</a:t>
            </a:r>
            <a:endParaRPr lang="en-US" sz="1000" dirty="0"/>
          </a:p>
        </p:txBody>
      </p:sp>
      <p:sp>
        <p:nvSpPr>
          <p:cNvPr id="34" name="Text 32"/>
          <p:cNvSpPr/>
          <p:nvPr/>
        </p:nvSpPr>
        <p:spPr>
          <a:xfrm>
            <a:off x="5047488"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42 Qs   E 9 · M 30 · H 3</a:t>
            </a:r>
            <a:endParaRPr lang="en-US" sz="850" dirty="0"/>
          </a:p>
        </p:txBody>
      </p:sp>
      <p:sp>
        <p:nvSpPr>
          <p:cNvPr id="35" name="Text 33"/>
          <p:cNvSpPr/>
          <p:nvPr/>
        </p:nvSpPr>
        <p:spPr>
          <a:xfrm>
            <a:off x="8138160"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58%</a:t>
            </a:r>
            <a:endParaRPr lang="en-US" sz="1000" dirty="0"/>
          </a:p>
        </p:txBody>
      </p:sp>
      <p:sp>
        <p:nvSpPr>
          <p:cNvPr id="36" name="Shape 34"/>
          <p:cNvSpPr/>
          <p:nvPr/>
        </p:nvSpPr>
        <p:spPr>
          <a:xfrm>
            <a:off x="8156448" y="1613916"/>
            <a:ext cx="566928" cy="91440"/>
          </a:xfrm>
          <a:prstGeom prst="roundRect">
            <a:avLst>
              <a:gd name="adj" fmla="val 30000"/>
            </a:avLst>
          </a:prstGeom>
          <a:solidFill>
            <a:srgbClr val="E3E9F2"/>
          </a:solidFill>
          <a:ln w="12700">
            <a:solidFill>
              <a:srgbClr val="E3E9F2"/>
            </a:solidFill>
            <a:prstDash val="solid"/>
          </a:ln>
        </p:spPr>
      </p:sp>
      <p:sp>
        <p:nvSpPr>
          <p:cNvPr id="37" name="Shape 35"/>
          <p:cNvSpPr/>
          <p:nvPr/>
        </p:nvSpPr>
        <p:spPr>
          <a:xfrm>
            <a:off x="8156448" y="1613916"/>
            <a:ext cx="328818" cy="91440"/>
          </a:xfrm>
          <a:prstGeom prst="roundRect">
            <a:avLst>
              <a:gd name="adj" fmla="val 30000"/>
            </a:avLst>
          </a:prstGeom>
          <a:solidFill>
            <a:srgbClr val="1C8A7C"/>
          </a:solidFill>
          <a:ln w="12700">
            <a:solidFill>
              <a:srgbClr val="1C8A7C"/>
            </a:solidFill>
            <a:prstDash val="solid"/>
          </a:ln>
        </p:spPr>
      </p:sp>
      <p:sp>
        <p:nvSpPr>
          <p:cNvPr id="102" name="Text 100"/>
          <p:cNvSpPr/>
          <p:nvPr/>
        </p:nvSpPr>
        <p:spPr>
          <a:xfrm>
            <a:off x="274320" y="4736592"/>
            <a:ext cx="8595360" cy="256032"/>
          </a:xfrm>
          <a:prstGeom prst="rect">
            <a:avLst/>
          </a:prstGeom>
          <a:noFill/>
          <a:ln/>
        </p:spPr>
        <p:txBody>
          <a:bodyPr wrap="square" lIns="0" tIns="0" rIns="0" bIns="0" rtlCol="0" anchor="ctr"/>
          <a:lstStyle/>
          <a:p>
            <a:pPr algn="l" indent="0" marL="0">
              <a:buNone/>
            </a:pPr>
            <a:r>
              <a:rPr lang="en-US" sz="900" b="1" dirty="0">
                <a:solidFill>
                  <a:srgbClr val="1B2A41"/>
                </a:solidFill>
                <a:latin typeface="Arial" pitchFamily="34" charset="0"/>
                <a:ea typeface="Arial" pitchFamily="34" charset="-122"/>
                <a:cs typeface="Arial" pitchFamily="34" charset="-120"/>
              </a:rPr>
              <a:t>Legend:  </a:t>
            </a:r>
            <a:pPr algn="l" indent="0" marL="0">
              <a:buNone/>
            </a:pPr>
            <a:r>
              <a:rPr lang="en-US" sz="900" b="1" dirty="0">
                <a:solidFill>
                  <a:srgbClr val="127A4F"/>
                </a:solidFill>
                <a:latin typeface="Arial" pitchFamily="34" charset="0"/>
                <a:ea typeface="Arial" pitchFamily="34" charset="-122"/>
                <a:cs typeface="Arial" pitchFamily="34" charset="-120"/>
              </a:rPr>
              <a:t>E </a:t>
            </a:r>
            <a:pPr algn="l" indent="0" marL="0">
              <a:buNone/>
            </a:pPr>
            <a:r>
              <a:rPr lang="en-US" sz="900" dirty="0">
                <a:solidFill>
                  <a:srgbClr val="5A6B82"/>
                </a:solidFill>
                <a:latin typeface="Arial" pitchFamily="34" charset="0"/>
                <a:ea typeface="Arial" pitchFamily="34" charset="-122"/>
                <a:cs typeface="Arial" pitchFamily="34" charset="-120"/>
              </a:rPr>
              <a:t>Easy   </a:t>
            </a:r>
            <a:pPr algn="l" indent="0" marL="0">
              <a:buNone/>
            </a:pPr>
            <a:r>
              <a:rPr lang="en-US" sz="900" b="1" dirty="0">
                <a:solidFill>
                  <a:srgbClr val="C9821B"/>
                </a:solidFill>
                <a:latin typeface="Arial" pitchFamily="34" charset="0"/>
                <a:ea typeface="Arial" pitchFamily="34" charset="-122"/>
                <a:cs typeface="Arial" pitchFamily="34" charset="-120"/>
              </a:rPr>
              <a:t>M </a:t>
            </a:r>
            <a:pPr algn="l" indent="0" marL="0">
              <a:buNone/>
            </a:pPr>
            <a:r>
              <a:rPr lang="en-US" sz="900" dirty="0">
                <a:solidFill>
                  <a:srgbClr val="5A6B82"/>
                </a:solidFill>
                <a:latin typeface="Arial" pitchFamily="34" charset="0"/>
                <a:ea typeface="Arial" pitchFamily="34" charset="-122"/>
                <a:cs typeface="Arial" pitchFamily="34" charset="-120"/>
              </a:rPr>
              <a:t>Medium   </a:t>
            </a:r>
            <a:pPr algn="l" indent="0" marL="0">
              <a:buNone/>
            </a:pPr>
            <a:r>
              <a:rPr lang="en-US" sz="900" b="1" dirty="0">
                <a:solidFill>
                  <a:srgbClr val="B83A36"/>
                </a:solidFill>
                <a:latin typeface="Arial" pitchFamily="34" charset="0"/>
                <a:ea typeface="Arial" pitchFamily="34" charset="-122"/>
                <a:cs typeface="Arial" pitchFamily="34" charset="-120"/>
              </a:rPr>
              <a:t>H </a:t>
            </a:r>
            <a:pPr algn="l" indent="0" marL="0">
              <a:buNone/>
            </a:pPr>
            <a:r>
              <a:rPr lang="en-US" sz="900" dirty="0">
                <a:solidFill>
                  <a:srgbClr val="5A6B82"/>
                </a:solidFill>
                <a:latin typeface="Arial" pitchFamily="34" charset="0"/>
                <a:ea typeface="Arial" pitchFamily="34" charset="-122"/>
                <a:cs typeface="Arial" pitchFamily="34" charset="-120"/>
              </a:rPr>
              <a:t>Hard   ·   </a:t>
            </a:r>
            <a:pPr algn="l" indent="0" marL="0">
              <a:buNone/>
            </a:pPr>
            <a:r>
              <a:rPr lang="en-US" sz="900" b="1" dirty="0">
                <a:solidFill>
                  <a:srgbClr val="1C8A7C"/>
                </a:solidFill>
                <a:latin typeface="Arial" pitchFamily="34" charset="0"/>
                <a:ea typeface="Arial" pitchFamily="34" charset="-122"/>
                <a:cs typeface="Arial" pitchFamily="34" charset="-120"/>
              </a:rPr>
              <a:t>% </a:t>
            </a:r>
            <a:pPr algn="l" indent="0" marL="0">
              <a:buNone/>
            </a:pPr>
            <a:r>
              <a:rPr lang="en-US" sz="900" dirty="0">
                <a:solidFill>
                  <a:srgbClr val="5A6B82"/>
                </a:solidFill>
                <a:latin typeface="Arial" pitchFamily="34" charset="0"/>
                <a:ea typeface="Arial" pitchFamily="34" charset="-122"/>
                <a:cs typeface="Arial" pitchFamily="34" charset="-120"/>
              </a:rPr>
              <a:t>= exam weightage (share of the chapter)</a:t>
            </a:r>
            <a:endParaRPr lang="en-US" sz="900" dirty="0"/>
          </a:p>
        </p:txBody>
      </p:sp>
      <p:sp>
        <p:nvSpPr>
          <p:cNvPr id="103" name="Shape 101"/>
          <p:cNvSpPr/>
          <p:nvPr/>
        </p:nvSpPr>
        <p:spPr>
          <a:xfrm>
            <a:off x="274320" y="4992624"/>
            <a:ext cx="8595360" cy="0"/>
          </a:xfrm>
          <a:prstGeom prst="line">
            <a:avLst/>
          </a:prstGeom>
          <a:noFill/>
          <a:ln w="12700">
            <a:solidFill>
              <a:srgbClr val="E3E9F2"/>
            </a:solidFill>
            <a:prstDash val="solid"/>
          </a:ln>
        </p:spPr>
      </p:sp>
      <p:sp>
        <p:nvSpPr>
          <p:cNvPr id="104" name="Brand handle"/>
          <p:cNvSpPr txBox="1"/>
          <p:nvPr/>
        </p:nvSpPr>
        <p:spPr>
          <a:xfrm>
            <a:off x="274320" y="4846320"/>
            <a:ext cx="5943600" cy="237744"/>
          </a:xfrm>
          <a:prstGeom prst="rect">
            <a:avLst/>
          </a:prstGeom>
          <a:noFill/>
        </p:spPr>
        <p:txBody>
          <a:bodyPr wrap="square" lIns="0" rIns="0" tIns="0" bIns="0" anchor="ctr">
            <a:normAutofit/>
          </a:bodyPr>
          <a:lstStyle/>
          <a:p>
            <a:pPr algn="l"/>
            <a:r>
              <a:rPr lang="en-US" sz="900" b="1" dirty="0">
                <a:solidFill>
                  <a:srgbClr val="1B2A41"/>
                </a:solidFill>
                <a:latin typeface="Arial"/>
              </a:rPr>
              <a:t>( Mr. Aniket Bhardwaj By ABC Chemistry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Debye Huckel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12 questions   ·   Easy 5  |  Medium 6  |  Hard 1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potential in Debye-Hückel theory is proportional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1/κ r</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exp[-κ r]</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exp[-κ r]/r</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κ r</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Debye Huckel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'Ionic strength: half the sum of c z²'.</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exp[-κ r]/r</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Ions in solution are screened by an ionic atmosphere; the limiting law log γ± = −A|z₊z₋|√I (A = 0.509 at 25 °C in water) holds for I &lt; 0.01 M; the extended law adds (1 + Ba√I) in the denominator; Debye length κ⁻¹ ∝ 1/√I.</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Debye–Hückel: the screened (Yukawa) potential around a central ion is φ ∝ e^{−κr}/r — the bare Coulomb 1/r multiplied by the screening factor e^{−κr}; 1/κ is the Debye length.</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exp[-κ r]/r</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 a single salt M_νX_ν: I = ½ c (ν₊z₊² + ν₋z₋²): 1:1 → c, 2:1 → 3c, 2:2 → 4c, 3:1 → 6c.</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concentration instead of ionic strength, or forgetting the charge product in |z₊z₋|.</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Adding an inert salt raises I, lowers γ±, and increases the solubility of a sparingly soluble salt.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'Ionic strength: half the sum of c z²'.</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1/κ 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Debye–Hückel: the screened (Yukawa) potential around a central ion is φ ∝ e^{−κr}/r — the bare Coulomb 1/r multiplied by the screening factor e^{−κr}; 1/κ is the Debye length.</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exp[-κ 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concentration instead of ionic strength, or forgetting the charge product in |z₊z₋|.</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κ r</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Adding an inert salt raises I, lowers γ±, and increases the solubility of a sparingly soluble salt.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concentration of a MgSO₄ solution having the same ionic strength as that of a 0.1 M Na₂SO₄ solution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0.05 M</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0.067 M</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0.075 M</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0.133 M</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Debye Huckel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'Ionic strength: half the sum of c z²'.</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0.075 M</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Ions in solution are screened by an ionic atmosphere; the limiting law log γ± = −A|z₊z₋|√I (A = 0.509 at 25 °C in water) holds for I &lt; 0.01 M; the extended law adds (1 + Ba√I) in the denominator; Debye length κ⁻¹ ∝ 1/√I.</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 = ½Σcᵢzᵢ². 0.1 M Na₂SO₄: ½(0.2 × 1 + 0.1 × 4) = 0.3. MgSO₄ (c): ½(4c + 4c) = 4c = 0.3 → c = 0.075 M.</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0.075 M</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 a single salt M_νX_ν: I = ½ c (ν₊z₊² + ν₋z₋²): 1:1 → c, 2:1 → 3c, 2:2 → 4c, 3:1 → 6c.</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concentration instead of ionic strength, or forgetting the charge product in |z₊z₋|.</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Adding an inert salt raises I, lowers γ±, and increases the solubility of a sparingly soluble salt.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'Ionic strength: half the sum of c z²'.</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0.05 M</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I = ½Σcᵢzᵢ². 0.1 M Na₂SO₄: ½(0.2 × 1 + 0.1 × 4) = 0.3. MgSO₄ (c): ½(4c + 4c) = 4c = 0.3 → c = 0.075 M.</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0.067 M</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concentration instead of ionic strength, or forgetting the charge product in |z₊z₋|.</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0.133 M</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Adding an inert salt raises I, lowers γ±, and increases the solubility of a sparingly soluble salt.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ionic strength of a solution containing 0.008 M AlCl₃ and 0.005 M KCl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0.134 M</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0.053 M</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0.106 M</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0.086 M</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Debye Huckel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'Ionic strength: half the sum of c z²'.</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0.053 M</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Ions in solution are screened by an ionic atmosphere; the limiting law log γ± = −A|z₊z₋|√I (A = 0.509 at 25 °C in water) holds for I &lt; 0.01 M; the extended law adds (1 + Ba√I) in the denominator; Debye length κ⁻¹ ∝ 1/√I.</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 = ½Σcᵢzᵢ² = ½[0.008 × 9 (Al³⁺) + 0.024 × 1 (Cl⁻) + 0.005 × 1 (K⁺) + 0.005 × 1 (Cl⁻)] = ½ × 0.106 = 0.053 M.</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0.053 M</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 a single salt M_νX_ν: I = ½ c (ν₊z₊² + ν₋z₋²): 1:1 → c, 2:1 → 3c, 2:2 → 4c, 3:1 → 6c.</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concentration instead of ionic strength, or forgetting the charge product in |z₊z₋|.</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Adding an inert salt raises I, lowers γ±, and increases the solubility of a sparingly soluble salt.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'Ionic strength: half the sum of c z²'.</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0.134 M</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I = ½Σcᵢzᵢ² = ½[0.008 × 9 (Al³⁺) + 0.024 × 1 (Cl⁻) + 0.005 × 1 (K⁺) + 0.005 × 1 (Cl⁻)] = ½ × 0.106 = 0.053 M.</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0.106 M</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concentration instead of ionic strength, or forgetting the charge product in |z₊z₋|.</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0.086 M</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Adding an inert salt raises I, lowers γ±, and increases the solubility of a sparingly soluble salt.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electrolyte solution that has the smallest Debye-length at 298 K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0.01 M NaCl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0.01 M Na₂SO₄</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0.01 M CuCl₂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0.01 M LaCl₃</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Debye Huckel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'Ionic strength: half the sum of c z²'.</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0.01 M LaCl₃</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Ions in solution are screened by an ionic atmosphere; the limiting law log γ± = −A|z₊z₋|√I (A = 0.509 at 25 °C in water) holds for I &lt; 0.01 M; the extended law adds (1 + Ba√I) in the denominator; Debye length κ⁻¹ ∝ 1/√I.</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Debye length 1/κ ∝ 1/√I. I: NaCl 0.01; Na₂SO₄ 0.03; CuCl₂ 0.03; LaCl₃ ½(0.01 × 9 + 0.03 × 1) = 0.06 — largest I → shortest Debye length.</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0.01 M LaCl₃</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 a single salt M_νX_ν: I = ½ c (ν₊z₊² + ν₋z₋²): 1:1 → c, 2:1 → 3c, 2:2 → 4c, 3:1 → 6c.</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concentration instead of ionic strength, or forgetting the charge product in |z₊z₋|.</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Adding an inert salt raises I, lowers γ±, and increases the solubility of a sparingly soluble salt.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'Ionic strength: half the sum of c z²'.</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0.01 M NaCl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Debye length 1/κ ∝ 1/√I. I: NaCl 0.01; Na₂SO₄ 0.03; CuCl₂ 0.03; LaCl₃ ½(0.01 × 9 + 0.03 × 1) = 0.06 — largest I → shortest Debye length.</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0.01 M Na₂SO₄</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concentration instead of ionic strength, or forgetting the charge product in |z₊z₋|.</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0.01 M CuCl₂</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Adding an inert salt raises I, lowers γ±, and increases the solubility of a sparingly soluble salt.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1.0 ohm⁻¹ dm² mol⁻¹, respectively, the solubility (in g L⁻¹) of the salt in water at 25Â°C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10⁻⁶</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10⁻³</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 10⁻¹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 10⁻⁴</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Debye Huckel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'Ionic strength: half the sum of c z²'.</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2 × 10⁻¹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Ions in solution are screened by an ionic atmosphere; the limiting law log γ± = −A|z₊z₋|√I (A = 0.509 at 25 °C in water) holds for I &lt; 0.01 M; the extended law adds (1 + Ba√I) in the denominator; Debye length κ⁻¹ ∝ 1/√I.</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Solubility from conductance: S (mol L⁻¹) = κ_salt/Λ° (κ_salt = κ_solution − κ_water), then multiply by the molar mass to get g L⁻¹ → 2×10⁻¹ g L⁻¹. (Question text is truncated in the bank — verify numbers.)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2 × 10⁻¹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 a single salt M_νX_ν: I = ½ c (ν₊z₊² + ν₋z₋²): 1:1 → c, 2:1 → 3c, 2:2 → 4c, 3:1 → 6c.</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concentration instead of ionic strength, or forgetting the charge product in |z₊z₋|.</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Adding an inert salt raises I, lowers γ±, and increases the solubility of a sparingly soluble salt.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'Ionic strength: half the sum of c z²'.</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10⁻⁶</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Solubility from conductance: S (mol L⁻¹) = κ_salt/Λ° (κ_salt = κ_solution − κ_water), then multiply by the molar mass to get g L⁻¹ → 2×10⁻¹ g L⁻¹. (Question text is truncated in the bank — verify numbers.)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10⁻³</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concentration instead of ionic strength, or forgetting the charge product in |z₊z₋|.</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 10⁻⁴</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Adding an inert salt raises I, lowers γ±, and increases the solubility of a sparingly soluble salt.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an aqueous solution at 25Â°C, the Debye-Huckel limiting law is given by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log γ_± = 0.509 |Z₊Z₋|√(μ)</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log γ_± = 0.509 |Z₊Z₋| μ</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log γ_± = -0.509 |Z₊Z₋|√(μ)</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log γ_± = -0.509 |Z₊Z₋| μ²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Debye Huckel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'Ionic strength: half the sum of c z²'.</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log γ_± = -0.509 |Z₊Z₋|√(μ)</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Ions in solution are screened by an ionic atmosphere; the limiting law log γ± = −A|z₊z₋|√I (A = 0.509 at 25 °C in water) holds for I &lt; 0.01 M; the extended law adds (1 + Ba√I) in the denominator; Debye length κ⁻¹ ∝ 1/√I.</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Debye–Hückel limiting law in water at 25 °C: log γ± = −0.509 |z₊z₋| √I (I = ionic strength, A = 0.509 kg^{1/2} mol^{−1/2}). The sign is negative: γ± &lt; 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log γ_± = -0.509 |Z₊Z₋|√(μ)</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 a single salt M_νX_ν: I = ½ c (ν₊z₊² + ν₋z₋²): 1:1 → c, 2:1 → 3c, 2:2 → 4c, 3:1 → 6c.</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concentration instead of ionic strength, or forgetting the charge product in |z₊z₋|.</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Adding an inert salt raises I, lowers γ±, and increases the solubility of a sparingly soluble salt.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'Ionic strength: half the sum of c z²'.</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log γ_± = 0.509 |Z₊Z₋|√(μ)</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Debye–Hückel limiting law in water at 25 °C: log γ± = −0.509 |z₊z₋| √I (I = ionic strength, A = 0.509 kg^{1/2} mol^{−1/2}). The sign is negative: γ± &lt; 1.</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log γ_± = 0.509 |Z₊Z₋| μ</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concentration instead of ionic strength, or forgetting the charge product in |z₊z₋|.</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log γ_± = -0.509 |Z₊Z₋| μ²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Adding an inert salt raises I, lowers γ±, and increases the solubility of a sparingly soluble salt.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Solutions of three electrolytes have the same ionic strength and different dielectric constants as 4, 25 and 81. The corresponding relative magnitude of Debye-Huckel screening, lengths of the three solutions are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 25 and 81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5 and 9</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 1/5 and 1/9</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1 and 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Debye Huckel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'Ionic strength: half the sum of c z²'.</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2, 5 and 9</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Ions in solution are screened by an ionic atmosphere; the limiting law log γ± = −A|z₊z₋|√I (A = 0.509 at 25 °C in water) holds for I &lt; 0.01 M; the extended law adds (1 + Ba√I) in the denominator; Debye length κ⁻¹ ∝ 1/√I.</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Debye length 1/κ ∝ √(εT/I). Same I and T → 1/κ ∝ √ε: √4 : √25 : √81 = 2 : 5 : 9.</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2, 5 and 9</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 a single salt M_νX_ν: I = ½ c (ν₊z₊² + ν₋z₋²): 1:1 → c, 2:1 → 3c, 2:2 → 4c, 3:1 → 6c.</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concentration instead of ionic strength, or forgetting the charge product in |z₊z₋|.</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Adding an inert salt raises I, lowers γ±, and increases the solubility of a sparingly soluble salt.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'Ionic strength: half the sum of c z²'.</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 25 and 81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Debye length 1/κ ∝ √(εT/I). Same I and T → 1/κ ∝ √ε: √4 : √25 : √81 = 2 : 5 : 9.</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 1/5 and 1/9</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concentration instead of ionic strength, or forgetting the charge product in |z₊z₋|.</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1 and 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Adding an inert salt raises I, lowers γ±, and increases the solubility of a sparingly soluble salt.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Two aqueous 1 : 1 electrolyte systems A and B are at different temperatures T_A and T_B and C_A and C_B concentrations, respectively. Their Debye lengths will be equal if (c) T_A = √(2) T_B and C_A = 2C_B (a) T_A = 2T_B and C_A = 2C_B (b) T_A = 2T_B and C_A = C_B/2 (d) T_A = 2T_B and C_A = √(2) C_B</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Debye Huckel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'Ionic strength: half the sum of c z²'.</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answer on record: (A) — options were not printed in the source.</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amount of Ba(NO₃)₂ (molecular weight 261.32 amu) required to be added to 500 g of a 0.11 mol kg⁻¹ solution of KNO₃ in order to raise its ionic strength to 1.00 is approximately</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38.8 g</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19.4 g</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76.2 g</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126.5 g</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Debye Huckel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'Ionic strength: half the sum of c z²'.</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38.8 g</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Ions in solution are screened by an ionic atmosphere; the limiting law log γ± = −A|z₊z₋|√I (A = 0.509 at 25 °C in water) holds for I &lt; 0.01 M; the extended law adds (1 + Ba√I) in the denominator; Debye length κ⁻¹ ∝ 1/√I.</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I(KNO₃, 0.11 m) = 0.11. Ba(NO₃)₂ contributes I = ½(m × 4 + 2m × 1) = 3m. Need 3m = 1.00 − 0.11 = 0.89 → m = 0.297 mol kg⁻¹; for 0.5 kg solvent: 0.148 mol × 261.32 = 38.8 g.</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38.8 g</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 a single salt M_νX_ν: I = ½ c (ν₊z₊² + ν₋z₋²): 1:1 → c, 2:1 → 3c, 2:2 → 4c, 3:1 → 6c.</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concentration instead of ionic strength, or forgetting the charge product in |z₊z₋|.</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Adding an inert salt raises I, lowers γ±, and increases the solubility of a sparingly soluble salt.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'Ionic strength: half the sum of c z²'.</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19.4 g</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I(KNO₃, 0.11 m) = 0.11. Ba(NO₃)₂ contributes I = ½(m × 4 + 2m × 1) = 3m. Need 3m = 1.00 − 0.11 = 0.89 → m = 0.297 mol kg⁻¹; for 0.5 kg solvent: 0.148 mol × 261.32 = 38.8 g.</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76.2 g</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concentration instead of ionic strength, or forgetting the charge product in |z₊z₋|.</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126.5 g</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Adding an inert salt raises I, lowers γ±, and increases the solubility of a sparingly soluble salt.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According to the Debye – Huckel limiting law, the mean activity coefficient of 5 × 10⁻⁴ mol kg⁻¹ aqueous solution of CaCl₂ at 25°C is (the Debye – Huckel constant 'A' can be takento be 0.509)</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0.63</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0.72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0.80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0.91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Debye Huckel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'Ionic strength: half the sum of c z²'.</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0.91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Ions in solution are screened by an ionic atmosphere; the limiting law log γ± = −A|z₊z₋|√I (A = 0.509 at 25 °C in water) holds for I &lt; 0.01 M; the extended law adds (1 + Ba√I) in the denominator; Debye length κ⁻¹ ∝ 1/√I.</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 = ½[5×10⁻⁴ × 4 + 1×10⁻³ × 1] = 1.5×10⁻³. log γ± = −0.509 × |2 × 1| × √(1.5×10⁻³) = −1.018 × 0.0387 = −0.0394 → γ± = 0.913 ≈ 0.91.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0.91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 a single salt M_νX_ν: I = ½ c (ν₊z₊² + ν₋z₋²): 1:1 → c, 2:1 → 3c, 2:2 → 4c, 3:1 → 6c.</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concentration instead of ionic strength, or forgetting the charge product in |z₊z₋|.</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Adding an inert salt raises I, lowers γ±, and increases the solubility of a sparingly soluble salt.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'Ionic strength: half the sum of c z²'.</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0.63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I = ½[5×10⁻⁴ × 4 + 1×10⁻³ × 1] = 1.5×10⁻³. log γ± = −0.509 × |2 × 1| × √(1.5×10⁻³) = −1.018 × 0.0387 = −0.0394 → γ± = 0.913 ≈ 0.91.</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0.72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concentration instead of ionic strength, or forgetting the charge product in |z₊z₋|.</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0.80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Adding an inert salt raises I, lowers γ±, and increases the solubility of a sparingly soluble salt.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molality of (NH₄)₂SO₄ solution that has the same ionic strength as 1 mol kg⁻¹ solution of KCl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(1)/(3) mol kg⁻¹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 mol kg⁻¹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(2)/(5) mol kg⁻¹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(3)/(5) mol kg⁻¹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Debye Huckel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'Ionic strength: half the sum of c z²'.</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(1)/(3) mol kg⁻¹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Ions in solution are screened by an ionic atmosphere; the limiting law log γ± = −A|z₊z₋|√I (A = 0.509 at 25 °C in water) holds for I &lt; 0.01 M; the extended law adds (1 + Ba√I) in the denominator; Debye length κ⁻¹ ∝ 1/√I.</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I(KCl, 1 m) = 1. (NH₄)₂SO₄ at molality m: I = ½(2m × 1 + m × 4) = 3m → m = 1/3 mol kg⁻¹.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(1)/(3) mol kg⁻¹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 a single salt M_νX_ν: I = ½ c (ν₊z₊² + ν₋z₋²): 1:1 → c, 2:1 → 3c, 2:2 → 4c, 3:1 → 6c.</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concentration instead of ionic strength, or forgetting the charge product in |z₊z₋|.</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Adding an inert salt raises I, lowers γ±, and increases the solubility of a sparingly soluble salt.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'Ionic strength: half the sum of c z²'.</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 mol kg⁻¹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I(KCl, 1 m) = 1. (NH₄)₂SO₄ at molality m: I = ½(2m × 1 + m × 4) = 3m → m = 1/3 mol kg⁻¹.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(2)/(5) mol kg⁻¹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concentration instead of ionic strength, or forgetting the charge product in |z₊z₋|.</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(3)/(5) mol kg⁻¹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Adding an inert salt raises I, lowers γ±, and increases the solubility of a sparingly soluble salt.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Debye Huckel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mean ionic activity coefficient of 0.004 molal CaCl₂ in water at 298 K (rounded off to thre decimal places) is ________. (Given: Debye-Huckel constant for an aqueous solution at 298 K is 0.509 kg¹/2 mol⁻1/2)</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Debye Huckel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10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 = ½(0.004 × 4 + 0.008 × 1) = 0.012. log γ± = −0.509 × 2 × √0.012 = −0.1115 → γ± = 10^{−0.1115} = 0.773.</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0.773</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Debye Huckel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12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Ions in solution are screened by an ionic atmosphere; the limiting law log γ± = −A|z₊z₋|√I (A = 0.509 at 25 °C in water) holds for I &lt; 0.01 M; the extended law adds (1 + Ba√I) in the denominator; Debye length κ⁻¹ ∝ 1/√I.</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 = ½ Σ cᵢ zᵢ²</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log γ± = −A |z₊z₋| √I</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log γ± = −A|z₊z₋|√I/(1 + Ba√I) (extended)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κ⁻¹ ∝ (εT/I)^½</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γ± = (γ₊^ν₊ γ₋^ν₋)^(1/ν)</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Ionic strength of mixed electrolytes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Mean activity coefficient of CaCl₂, Na₂SO₄</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Salt effect on solubility (Ksp vs activities)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Debye length dependence</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Using concentration instead of ionic strength, or forgetting the charge product in |z₊z₋|.</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Adding an inert salt raises I, lowers γ±, and increases the solubility of a sparingly soluble salt.</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   Q2   Q3   Q4   Q5   Q6   Q7   Q8   Q9   Q10   Q11   Q12</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Debye Huckel.</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2</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Nernst Cells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10 questions   ·   Easy 1  |  Medium 9  |  Hard 0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standard EMF of the cell Pt, H₂(g) | HCl(soln.) | AgCl(s), Ag(s)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increases with 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decreases with 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remains unchanged with 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decreases with [HCl]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Nernst Cells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'Right minus Left, Reduction potentials'.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decreases with 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Nernst equation relates E to activities; standard electrodes (SHE, calomel, Ag/AgCl); concentration cells with and without transference; liquid-junction potential; E from ΔG and K; pH and glass electrodes.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Cell reaction ½H₂(g) + AgCl(s) → Ag(s) + HCl(aq): a gas is consumed, so ΔS° &lt; 0; (∂E°/∂T) = ΔS°/nF &lt; 0 → E° decreases with temperature.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decreases with 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Right-hand electrode is the cathode: E_cell = E_R − E_L (both as reduction potentials).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activity of water/solids = 1 and putting pressures in atm but concentrations in mol L⁻¹ consistently.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Glass electrode: E changes 59.2 mV per pH unit at 25 °C.</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'Right minus Left, Reduction potentials'.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increases with 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Cell reaction ½H₂(g) + AgCl(s) → Ag(s) + HCl(aq): a gas is consumed, so ΔS° &lt; 0; (∂E°/∂T) = ΔS°/nF &lt; 0 → E° decreases with temperature.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remains unchanged with 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activity of water/solids = 1 and putting pressures in atm but concentrations in mol L⁻¹ consistently.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decreases with [HCl]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Glass electrode: E changes 59.2 mV per pH unit at 25 °C.</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standard electrode potential E₀ at a fixed temperature and in a given medium is dependent on</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the electrode composition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electrode composition and the extent of the reaction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extent of the electrode reaction only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electrode reaction and the electrode composition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Nernst Cells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'Right minus Left, Reduction potentials'.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the electrode reaction and the electrode composition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Nernst equation relates E to activities; standard electrodes (SHE, calomel, Ag/AgCl); concentration cells with and without transference; liquid-junction potential; E from ΔG and K; pH and glass electrodes.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 is an intensive property fixed by the identity of the half-reaction and the electrode materials/phases (composition); it does not depend on how far the reaction has proceeded or on the amount of material.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the electrode reaction and the electrode composition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Right-hand electrode is the cathode: E_cell = E_R − E_L (both as reduction potentials).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activity of water/solids = 1 and putting pressures in atm but concentrations in mol L⁻¹ consistently.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Glass electrode: E changes 59.2 mV per pH unit at 25 °C.</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'Right minus Left, Reduction potentials'.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only the electrode composition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E° is an intensive property fixed by the identity of the half-reaction and the electrode materials/phases (composition); it does not depend on how far the reaction has proceeded or on the amount of material.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electrode composition and the extent of the reaction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activity of water/solids = 1 and putting pressures in atm but concentrations in mol L⁻¹ consistently.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extent of the electrode reaction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Glass electrode: E changes 59.2 mV per pH unit at 25 °C.</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A solution of Fe³⁺ is titrated potentiometrically using Ce³⁺ solution at 25 ^circC. The emf (in V) of the redox system thus formed when, (i) 50\% of Fe³⁺ and (ii) 80\% of Fe³⁺ are titrated, would respectively be (Given E^o_Fe³⁺/Fe²⁺=0.77 V, log 2=0.301)</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0.734 and 0.77</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0.77 and 0.385</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0.77 and 0.734</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0.385 and 0.367</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Nernst Cells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'Right minus Left, Reduction potentials'.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0.77 and 0.734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Nernst equation relates E to activities; standard electrodes (SHE, calomel, Ag/AgCl); concentration cells with and without transference; liquid-junction potential; E from ΔG and K; pH and glass electrodes.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At 50 % titration [Fe³⁺] = [Fe²⁺] → E = E° = 0.77 V. At 80 %: E = 0.77 + 0.059 log([Fe³⁺]/[Fe²⁺]) = 0.77 + 0.059 log(0.2/0.8) = 0.77 − 0.0355 = 0.734 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0.77 and 0.734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Right-hand electrode is the cathode: E_cell = E_R − E_L (both as reduction potentials).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activity of water/solids = 1 and putting pressures in atm but concentrations in mol L⁻¹ consistently.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Glass electrode: E changes 59.2 mV per pH unit at 25 °C.</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'Right minus Left, Reduction potentials'.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0.734 and 0.77</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At 50 % titration [Fe³⁺] = [Fe²⁺] → E = E° = 0.77 V. At 80 %: E = 0.77 + 0.059 log([Fe³⁺]/[Fe²⁺]) = 0.77 + 0.059 log(0.2/0.8) = 0.77 − 0.0355 = 0.734 V.</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0.77 and 0.385</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activity of water/solids = 1 and putting pressures in atm but concentrations in mol L⁻¹ consistently.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0.385 and 0.367</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Glass electrode: E changes 59.2 mV per pH unit at 25 °C.</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If standard emf of the cell, Cu | Cu²⁺(aq) \| [Cu(NH₃)₄]²⁺, aq.NH₃ | Cu is 0.35, then stability constant of the formation cupric amine complex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 × 10²⁷</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8.4 × 10⁵</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7.0 × 10¹¹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4.3 × 10¹³</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Nernst Cells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'Right minus Left, Reduction potentials'.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7.0 × 10¹¹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Nernst equation relates E to activities; standard electrodes (SHE, calomel, Ag/AgCl); concentration cells with and without transference; liquid-junction potential; E from ΔG and K; pH and glass electrodes.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Cu | Cu²⁺ || [Cu(NH₃)₄]²⁺ | Cu: the net cell reaction is complex formation, E° = (0.0592/2) log K_f → log K_f = 2 × 0.35/0.0592 = 11.8 → K_f ≈ 7×10¹¹.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7.0 × 10¹¹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Right-hand electrode is the cathode: E_cell = E_R − E_L (both as reduction potentials).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activity of water/solids = 1 and putting pressures in atm but concentrations in mol L⁻¹ consistently.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Glass electrode: E changes 59.2 mV per pH unit at 25 °C.</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'Right minus Left, Reduction potentials'.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 × 10²⁷</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Cu | Cu²⁺ || [Cu(NH₃)₄]²⁺ | Cu: the net cell reaction is complex formation, E° = (0.0592/2) log K_f → log K_f = 2 × 0.35/0.0592 = 11.8 → K_f ≈ 7×10¹¹.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8.4 × 10⁵</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activity of water/solids = 1 and putting pressures in atm but concentrations in mol L⁻¹ consistently.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4.3 × 10¹³</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Glass electrode: E changes 59.2 mV per pH unit at 25 °C.</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the concentration cell M | M⁺(aq, 0.01 mol dm⁻³) || M⁺(aq, 0.1 mol dm⁻³) | M the EMF (E) of the cell at a temperature (T) equals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2.303(RT)/(F)</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-2.303(RT)/(F)</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E⁰ₘ⁺/M + 2.303(RT)/(F)</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E⁰ₘ⁺/M - 2.303(RT)/(F)</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Nernst Cells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'Right minus Left, Reduction potentials'.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2.303(RT)/(F)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Nernst equation relates E to activities; standard electrodes (SHE, calomel, Ag/AgCl); concentration cells with and without transference; liquid-junction potential; E from ΔG and K; pH and glass electrodes.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Concentration cell (no E° term): E = (RT/F) ln(c₂/c₁) = (RT/F) ln(0.1/0.01) = (RT/F) ln 10 = 2.303 RT/F (≈ 59 mV at 298 K).</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2.303(RT)/(F)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Right-hand electrode is the cathode: E_cell = E_R − E_L (both as reduction potentials).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activity of water/solids = 1 and putting pressures in atm but concentrations in mol L⁻¹ consistently.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Glass electrode: E changes 59.2 mV per pH unit at 25 °C.</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'Right minus Left, Reduction potentials'.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-2.303(RT)/(F)</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Concentration cell (no E° term): E = (RT/F) ln(c₂/c₁) = (RT/F) ln(0.1/0.01) = (RT/F) ln 10 = 2.303 RT/F (≈ 59 mV at 298 K).</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E⁰ₘ⁺/M + 2.303(RT)/(F)</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activity of water/solids = 1 and putting pressures in atm but concentrations in mol L⁻¹ consistently.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E⁰ₘ⁺/M - 2.303(RT)/(F)</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Glass electrode: E changes 59.2 mV per pH unit at 25 °C.</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At 298 K, the EMF of the cell pt | H₂ (1 bar) | H⁺(solution) || Cl⁻ | Hg₂Cl₂ Hg is 0.7530 V. The standard potential of the calomel electrode is 0.2802 V. If the liquid junction potential is zero, the pH of the solution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4.7</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7.4</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12.7</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Nernst Cells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'Right minus Left, Reduction potentials'.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8.0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Nernst equation relates E to activities; standard electrodes (SHE, calomel, Ag/AgCl); concentration cells with and without transference; liquid-junction potential; E from ΔG and K; pH and glass electrodes.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E_cell = E(calomel) − E(H⁺/H₂) = 0.2802 − (−0.0591 pH) = 0.2802 + 0.0591 pH. 0.7530 = 0.2802 + 0.0591 pH → pH = 0.4728/0.0591 = 8.0.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8.0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Right-hand electrode is the cathode: E_cell = E_R − E_L (both as reduction potentials).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activity of water/solids = 1 and putting pressures in atm but concentrations in mol L⁻¹ consistently.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Glass electrode: E changes 59.2 mV per pH unit at 25 °C.</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'Right minus Left, Reduction potentials'.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4.7</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E_cell = E(calomel) − E(H⁺/H₂) = 0.2802 − (−0.0591 pH) = 0.2802 + 0.0591 pH. 0.7530 = 0.2802 + 0.0591 pH → pH = 0.4728/0.0591 = 8.0.</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7.4</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activity of water/solids = 1 and putting pressures in atm but concentrations in mol L⁻¹ consistently.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12.7</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Glass electrode: E changes 59.2 mV per pH unit at 25 °C.</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At 25°C, the emf (in volts, rounded off to three decimal places) of the cell, Ag|AgBr(s)|Br⁻(a=0.20), Cu²⁺(a=0.48), Cu⁺(a=0.24)|Pt is ____ (Given: The standard emf of the cell is 0.082 V; R = 8.314 J K⁻¹ mol⁻¹; F = 96500 C mol⁻¹)</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Nernst Cells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Cell reaction: Ag + Br⁻ + Cu²⁺ → AgBr + Cu⁺ (n = 1). Q = a(Cu⁺)/[a(Br⁻)a(Cu²⁺)] = 0.24/(0.20 × 0.48) = 2.5. E = 0.082 − (0.02569) ln 2.5 = 0.082 − 0.0235 = 0.058 V.</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 0.058 V</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statement that is correct for both electrochemical (galvanic) cells and electrolytic cell is :</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G = -nFE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Free energy decreases in both cells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cell potential are temperature independent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Chemical energy is converted into electrical energy in both cells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Nernst Cells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'Right minus Left, Reduction potentials'.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Δ G = -nFE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Nernst equation relates E to activities; standard electrodes (SHE, calomel, Ag/AgCl); concentration cells with and without transference; liquid-junction potential; E from ΔG and K; pH and glass electrodes.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ΔG = −nFE holds for any electrochemical cell. In a galvanic cell E &gt; 0 and G decreases spontaneously; in an electrolytic cell E &lt; 0 and electrical energy drives a non-spontaneous reaction (G increases). Potentials do depend on 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Δ G = -nFE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Right-hand electrode is the cathode: E_cell = E_R − E_L (both as reduction potentials).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activity of water/solids = 1 and putting pressures in atm but concentrations in mol L⁻¹ consistently.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Glass electrode: E changes 59.2 mV per pH unit at 25 °C.</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'Right minus Left, Reduction potentials'.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Free energy decreases in both cells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ΔG = −nFE holds for any electrochemical cell. In a galvanic cell E &gt; 0 and G decreases spontaneously; in an electrolytic cell E &lt; 0 and electrical energy drives a non-spontaneous reaction (G increases). Potentials do depend on 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cell potential are temperature independent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activity of water/solids = 1 and putting pressures in atm but concentrations in mol L⁻¹ consistently.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Chemical energy is converted into electrical energy in both cells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Glass electrode: E changes 59.2 mV per pH unit at 25 °C.</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An electrochemical cell consists of two half-cell reactions AgCl(s) + e⁻ → Ag(s) + Cl⁻(aq) ; Cu(s) → Cu²⁺(aq) + 2e⁻ The mass of copper (in grams) dissolved on passing 0.5 A current for 1 hour is [Given: atomic mass of Cu is 63.6; F = 96500 C mol⁻¹]</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0.88</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1.18</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0.29</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0.59</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Nernst Cells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'Right minus Left, Reduction potentials'.</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0.59</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Nernst equation relates E to activities; standard electrodes (SHE, calomel, Ag/AgCl); concentration cells with and without transference; liquid-junction potential; E from ΔG and K; pH and glass electrodes.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 = 0.5 × 3600 = 1800 C = 1800/96500 = 0.01865 mol e⁻. Cu → Cu²⁺ needs 2 e⁻: 0.01865/2 × 63.6 = 0.593 ≈ 0.59 g.</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0.59</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Right-hand electrode is the cathode: E_cell = E_R − E_L (both as reduction potentials).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activity of water/solids = 1 and putting pressures in atm but concentrations in mol L⁻¹ consistently.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Glass electrode: E changes 59.2 mV per pH unit at 25 °C.</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'Right minus Left, Reduction potentials'.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0.88</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Q = 0.5 × 3600 = 1800 C = 1800/96500 = 0.01865 mol e⁻. Cu → Cu²⁺ needs 2 e⁻: 0.01865/2 × 63.6 = 0.593 ≈ 0.59 g.</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1.18</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activity of water/solids = 1 and putting pressures in atm but concentrations in mol L⁻¹ consistently.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0.29</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Glass electrode: E changes 59.2 mV per pH unit at 25 °C.</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Nernst Cells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a cell reaction, Pb(s) + Hg₂Cl₂(s) → PbCl₂(s) + 2Hg(l), ((∂ E^o)/(∂ T))_P is 1.45 × 10⁻⁴ V K⁻¹. The entropy change (in J mol⁻¹ K⁻¹) for the reaction is ____ [Given: 1F = 96500 C mol⁻¹]</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Nernst Cells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ΔS = nF(∂E°/∂T)_P = 2 × 96500 × 1.45×10⁻⁴ = 27.99 ≈ 28.0 J K⁻¹ mol⁻¹ (n = 2 for Pb → Pb²⁺).</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 28.0 J K⁻¹ mol⁻¹</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Nernst Cells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10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Nernst equation relates E to activities; standard electrodes (SHE, calomel, Ag/AgCl); concentration cells with and without transference; liquid-junction potential; E from ΔG and K; pH and glass electrodes.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 = E° − (0.0592/n) log Q (25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Concentration cell: E = (0.0592/n) log(a₂/a₁)</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With transference: E = t₋ × E(without)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ΔS = nF(∂E/∂T)_p; ΔH = −nF[E − T(∂E/∂T)]</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Half-cell and cell reactions from notation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 of a concentration cell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Solubility product from 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Transport number from cells with/without transference</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Forgetting the activity of water/solids = 1 and putting pressures in atm but concentrations in mol L⁻¹ consistently.</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Glass electrode: E changes 59.2 mV per pH unit at 25 °C.</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Q13   Q14   Q15   Q16   Q17   Q18   Q19   Q20   Q21   Q22</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2 question(s) next session on Nernst Cells.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3</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Conductance</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8 questions   ·   Easy 1  |  Medium 7  |  Hard 0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overall reaction for the passage of 1.0 faraday of charge in the following cell Ag(s)-AgCl(s) | KCl(a₁) | KCl(a₂) | AgCl(s)-Ag(s) is given by (t denotes the transport numbers)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 KCl(a₁) → t₊ KCl(a₂)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 KCl(a₂) → t₊ KCl(a₁)</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 KCl(a₁) → t₋ KCl(a₂)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 KCl(a₂) → t₋ KCl(a₁)</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Conductance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'Kohlrausch: Λ drops with root c'.</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t₊ KCl(a₁) → t₊ KCl(a₂)</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Specific conductance κ (S cm⁻¹), molar conductance Λ_m = 1000κ/c (S cm² mol⁻¹); strong electrolytes follow Kohlrausch Λ_m = Λ° − K√c; weak electrolytes via Ostwald's dilution law α = Λ_m/Λ°, K = cα²/(1−α); transport numbers (Hittorf, moving boundary); conductometric titrations.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Concentration cell with transference, electrodes reversible to Cl⁻. Per faraday: at the left electrode 1 mol Cl⁻ is consumed (Ag + Cl⁻ → AgCl + e), t₋ mol Cl⁻ migrate in and t₊ mol K⁺ migrate out; net loss of t₊ KCl from a₁ and gain of t₊ KCl at a₂: t₊KCl(a₁) → t₊KCl(a₂).</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t₊ KCl(a₁) → t₊ KCl(a₂)</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Λ°(CH₃COOH) = Λ°(CH₃COONa) + Λ°(HCl) − Λ°(NaCl).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factor 1000 (c in mol L⁻¹, κ in S cm⁻¹); dividing conductance by cell constant instead of multiplying.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Strong acid–strong base titration: conductance falls, then rises (V shape); weak acid–strong base: slight rise, then steep rise.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'Kohlrausch: Λ drops with root c'.</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 KCl(a₂) → t₊ KCl(a₁)</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Concentration cell with transference, electrodes reversible to Cl⁻. Per faraday: at the left electrode 1 mol Cl⁻ is consumed (Ag + Cl⁻ → AgCl + e), t₋ mol Cl⁻ migrate in and t₊ mol K⁺ migrate out; net loss of t₊ KCl from a₁ and gain of t₊ KCl at a₂: t₊KCl(a₁) → t₊KCl(a₂).</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 KCl(a₁) → t₋ KCl(a₂)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factor 1000 (c in mol L⁻¹, κ in S cm⁻¹); dividing conductance by cell constant instead of multiplying.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 KCl(a₂) → t₋ KCl(a₁)</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Strong acid–strong base titration: conductance falls, then rises (V shape); weak acid–strong base: slight rise, then steep rise.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Kohlrausch's law is applicable to a dilute solution of</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Potassium chloride in hexane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Acetic acid in water</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Hydrochloric acid in water</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Benzoic acid in benzene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Conductance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'Kohlrausch: Λ drops with root c'.</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Hydrochloric acid in water</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Specific conductance κ (S cm⁻¹), molar conductance Λ_m = 1000κ/c (S cm² mol⁻¹); strong electrolytes follow Kohlrausch Λ_m = Λ° − K√c; weak electrolytes via Ostwald's dilution law α = Λ_m/Λ°, K = cα²/(1−α); transport numbers (Hittorf, moving boundary); conductometric titrations.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Kohlrausch's square-root law Λ = Λ° − b√c holds for strong electrolytes in a high-dielectric solvent (ionic atmosphere effects). HCl in water is a strong electrolyte; acetic acid is weak (Ostwald law), and KCl/benzoic acid in non-polar solvents do not ionise.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Hydrochloric acid in water</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Λ°(CH₃COOH) = Λ°(CH₃COONa) + Λ°(HCl) − Λ°(NaCl).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factor 1000 (c in mol L⁻¹, κ in S cm⁻¹); dividing conductance by cell constant instead of multiplying.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Strong acid–strong base titration: conductance falls, then rises (V shape); weak acid–strong base: slight rise, then steep rise.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'Kohlrausch: Λ drops with root c'.</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Potassium chloride in hexane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Kohlrausch's square-root law Λ = Λ° − b√c holds for strong electrolytes in a high-dielectric solvent (ionic atmosphere effects). HCl in water is a strong electrolyte; acetic acid is weak (Ostwald law), and KCl/benzoic acid in non-polar solvents do not ionise.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Acetic acid in water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factor 1000 (c in mol L⁻¹, κ in S cm⁻¹); dividing conductance by cell constant instead of multiplying.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Benzoic acid in benzene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Strong acid–strong base titration: conductance falls, then rises (V shape); weak acid–strong base: slight rise, then steep rise.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limiting molar conductivities of NaCl, NaI and RbI are 12.7, 10.8 and 9.1 mS m² mol⁻¹, respectively. The limiting molar conductivity of RbCl would be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32.6 mS m² mol⁻¹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7.2 mS m² mol⁻¹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14.4 mS m² mol⁻¹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11.0 mS m² mol⁻¹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Conductance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'Kohlrausch: Λ drops with root c'.</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11.0 mS m² mol⁻¹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Specific conductance κ (S cm⁻¹), molar conductance Λ_m = 1000κ/c (S cm² mol⁻¹); strong electrolytes follow Kohlrausch Λ_m = Λ° − K√c; weak electrolytes via Ostwald's dilution law α = Λ_m/Λ°, K = cα²/(1−α); transport numbers (Hittorf, moving boundary); conductometric titrations.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Λ°(RbCl) = Λ°(NaCl) − Λ°(NaI) + Λ°(RbI) = 12.7 − 10.8 + 9.1 = 11.0 mS m² mol⁻¹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11.0 mS m² mol⁻¹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Λ°(CH₃COOH) = Λ°(CH₃COONa) + Λ°(HCl) − Λ°(NaCl).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factor 1000 (c in mol L⁻¹, κ in S cm⁻¹); dividing conductance by cell constant instead of multiplying.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Strong acid–strong base titration: conductance falls, then rises (V shape); weak acid–strong base: slight rise, then steep rise.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'Kohlrausch: Λ drops with root c'.</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32.6 mS m² mol⁻¹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Λ°(RbCl) = Λ°(NaCl) − Λ°(NaI) + Λ°(RbI) = 12.7 − 10.8 + 9.1 = 11.0 mS m² mol⁻¹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7.2 mS m² mol⁻¹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factor 1000 (c in mol L⁻¹, κ in S cm⁻¹); dividing conductance by cell constant instead of multiplying.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14.4 mS m² mol⁻¹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Strong acid–strong base titration: conductance falls, then rises (V shape); weak acid–strong base: slight rise, then steep rise.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If the concentration (c) is increased to 4 times its original value (c), the change in molar conductivity for strong electrolytes is (where b is Kohlrausch constant)</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b√(c)</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2b√(c)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4b√(c)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Conductance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'Kohlrausch: Λ drops with root c'.</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b√(c)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Specific conductance κ (S cm⁻¹), molar conductance Λ_m = 1000κ/c (S cm² mol⁻¹); strong electrolytes follow Kohlrausch Λ_m = Λ° − K√c; weak electrolytes via Ostwald's dilution law α = Λ_m/Λ°, K = cα²/(1−α); transport numbers (Hittorf, moving boundary); conductometric titrations.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Kohlrausch: Λ = Λ° − b√c. Going from c to 4c: ΔΛ = b(√(4c) − √c) = b(2√c − √c) = b√c (decrease).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b√(c)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Λ°(CH₃COOH) = Λ°(CH₃COONa) + Λ°(HCl) − Λ°(NaCl).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factor 1000 (c in mol L⁻¹, κ in S cm⁻¹); dividing conductance by cell constant instead of multiplying.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Strong acid–strong base titration: conductance falls, then rises (V shape); weak acid–strong base: slight rise, then steep rise.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'Kohlrausch: Λ drops with root c'.</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Kohlrausch: Λ = Λ° − b√c. Going from c to 4c: ΔΛ = b(√(4c) − √c) = b(2√c − √c) = b√c (decrease).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2b√(c)</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factor 1000 (c in mol L⁻¹, κ in S cm⁻¹); dividing conductance by cell constant instead of multiplying.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4b√(c)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Strong acid–strong base titration: conductance falls, then rises (V shape); weak acid–strong base: slight rise, then steep rise.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Conductometric titration of a strong acid with a strong alkali (MOH) shows linear fall of conductance up to neutralization point because of</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formation of water</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increase in alkali concentration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faster moving H⁺ being replaced by slower moving M⁺</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neutralization of acid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Conductance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'Kohlrausch: Λ drops with root c'.</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faster moving H⁺ being replaced by slower moving M⁺</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Specific conductance κ (S cm⁻¹), molar conductance Λ_m = 1000κ/c (S cm² mol⁻¹); strong electrolytes follow Kohlrausch Λ_m = Λ° − K√c; weak electrolytes via Ostwald's dilution law α = Λ_m/Λ°, K = cα²/(1−α); transport numbers (Hittorf, moving boundary); conductometric titrations.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Before the end point every H⁺ (λ° ≈ 350) neutralised is replaced by the much slower M⁺ (λ° ≈ 50–74), so conductance falls linearly; after the end point excess OH⁻ (λ° ≈ 198) makes it rise.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faster moving H⁺ being replaced by slower moving M⁺</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Λ°(CH₃COOH) = Λ°(CH₃COONa) + Λ°(HCl) − Λ°(NaCl).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factor 1000 (c in mol L⁻¹, κ in S cm⁻¹); dividing conductance by cell constant instead of multiplying.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Strong acid–strong base titration: conductance falls, then rises (V shape); weak acid–strong base: slight rise, then steep rise.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'Kohlrausch: Λ drops with root c'.</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formation of water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Before the end point every H⁺ (λ° ≈ 350) neutralised is replaced by the much slower M⁺ (λ° ≈ 50–74), so conductance falls linearly; after the end point excess OH⁻ (λ° ≈ 198) makes it rise.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increase in alkali concentration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factor 1000 (c in mol L⁻¹, κ in S cm⁻¹); dividing conductance by cell constant instead of multiplying.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neutralization of acid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Strong acid–strong base titration: conductance falls, then rises (V shape); weak acid–strong base: slight rise, then steep rise.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specific conductance of a solution is 0.176 Ω⁻¹ cm⁻¹. If the cell constant is 0.255 cm⁻¹, the conductance (Ω⁻¹) of that solution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1.449</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0.690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0.045</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0.431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Conductance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'Kohlrausch: Λ drops with root c'.</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0.690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Specific conductance κ (S cm⁻¹), molar conductance Λ_m = 1000κ/c (S cm² mol⁻¹); strong electrolytes follow Kohlrausch Λ_m = Λ° − K√c; weak electrolytes via Ostwald's dilution law α = Λ_m/Λ°, K = cα²/(1−α); transport numbers (Hittorf, moving boundary); conductometric titrations.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κ = G × (cell constant) → G = κ/(l/A) = 0.176/0.255 = 0.690 Ω⁻¹.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0.690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Λ°(CH₃COOH) = Λ°(CH₃COONa) + Λ°(HCl) − Λ°(NaCl).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factor 1000 (c in mol L⁻¹, κ in S cm⁻¹); dividing conductance by cell constant instead of multiplying.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Strong acid–strong base titration: conductance falls, then rises (V shape); weak acid–strong base: slight rise, then steep rise.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'Kohlrausch: Λ drops with root c'.</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1.449</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κ = G × (cell constant) → G = κ/(l/A) = 0.176/0.255 = 0.690 Ω⁻¹.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0.045</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factor 1000 (c in mol L⁻¹, κ in S cm⁻¹); dividing conductance by cell constant instead of multiplying.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0.431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Strong acid–strong base titration: conductance falls, then rises (V shape); weak acid–strong base: slight rise, then steep rise.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weak electrolyte like acetic acid, the relation among conductance (λ), equilibrium constant (K) and concentration (C) can be expressed as: (λₒ is conductance at infinite dilution)</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(1)/(λ) = (1)/(λ^o) - (Cλ)/(kλ^o)</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(1)/(λ) = (1)/(λ^o) + (Cλ)/(Kλ^o)</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(1)/(λ) = (1)/(λ^o) + (Cλ)/(Kλ^o2)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(1)/(λ) = (Cλ)/(Kλ^o2)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Conductance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'Kohlrausch: Λ drops with root c'.</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(1)/(λ) = (1)/(λ^o) + (Cλ)/(Kλ^o2)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Specific conductance κ (S cm⁻¹), molar conductance Λ_m = 1000κ/c (S cm² mol⁻¹); strong electrolytes follow Kohlrausch Λ_m = Λ° − K√c; weak electrolytes via Ostwald's dilution law α = Λ_m/Λ°, K = cα²/(1−α); transport numbers (Hittorf, moving boundary); conductometric titrations.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Ostwald dilution law: K = Cα²/(1 − α) with α = λ/λ°. Rearranging: 1/λ = 1/λ° + Cλ/(Kλ°²) — the λ° in the second term is squared. (Bank key (b) omits the square — corrected.)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(1)/(λ) = (1)/(λ^o) + (Cλ)/(Kλ^o2)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Λ°(CH₃COOH) = Λ°(CH₃COONa) + Λ°(HCl) − Λ°(NaCl).</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the factor 1000 (c in mol L⁻¹, κ in S cm⁻¹); dividing conductance by cell constant instead of multiplying.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Strong acid–strong base titration: conductance falls, then rises (V shape); weak acid–strong base: slight rise, then steep rise.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'Kohlrausch: Λ drops with root c'.</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(1)/(λ) = (1)/(λ^o) - (Cλ)/(kλ^o)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Ostwald dilution law: K = Cα²/(1 − α) with α = λ/λ°. Rearranging: 1/λ = 1/λ° + Cλ/(Kλ°²) — the λ° in the second term is squared. (Bank key (b) omits the square — corrected.)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(1)/(λ) = (1)/(λ^o) + (Cλ)/(Kλ^o)</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the factor 1000 (c in mol L⁻¹, κ in S cm⁻¹); dividing conductance by cell constant instead of multiplying.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(1)/(λ) = (Cλ)/(Kλ^o2)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Strong acid–strong base titration: conductance falls, then rises (V shape); weak acid–strong base: slight rise, then steep rise.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Conductance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limiting molar conductivity of La³⁺ and Cl⁻ ions in aqueous medium at 298 K are 209.10 × 10⁻⁴ and 76.35 × 10⁻⁴ S m² mol⁻¹, respectively. The transport number of Cl⁻ in an infinitely dilute aqueous solution of LaCl₃ at 298 K is ____. (Round off to two decimal places).</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Conductance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Λ°(LaCl₃) = λ°(La³⁺) + 3λ°(Cl⁻) = 209.10 + 229.05 = 438.15 (×10⁻⁴ S m² mol⁻¹). t(Cl⁻) = 3λ°(Cl⁻)/Λ° = 229.05/438.15 = 0.52.</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0.52</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Conductance</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8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Specific conductance κ (S cm⁻¹), molar conductance Λ_m = 1000κ/c (S cm² mol⁻¹); strong electrolytes follow Kohlrausch Λ_m = Λ° − K√c; weak electrolytes via Ostwald's dilution law α = Λ_m/Λ°, K = cα²/(1−α); transport numbers (Hittorf, moving boundary); conductometric titrations.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Λ_m = 1000κ/c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Λ° = λ°₊ + λ°₋ (law of independent migration)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K_a = cΛ²/(Λ°(Λ° − Λ))</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 = λ₊/(λ₊ + λ₋); u = λ/F</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Cell constant = κ_KCl/G</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Λ° of a weak acid from strong-electrolyte data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Titration curve shapes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Ionic mobility and transport number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Abnormal mobility of H⁺ and OH⁻ (Grotthuss)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Forgetting the factor 1000 (c in mol L⁻¹, κ in S cm⁻¹); dividing conductance by cell constant instead of multiplying.</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Strong acid–strong base titration: conductance falls, then rises (V shape); weak acid–strong base: slight rise, then steep rise.</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Q23   Q24   Q25   Q26   Q27   Q28   Q29   Q30</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Conductance.</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4</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Electrochemistry – General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42 questions   ·   Easy 9  |  Medium 30  |  Hard 3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Daniel cell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Pt_I(s) | Zn(s) | Zn²⁺(aq) \| Cu²⁺(aq) | Cu(s) | Pt_II</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Pt_I(s) | Zn(s) | Zn²⁺(aq) \| Ag²⁺(aq) | Ag(s) | Pt_II</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Pt_I(s) | Fe(s) | Fe²⁺(aq) \| Cu²⁺(aq) | Cu(s) | Pt_II</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Pt_I(s) | H₂(s) | H₂SO₄(aq) \| Cu²⁺(aq) | Cu(s) | Pt_II</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Pt_I(s) | Zn(s) | Zn²⁺(aq) \| Cu²⁺(aq) | Cu(s) | Pt_II</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Daniell cell: Zn anode in ZnSO₄ and Cu cathode in CuSO₄, Zn + Cu²⁺ → Zn²⁺ + Cu, E° = 1.10 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Pt_I(s) | Zn(s) | Zn²⁺(aq) \| Cu²⁺(aq) | Cu(s) | Pt_II</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Pt_I(s) | Zn(s) | Zn²⁺(aq) \| Ag²⁺(aq) | Ag(s) | Pt_II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Daniell cell: Zn anode in ZnSO₄ and Cu cathode in CuSO₄, Zn + Cu²⁺ → Zn²⁺ + Cu, E° = 1.10 V.</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Pt_I(s) | Fe(s) | Fe²⁺(aq) \| Cu²⁺(aq) | Cu(s) | Pt_II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Pt_I(s) | H₂(s) | H₂SO₄(aq) \| Cu²⁺(aq) | Cu(s) | Pt_II</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a potentiometric titration, the end point is obtained by observing</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change in colour</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jump in potential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increase in current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increase in turbidity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jump in potential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 a potentiometric titration the emf changes sharply (a 'jump' in E vs V, maximum dE/dV) at the equivalence point; no indicator or current measurement is involved.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jump in potential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change in colour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In a potentiometric titration the emf changes sharply (a 'jump' in E vs V, maximum dE/dV) at the equivalence point; no indicator or current measurement is involved.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increase in current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increase in turbidity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Electrolysis of an aqueous solution of 1.0 M NaOH results in</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Na at the cathode and O₂ at the anode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H₂ at the cathode and O₂ at the anode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Na and H₂ at the cathode, and O₂ at the anode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 at the cathode and H₂ at the anode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H₂ at the cathode and O₂ at the anode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Na⁺ cannot be reduced in water (E° = −2.71 V); water/H⁺ is reduced to H₂ at the cathode and OH⁻ is oxidised to O₂ at the anode — net electrolysis of water.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H₂ at the cathode and O₂ at the anode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 at the cathode and O₂ at the anode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Na⁺ cannot be reduced in water (E° = −2.71 V); water/H⁺ is reduced to H₂ at the cathode and OH⁻ is oxidised to O₂ at the anode — net electrolysis of water.</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 and H₂ at the cathode, and O₂ at the anode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 at the cathode and H₂ at the anode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Given that E^o(Cl₂/Cl⁻) = 1.35 V and Kₛₚ(AgCl) = 10⁻¹⁰ at 25Â°C, Eₒ corresponding to the electrode reaction (1)/(2)Cl₂(g) + Ag⁺(Soln.) + e⁻ → AgCl(s) is [(2.303RT)/(F) = 0.06 V]</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0.75 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1.05 V</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1.65 V</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1.95 V</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1.95 V</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Add ½Cl₂ + e → Cl⁻ (1.35 V) and Ag⁺ + Cl⁻ → AgCl (ΔG = RT ln K_sp, i.e. contributes −0.06 log K_sp = +0.60 V for a 1-electron process): E° = 1.35 + 0.60 = 1.95 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1.95 V</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0.75 V</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Add ½Cl₂ + e → Cl⁻ (1.35 V) and Ag⁺ + Cl⁻ → AgCl (ΔG = RT ln K_sp, i.e. contributes −0.06 log K_sp = +0.60 V for a 1-electron process): E° = 1.35 + 0.60 = 1.95 V.</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1.05 V</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1.65 V</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Given (i) Zn + 4NH₃ → Zn(NH₃)₄²⁺ + 2e, E^o = 1.03 V (ii) Zn → Zn⁺² + 2e, E⁰ = 0.763 V the formation constant of the complex Zn(NH₃)₄²⁺ is approximately</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10⁵</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10⁷</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10⁹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10¹²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 × 10⁹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Zn²⁺ + 4NH₃ → Zn(NH₃)₄²⁺: E° = 1.03 − 0.763 = 0.267 V with n = 2. log K_f = nE°/0.0592 = 2 × 0.267/0.0592 = 9.0 → K_f ≈ 10⁹.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 × 10⁹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10⁵</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Zn²⁺ + 4NH₃ → Zn(NH₃)₄²⁺: E° = 1.03 − 0.763 = 0.267 V with n = 2. log K_f = nE°/0.0592 = 2 × 0.267/0.0592 = 9.0 → K_f ≈ 10⁹.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10⁷</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10¹²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statement among the following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Salt bridge is required for the mixing of the solutions in the two half cells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Salt bridge allows current to flow between the half cells without mixing the solutions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Salt bridge enhances the rate of the reaction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Salt bridge consists of a non-electrolyte in a gel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Salt bridge allows current to flow between the half cells without mixing the solutions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 salt bridge (KCl/KNO₃ in agar gel) completes the circuit by ionic conduction and prevents mixing of the two half-cell solutions; it does not take part in the reaction and minimises the junction potential.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Salt bridge allows current to flow between the half cells without mixing the solutions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Salt bridge is required for the mixing of the solutions in the two half cells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A salt bridge (KCl/KNO₃ in agar gel) completes the circuit by ionic conduction and prevents mixing of the two half-cell solutions; it does not take part in the reaction and minimises the junction potential.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Salt bridge enhances the rate of the reaction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Salt bridge consists of a non-electrolyte in a gel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standard free energy of the reaction AgBr(s) → Ag⁺(aq) + Br⁻(aq) Is closest to. [E^°(AgBr/Ag,Br⁻) = 0.07 V ; E^°(Ag/Ag⁺) = 0.80 V; F = 96500 C mol⁻¹]</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 kJ mol⁻¹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70 J mol⁻¹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70 kJ mol⁻¹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 J mol⁻¹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70 kJ mol⁻¹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Cell for AgBr(s) → Ag⁺ + Br⁻: E° = E°(AgBr/Ag,Br⁻) − E°(Ag⁺/Ag) = 0.07 − 0.80 = −0.73 V. ΔG° = −nFE° = −1 × 96500 × (−0.73) = +70.4 kJ mol⁻¹ ≈ 70 kJ mol⁻¹ (unfavourable, as expected for a sparingly soluble salt).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70 kJ mol⁻¹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 kJ mol⁻¹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Cell for AgBr(s) → Ag⁺ + Br⁻: E° = E°(AgBr/Ag,Br⁻) − E°(Ag⁺/Ag) = 0.07 − 0.80 = −0.73 V. ΔG° = −nFE° = −1 × 96500 × (−0.73) = +70.4 kJ mol⁻¹ ≈ 70 kJ mol⁻¹ (unfavourable, as expected for a sparingly soluble salt).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70 J mol⁻¹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 J mol⁻¹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Conductivities of water and a saturated solution of a sparingly soluble salt AB₂ are 7 and 21 muS m⁻¹, respectively. Given, λ^o_A²⁺ = 12.72 mS m² mol⁻¹ and λ^o_B²⁻ = 7.64 mS m² mol⁻¹, the solubility of AB₂, in mol m⁻³,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 × 10⁻⁴</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 × 10⁻³</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 × 10⁻⁵</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 × 10⁻⁶</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5.0 × 10⁻⁴</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κ(salt) = 21 − 7 = 14 μS m⁻¹. Λ°(AB₂) = λ°(A²⁺) + 2λ°(B⁻) = 12.72 + 2 × 7.64 = 28.0 mS m² mol⁻¹. S = κ/Λ° = 14×10⁻⁶/28×10⁻³ = 5.0×10⁻⁴ mol m⁻³.</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5.0 × 10⁻⁴</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 × 10⁻³</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κ(salt) = 21 − 7 = 14 μS m⁻¹. Λ°(AB₂) = λ°(A²⁺) + 2λ°(B⁻) = 12.72 + 2 × 7.64 = 28.0 mS m² mol⁻¹. S = κ/Λ° = 14×10⁻⁶/28×10⁻³ = 5.0×10⁻⁴ mol m⁻³.</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 × 10⁻⁵</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 × 10⁻⁶</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equilibrium constant of the following reaction: Sn(s) + Sn⁴⁺(aq) ⇌ 2Sn²⁺(aq) At 300 K is closest to, (Given, E^o_Sn⁴⁺/Sn²⁺ = 0.15 V and, E^o_Sn²⁺/Sn = -0.15 V, R = 8.314 J K⁻¹ mol⁻¹)</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10⁶.08</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10⁸.08</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10¹0.08</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10¹2.08</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10¹0.08</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E°_cell = E°(Sn⁴⁺/Sn²⁺) − E°(Sn²⁺/Sn) = 0.15 − (−0.15) = 0.30 V, n = 2. log K = nFE°/(2.303RT) = 2 × 0.30/0.0595 (300 K) = 10.08 → K = 10^{10.08}.</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10¹0.08</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10⁶.08</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E°_cell = E°(Sn⁴⁺/Sn²⁺) − E°(Sn²⁺/Sn) = 0.15 − (−0.15) = 0.30 V, n = 2. log K = nFE°/(2.303RT) = 2 × 0.30/0.0595 (300 K) = 10.08 → K = 10^{10.08}.</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10⁸.08</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10¹2.08</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the electrochemical cell Ag | AgCl | MCl (0.01 M) | MCl (0.02 M) | AgCl | Ag, the junction potential is the highest when M⁺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Li⁺</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Na⁺</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H⁺</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E_junction ∝ (t₊ − t₋) ln(a₂/a₁). H⁺ has by far the highest mobility (Grotthuss mechanism, t₊ ≈ 0.82), so the transport-number difference and the junction potential are greatest for HCl.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H⁺</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E_junction ∝ (t₊ − t₋) ln(a₂/a₁). H⁺ has by far the highest mobility (Grotthuss mechanism, t₊ ≈ 0.82), so the transport-number difference and the junction potential are greatest for HCl.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E₀(M⁺/M) of the cell, SHE \| MX | M can be obtained from the plot of (E_cell is the cell potential and m is molality of ideal dilute solution of MX)</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E_cell vs (Tlog m)</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E_cell vs ((1)/(T)log m)</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E_cell vs T√(m)</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E_cell vs (frac√(m)T)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E_cell vs (Tlog m)</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For SHE || MX(m) | M (ideal dilute, γ± = 1): E_cell = E°(M⁺/M) + (RT/F) ln m = E° + 2.303(R/F)(T log m). A plot of E_cell against T log m is linear with intercept 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E_cell vs (Tlog m)</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E_cell vs ((1)/(T)log m)</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For SHE || MX(m) | M (ideal dilute, γ± = 1): E_cell = E°(M⁺/M) + (RT/F) ln m = E° + 2.303(R/F)(T log m). A plot of E_cell against T log m is linear with intercept 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E_cell vs T√(m)</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E_cell vs (frac√(m)T)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temperature-dependence of an electrochemical cell potential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G)/(nFT)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H)/(nF)</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S)/(nF)</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S)/(nFT)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(Δ S)/(nF)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ΔG = −nFE and (∂ΔG/∂T)_P = −ΔS → (∂E/∂T)_P = ΔS/nF (the temperature coefficient of the emf gives the reaction entropy).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(Δ S)/(nF)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G)/(nFT)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ΔG = −nFE and (∂ΔG/∂T)_P = −ΔS → (∂E/∂T)_P = ΔS/nF (the temperature coefficient of the emf gives the reaction entropy).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H)/(nF)</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S)/(nFT)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a potentiometric titration, the end point is characterised by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(dE)/(dV) = 0; (d²E)/(d²V) = 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(dE)/(dV) ≠ 0; (d²E)/(d²V) = 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(dE)/(dV) = 0; (d²E)/(d²V) ≠ 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(dE)/(dV) ≠ 0; (d²E)/(d²V) ≠ 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(dE)/(dV) ≠ 0; (d²E)/(d²V) =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At the equivalence point the titration curve E vs V is steepest: dE/dV is a maximum (≠ 0) and therefore its derivative d²E/dV² = 0 (inflection point).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(dE)/(dV) ≠ 0; (d²E)/(d²V) =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(dE)/(dV) = 0; (d²E)/(d²V) =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At the equivalence point the titration curve E vs V is steepest: dE/dV is a maximum (≠ 0) and therefore its derivative d²E/dV² = 0 (inflection point).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(dE)/(dV) = 0; (d²E)/(d²V) ≠ 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(dE)/(dV) ≠ 0; (d²E)/(d²V) ≠ 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standard cell potential of cell, Pt | H₂(g) | HBr(aq) | AgBr(s) | Ag(s), was measured over a range of temperatures, and the data was fitted as E⁰(Volt) = 0.01 - 1×10⁻⁴(T-298) - 2×10⁻⁶(T-298)² The standard reaction entropy (J K⁻¹ mol⁻¹) and enthalpy (kJ mol⁻¹) at 298 K are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-9.65 and -3.84</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-3.84 and -9.65</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-18.3 and -7.68</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-7.68 and -18.3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-9.65 and -3.84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(∂E°/∂T) at 298 K = −1×10⁻⁴ V K⁻¹ → ΔS° = nF(∂E°/∂T) = 96500 × (−1×10⁻⁴) = −9.65 J K⁻¹ mol⁻¹. ΔG° = −nFE° = −96500 × 0.01 = −965 J; ΔH° = ΔG° + TΔS° = −965 − 298 × 9.65 = −3841 J = −3.84 kJ mol⁻¹.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-9.65 and -3.84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-3.84 and -9.65</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(∂E°/∂T) at 298 K = −1×10⁻⁴ V K⁻¹ → ΔS° = nF(∂E°/∂T) = 96500 × (−1×10⁻⁴) = −9.65 J K⁻¹ mol⁻¹. ΔG° = −nFE° = −96500 × 0.01 = −965 J; ΔH° = ΔG° + TΔS° = −965 − 298 × 9.65 = −3841 J = −3.84 kJ mol⁻¹.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-18.3 and -7.68</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-7.68 and -18.3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electrochemical cell potential (E), after the reactants and products reach equilibrium, is (E⁰ is the standard cell potential and n is the number of electrons involved)</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 = E^° + (nF)/(RT)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 = E^° - (nF)/(RT)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 = 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 = 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E =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At equilibrium ΔG = 0, and since ΔG = −nFE, the cell potential E = 0 (a 'dead' battery); E° itself is unchanged and relates to K by E° = (RT/nF) ln K.</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E =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 = E^° + (nF)/(RT)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At equilibrium ΔG = 0, and since ΔG = −nFE, the cell potential E = 0 (a 'dead' battery); E° itself is unchanged and relates to K by E° = (RT/nF) ln K.</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 = E^° - (nF)/(RT)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 = 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standard cell potential for the reaction Zn(s) + Cu²⁺(aq) Leftrightarrow Zn²⁺(aq) + Cu(s) is +1.10 V. The Gibbs free energy change during the reaction is (F = 96500 coulomb mol⁻¹)</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-21.2 kJ mol⁻¹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+212 kJ mol⁻¹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-212 kJ mol⁻¹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-212 J mol⁻¹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-212 kJ mol⁻¹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ΔG° = −nFE° = −2 × 96500 × 1.10 = −212 300 J = −212 kJ mol⁻¹.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-212 kJ mol⁻¹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-21.2 kJ mol⁻¹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ΔG° = −nFE° = −2 × 96500 × 1.10 = −212 300 J = −212 kJ mol⁻¹.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+212 kJ mol⁻¹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-212 J mol⁻¹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If the overpotential of an electrolysis process is increased from 0.5 V to 0.6 V, then the ratio of current densities (ln (J₀.6)/(J₀.5)) of the electrolysis will be equal to (given transfer coefficient = 0.5)</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0.5(F)/(RT)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0.05(F)/(RT)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0.1(F)/(RT)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0.01(F)/(RT)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0.05(F)/(RT)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Tafel/Butler–Volmer (anodic branch): ln j = ln j₀ + αFη/RT. ln(j₀.₆/j₀.₅) = αF(0.6 − 0.5)/RT = 0.5 × 0.1 F/RT = 0.05 F/RT.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0.05(F)/(RT)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0.5(F)/(RT)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Tafel/Butler–Volmer (anodic branch): ln j = ln j₀ + αFη/RT. ln(j₀.₆/j₀.₅) = αF(0.6 − 0.5)/RT = 0.5 × 0.1 F/RT = 0.05 F/RT.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0.1(F)/(RT)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0.01(F)/(RT)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mobility of a divalent cation in water is 8×10⁻⁸m²V⁻¹s⁻¹. The effective radius of the ion is (viscosity of water =1cP; e=1.6×10⁻¹⁹C)</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106 pm</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212 pm</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424 pm</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318 pm</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212 pm</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Stokes: u = ze/(6πηr) → r = ze/(6πηu) = 2 × 1.6×10⁻¹⁹/(6π × 1×10⁻³ × 8×10⁻⁸) = 3.2×10⁻¹⁹/1.51×10⁻⁹ = 2.12×10⁻¹⁰ m = 212 pm.</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212 pm</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106 pm</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Stokes: u = ze/(6πηr) → r = ze/(6πηu) = 2 × 1.6×10⁻¹⁹/(6π × 1×10⁻³ × 8×10⁻⁸) = 3.2×10⁻¹⁹/1.51×10⁻⁹ = 2.12×10⁻¹⁰ m = 212 pm.</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424 pm</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318 pm</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the cell Cd | CdCl₂ || AgCl | Ag; E^°_cell = 0.675 V and dE^°_cell/dT = -6.5 × 10⁻⁴ V K⁻¹ at 27Â°C. The Δ H (kJ mol⁻¹) value for the reaction Cd + 2AgCl → 2Ag + CdCl₂ is closest to</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-168</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-95</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-234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-168</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ΔH = −nF[E° − T(dE°/dT)] = −2 × 96500 × [0.675 − 300 × (−6.5×10⁻⁴)] = −193 000 × 0.870 = −167.9 kJ mol⁻¹ ≈ −168.</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-168</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ΔH = −nF[E° − T(dE°/dT)] = −2 × 96500 × [0.675 − 300 × (−6.5×10⁻⁴)] = −193 000 × 0.870 = −167.9 kJ mol⁻¹ ≈ −168.</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-95</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-234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Aqueous solution of sodium chloride (χ_NaCl = 0.015) at 298 K is in equilibrium with a water vapour pressure (in torr) of</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23.64q</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748.60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24.36</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negligible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23.64q</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Raoult: p = x_water p° = (1 − 0.015) × 23.76 torr ≈ 23.4 torr — closest to 23.64 torr (option (a); the bank's p° is ≈ 24 torr). Vapour pressure is lowered only slightly by the non-volatile solute.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23.64q</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748.60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Raoult: p = x_water p° = (1 − 0.015) × 23.76 torr ≈ 23.4 torr — closest to 23.64 torr (option (a); the bank's p° is ≈ 24 torr). Vapour pressure is lowered only slightly by the non-volatile solute.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24.36</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negligible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Average value of enthalpy of vaporisation (in kJ/mol) of water between 363 and 373 K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42.50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40.80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-40.65</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-40.80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40.80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Clausius–Clapeyron over 363–373 K with the vapour pressures of water (529 and 760 torr) gives ln(760/529) = (ΔH/R)(1/363 − 1/373) → ΔH ≈ 40.8 kJ mol⁻¹, positive (vaporisation is endothermic).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40.80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42.50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Clausius–Clapeyron over 363–373 K with the vapour pressures of water (529 and 760 torr) gives ln(760/529) = (ΔH/R)(1/363 − 1/373) → ΔH ≈ 40.8 kJ mol⁻¹, positive (vaporisation is endothermic).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-40.65</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-40.80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a redox reaction, Cd²⁺ + 2e⁻ ⇌ Cd, the (Eₚ)ₐnodic observed in cyclic voltametry at hanging mercury drop electrode is –650 mV vs. SCE. The expected value for (Eₚ)_cathodic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–708 mV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–679 mV</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–650 mV</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–621 mV</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–679 mV</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For a reversible n-electron couple the CV peak separation ΔE_p = 59/n mV = 29.5 mV for n = 2. E_p,c = E_p,a − 29 ≈ −679 mV vs SCE.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–679 mV</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–708 mV</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For a reversible n-electron couple the CV peak separation ΔE_p = 59/n mV = 29.5 mV for n = 2. E_p,c = E_p,a − 29 ≈ −679 mV vs SCE.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–650 mV</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–621 mV</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Given that E₀(Fe³⁺, Fe) = -0.04 V and E₀(Fe²⁺, Fe) = -0.44 V, the value of E₀(Fe³⁺, Fe²⁺)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0.76 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−0.40 V</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−0.76 V</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0.40 V</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0.76 V</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Latimer: ΔG values add. E°(Fe³⁺/Fe²⁺) = [3E°(Fe³⁺/Fe) − 2E°(Fe²⁺/Fe)]/1 = [3(−0.04) − 2(−0.44)] = −0.12 + 0.88 = +0.76 V (literature 0.77 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0.76 V</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−0.40 V</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Latimer: ΔG values add. E°(Fe³⁺/Fe²⁺) = [3E°(Fe³⁺/Fe) − 2E°(Fe²⁺/Fe)]/1 = [3(−0.04) − 2(−0.44)] = −0.12 + 0.88 = +0.76 V (literature 0.77 V).</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−0.76 V</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0.40 V</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In the mixture obtained by mixing 25.0 mL 1.2 × 10⁻³ M MnCl₂ and 35.0 mL of 6.0 × 10⁻⁴ M KCl solution, the concentrations (M) of Mn²⁺, K⁺ and Cl⁻ ions respectively are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6.0×10⁻⁴, 3.0×10⁻⁴, 1.5×10⁻³</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6.0×10⁻⁴, 3.0×10⁻⁴, 9.0×10⁻⁴</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5.0×10⁻⁴, 3.5×10⁻⁴, 1.35×10⁻³</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5.0×10⁻⁴, 3.5×10⁻⁴, 8.5×10⁻⁴</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5.0×10⁻⁴, 3.5×10⁻⁴, 1.35×10⁻³</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Total volume 60 mL. [Mn²⁺] = 25 × 1.2×10⁻³/60 = 5.0×10⁻⁴; [K⁺] = 35 × 6.0×10⁻⁴/60 = 3.5×10⁻⁴; [Cl⁻] = (25 × 2.4×10⁻³ + 35 × 6.0×10⁻⁴)/60 = 0.081/60 = 1.35×10⁻³ M.</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5.0×10⁻⁴, 3.5×10⁻⁴, 1.35×10⁻³</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6.0×10⁻⁴, 3.0×10⁻⁴, 1.5×10⁻³</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Total volume 60 mL. [Mn²⁺] = 25 × 1.2×10⁻³/60 = 5.0×10⁻⁴; [K⁺] = 35 × 6.0×10⁻⁴/60 = 3.5×10⁻⁴; [Cl⁻] = (25 × 2.4×10⁻³ + 35 × 6.0×10⁻⁴)/60 = 0.081/60 = 1.35×10⁻³ M.</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6.0×10⁻⁴, 3.0×10⁻⁴, 9.0×10⁻⁴</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5.0×10⁻⁴, 3.5×10⁻⁴, 8.5×10⁻⁴</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activity (M) of Mn²⁺ ion in the above solution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 × 10⁻⁴</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 × 10⁻⁴</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3.0 × 10⁻⁴</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4.0 × 10⁻⁴</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4.0 × 10⁻⁴</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 = ½[5×10⁻⁴ × 4 + 3.5×10⁻⁴ + 1.35×10⁻³] = 1.85×10⁻³. log γ(Mn²⁺) = −0.509 × 2² × √(1.85×10⁻³) = −0.0876 → γ = 0.82. a = γc = 0.82 × 5×10⁻⁴ ≈ 4×10⁻⁴ M.</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4.0 × 10⁻⁴</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 × 10⁻⁴</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I = ½[5×10⁻⁴ × 4 + 3.5×10⁻⁴ + 1.35×10⁻³] = 1.85×10⁻³. log γ(Mn²⁺) = −0.509 × 2² × √(1.85×10⁻³) = −0.0876 → γ = 0.82. a = γc = 0.82 × 5×10⁻⁴ ≈ 4×10⁻⁴ M.</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 × 10⁻⁴</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3.0 × 10⁻⁴</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the following reaction 2MnO₄⁻ + 5H₂C₂O₄ + 6H⁺ → 2Mn²⁺ + 8H₂O + 10CO₂; E⁰(MnO₄⁻/Mn²⁺) = +1.51 V and E⁰(CO₂/H₂C₂O₄) = -0.49 V. At 298 K, the equilibrium constant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10⁵⁰⁰</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10³³⁸</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10³⁸</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10⁸³³</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10³³⁸</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E°_cell = 1.51 − (−0.49) = 2.00 V with n = 10 electrons. log K = nE°/0.0592 = 10 × 2.00/0.0592 = 338 → K = 10³³⁸.</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10³³⁸</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10⁵⁰⁰</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E°_cell = 1.51 − (−0.49) = 2.00 V with n = 10 electrons. log K = nE°/0.0592 = 10 × 2.00/0.0592 = 338 → K = 10³³⁸.</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10³⁸</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10⁸³³</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sparingly soluble electrolyte M₂X ionizes as M₂X ⇌ 2M⁺ + X²⁻. The solubility product (Kₛₚ), molal solubility (S) and molal activity coefficient (γ_±) are related by</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K_SP = S²γ_±²</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K_SP = S³γ_±³</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K_SP = 4S³γ_±²</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K_SP = 4S³γ_±³</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K_SP = 4S³γ_±³</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M₂X → 2M⁺ + X²⁻: [M⁺] = 2S, [X²⁻] = S. K_sp = a(M⁺)²a(X²⁻) = (2Sγ±)²(Sγ±) = 4S³γ±³.</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K_SP = 4S³γ_±³</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K_SP = S²γ_±²</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M₂X → 2M⁺ + X²⁻: [M⁺] = 2S, [X²⁻] = S. K_sp = a(M⁺)²a(X²⁻) = (2Sγ±)²(Sγ±) = 4S³γ±³.</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K_SP = S³γ_±³</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K_SP = 4S³γ_±²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value of logₑ(K_SP) for Fe(OH)₃ at 298 K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-38.2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+87.6</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-96.0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-87.6</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-87.6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K_sp[Fe(OH)₃] ≈ 1×10⁻³⁸ (very insoluble). ln K_sp = 2.303 × log K_sp = 2.303 × (−38.0) ≈ −87.6.</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-87.6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-38.2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K_sp[Fe(OH)₃] ≈ 1×10⁻³⁸ (very insoluble). ln K_sp = 2.303 × log K_sp = 2.303 × (−38.0) ≈ −87.6.</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+87.6</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-96.0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59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A platinum electrode is immersed in a solution containing 0.1 M Fe²⁺ and 0.1 M Fe³⁺. Its potential is found to be 0.77V against SHE. Under standard conditions and considering activity coefficients to be equal to unity, the potential of the electrode, when the concentration of Fe³⁺ is increased to 1 M, is ____</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Nernst: E = E° + 0.0591 log([Fe³⁺]/[Fe²⁺]) = 0.77 + 0.0591 log(1/0.1) = 0.77 + 0.059 = 0.829 V.</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 0.83 V</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60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Given the E0 values for the following reaction sequence, Mn⁶⁺ xrightarrow1.28 V Mn⁵⁺ xrightarrow2.9 V Mn⁴⁺ xrightarrow0.96 Mn³⁺ xrightarrow1.5 V Mn²⁺ the computed value of E⁰ for Mn⁶⁺ → Mn²⁺ (in volts) is ____.</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Latimer: E°(Mn⁶⁺/Mn²⁺) = Σnᵢ Eᵢ°/Σnᵢ = (1 × 1.28 + 1 × 2.9 + 1 × 0.96 + 1 × 1.5)/4 = 6.64/4 = 1.66 V.</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1.66 V</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Q60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61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solubility product of AgBr(s) is 5 × 10⁻¹³ at 298 K. If the standard reduction potential of the half-cell, E⁰_Ag|AgBr(s)|Br⁻ is 0.07 V, the standard reduction potential E⁰_Ag⁺|Ag (in volts) is ____.</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E°(AgBr/Ag,Br⁻) = E°(Ag⁺/Ag) + 0.0592 log K_sp → E°(Ag⁺/Ag) = 0.07 − 0.0592 × log(5×10⁻¹³) = 0.07 + 0.0592 × 12.3 = 0.07 + 0.728 ≈ 0.80 V.</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 0.80 V</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Q61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62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temperature derivative of electrochemical potential E at constant pressure, ((∂ E)/(∂ T))_P is given by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S)/(nF)</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S)/(nF)</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S)/(nFT)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S)/(nFT)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62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(Δ S)/(nF)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ΔG = −nFE and (∂ΔG/∂T)_P = −ΔS → (∂E/∂T)_P = ΔS/nF (the temperature coefficient of the emf gives the reaction entropy).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(Δ S)/(nF)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62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S)/(nF)</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ΔG = −nFE and (∂ΔG/∂T)_P = −ΔS → (∂E/∂T)_P = ΔS/nF (the temperature coefficient of the emf gives the reaction entropy).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S)/(nFT)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S)/(nFT)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In an electrochemical cell, Ag⁺ ions in AgNO₃ are reduced to Ag metal at the cathode and Cu is oxidized to Cu²⁺ at the anode. A current of 0.7 A is passed through the cell for 10 min. The mass (in grams) of silver deposited and copper dissolved, respectively, are: [Faraday Constant = 96,485 C mol⁻¹, Atomic Weight of Ag = 107.9, Atomic Weight of Cu = 63.55]</a:t>
            </a:r>
            <a:endParaRPr lang="en-US" sz="8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0.235 and 0.138</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0.469 and 0.069</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0.469 and 0.138</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0.235 and 0.069</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0.469 and 0.138</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 = It = 0.7 × 600 = 420 C = 420/96485 = 4.35×10⁻³ mol e⁻. Ag (1 e⁻): 4.35×10⁻³ × 107.9 = 0.469 g. Cu (2 e⁻): (4.35×10⁻³/2) × 63.55 = 0.138 g.</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0.469 and 0.138</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0.235 and 0.138</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Q = It = 0.7 × 600 = 420 C = 420/96485 = 4.35×10⁻³ mol e⁻. Ag (1 e⁻): 4.35×10⁻³ × 107.9 = 0.469 g. Cu (2 e⁻): (4.35×10⁻³/2) × 63.55 = 0.138 g.</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0.469 and 0.069</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0.235 and 0.069</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Given that E^o_Fe²⁺/Fe = -0.44 V and E^o_Fe³⁺/Fe²⁺ = 0.77 V, the E^o_Fe³⁺/Fe is :</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1.21 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0.33 V</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−0.036 V</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0.036 V</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−0.036 V</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ΔG adds: 3E°(Fe³⁺/Fe) = 2E°(Fe²⁺/Fe) + 1 × E°(Fe³⁺/Fe²⁺) = 2(−0.44) + 0.77 = −0.11 → E° = −0.11/3 = −0.036 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−0.036 V</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1.21 V</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ΔG adds: 3E°(Fe³⁺/Fe) = 2E°(Fe²⁺/Fe) + 1 × E°(Fe³⁺/Fe²⁺) = 2(−0.44) + 0.77 = −0.11 → E° = −0.11/3 = −0.036 V.</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0.33 V</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0.036 V</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65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Consider the following redox system. Q + 2H⁺ + 2e⁻ ⇌ QH₂ E^° = 0.699 V Calculate the pH of the solution at 298 K, if the redox potential of the system is 0.817 V.</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Q + 2H⁺ + 2e⁻ → QH₂: E = E° − (0.0591/2) log(1/[H⁺]²) = E° − 0.0591 pH. 0.817 = 0.699 − 0.0591 pH → pH = −2.0. Since E &gt; E°, the data imply [H⁺] ≈ 100 M; if the measured potential were 0.581 V the pH would be 2.0 — verify the question data.</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pH ≈ −2.0 (from the data as given)</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Q65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66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concentration cell with two hydrogen electrodes at two different pressures is depicted as H₂(g)(Pt) (p_H₂ = p₁) | HCl(aq) | H₂(g)(Pt) (p_H₂ = p₂) The potential (E_cell) of the cell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(RT)/(F)ln(p₂)/(p₁)</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(RT)/(F)ln(p₁)/(p₂)</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(RT)/(2F)ln(p₂)/(p₁)</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(RT)/(2F)ln(p₁)/(p₂)</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66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(RT)/(2F)ln(p₁)/(p₂)</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Left (anode): H₂(p₁) → 2H⁺ + 2e⁻; right (cathode): 2H⁺ + 2e⁻ → H₂(p₂). Net H₂(p₁) → H₂(p₂): E = −(RT/2F) ln(p₂/p₁) = (RT/2F) ln(p₁/p₂).</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(RT)/(2F)ln(p₁)/(p₂)</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66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(RT)/(F)ln(p₂)/(p₁)</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Left (anode): H₂(p₁) → 2H⁺ + 2e⁻; right (cathode): 2H⁺ + 2e⁻ → H₂(p₂). Net H₂(p₁) → H₂(p₂): E = −(RT/2F) ln(p₂/p₁) = (RT/2F) ln(p₁/p₂).</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(RT)/(F)ln(p₁)/(p₂)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(RT)/(2F)ln(p₂)/(p₁)</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MnO₄⁻(aq) + Zn(s) + H₃O⁺(aq) → Mn²⁺(aq) + Zn²⁺(aq) + H₂O(l) For the above reaction if the equilibrium constant at 298 K is represented by 10^X, then the value of X is ____ [Given: The standard cell potential E^o = 2.4 V and (2.303RT)/(F) = 0.06 V at 298 K]</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Balanced: 2MnO₄⁻ + 5Zn + 16H₃O⁺ → 2Mn²⁺ + 5Zn²⁺ + 24H₂O, n = 10. log K = nE°/0.06 = 10 × 2.4/0.06 = 400. (Per MnO₄⁻, n = 5 → X = 200.)</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X = 400 (balanced with n = 10)</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concentration of K⁺ ion inside a biological cell is 20 times higher than outside. The magnitude of potential difference between the two sides is [Given: 2.303 RT/F = 59 mV].</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mV</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26 mV</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77 mV</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177 mV</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intensive, G extensive'.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72</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77 mV</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Nernst (membrane) potential for a monovalent ion: E = (2.303RT/F) log(c_in/c_out) = 59 × log 20 = 59 × 1.30 = 77 mV.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77 mV</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E_cell &gt; 0 ⇔ ΔG &lt; 0 ⇔ K &gt; 1; concentration cell: E = (0.0592/n) log(c₂/c₁).</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 intensive, G extensive'.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72</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 mV</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Nernst (membrane) potential for a monovalent ion: E = (2.303RT/F) log(c_in/c_out) = 59 × log 20 = 59 × 1.30 = 77 mV.</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26 mV</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Multiplying E° by stoichiometric coefficients; using ln with 0.0592 (that factor already includes 2.303RT/F).</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177 mV</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ΔH = −nF[E − T(dE/dT)]: a positive temperature coefficient means the cell absorbs heat (ΔS &gt;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standard reduction potentials of the Fe³⁺/Fe²⁺ and Fe²⁺/Fe couples are 0.77 and -0.44 V, respectively. The standard reduction potential (in V) for the Fe³⁺/Fe couple is ____.</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3E°(Fe³⁺/Fe) = 2(−0.44) + 1(0.77) = −0.11 → E° = −0.037 ≈ −0.04 V (ΔG values add, not potentials).</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 −0.04 V (−0.036 V)</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standard reduction potentials of Ce⁴⁺/Ce³⁺ and Fe³⁺/Fe²⁺ are 1.44 and 0.77 V, respectively. The log₁₀ K (K is the equilibrium constant) value for the following reaction is ____ (final answer should be rounded off to two decimal places) Ce⁴⁺ + Fe²⁺ ⇌ Ce³⁺ + Fe³⁺ [Given: RT/F = 0.0257 V]</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 1.44 − 0.77 = 0.67 V, n = 1. log K = nE°/(2.303 × RT/F) = 0.67/(2.303 × 0.0257) = 0.67/0.0592 = 11.32.</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11.32</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mean ionic activity coefficient for a 0.01 M aqueous solution of Ca₃(PO₄)₂ is ____ (Round off to three decimal places) (Given : log₁₀γ_± = -0.509 z₊|z₋|√(I))</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Ca₃(PO₄)₂ 0.01 M: [Ca²⁺] = 0.03, [PO₄³⁻] = 0.02. I = ½(0.03 × 4 + 0.02 × 9) = 0.15. log γ± = −0.509 × 2 × 3 × √0.15 = −1.183 → γ± = 0.066 (limiting law badly strained at this I).</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 0.066</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Electrochemistry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72 of 72</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For the reaction, CuSO₄(aq) + Zn(s) → ZnSO₄(aq) + Cu(s), the value of Δ G^° (in kJ mol⁻¹) is ____ (Round off to the nearest integer) (Reduction potential: Cu²⁺(aq)/Cu(s) = +0.34 V: Zn²⁺(aq)/Zn(s) = -0.76 V) (Faraday constant = 96485 C mol⁻¹)</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Electrochemistry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E° = 0.34 − (−0.76) = 1.10 V, n = 2. ΔG° = −nFE° = −2 × 96485 × 1.10 = −212 267 J ≈ −212 kJ mol⁻¹.</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−212 kJ mol⁻¹</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Electrochemistry – General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42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Galvanic cells convert ΔG into electrical work: ΔG = −nFE; E = E° − (RT/nF) ln Q (Nernst); conductance (κ, Λ_m, Kohlrausch's law); Debye–Hückel for activity coefficients; electrode kinetics (Butler–Volmer, Tafel); Faraday's laws.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ΔG° = −nFE°; log K = nE°/0.0592 (25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 = E° − (0.0592/n) log Q</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Λ_m = κ/c; Λ_m = Λ°_m − K√c (strong); Λ°_m = Σ λ°ᵢ</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log γ± = −A|z₊z₋|√I; I = ½Σcᵢzᵢ²</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 = (M/nF) I t</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Cell notation and sign of 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Temperature coefficient → ΔS = nF(dE/dT)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Concentration cells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Kohlrausch extrapolation for weak electrolytes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Ionic strength</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Multiplying E° by stoichiometric coefficients; using ln with 0.0592 (that factor already includes 2.303RT/F).</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ΔH = −nF[E − T(dE/dT)]: a positive temperature coefficient means the cell absorbs heat (ΔS &gt; 0).</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Q31   Q32   Q33   Q34   Q35   Q36   Q37   Q38   Q39   Q40   Q41   Q42   Q43   Q44   …</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3 question(s) next session on Electrochemistry – General.</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pic>
        <p:nvPicPr>
          <p:cNvPr id="31" name="ABC Chemistry logo" descr="ABC Chemistry logo"/>
          <p:cNvPicPr>
            <a:picLocks noChangeAspect="1"/>
          </p:cNvPicPr>
          <p:nvPr/>
        </p:nvPicPr>
        <p:blipFill>
          <a:blip r:embed="rId3"/>
          <a:stretch>
            <a:fillRect/>
          </a:stretch>
        </p:blipFill>
        <p:spPr>
          <a:xfrm>
            <a:off x="8092440" y="4114800"/>
            <a:ext cx="640080" cy="640080"/>
          </a:xfrm>
          <a:prstGeom prst="rect">
            <a:avLst/>
          </a:prstGeom>
        </p:spPr>
      </p:pic>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STUDENTS AND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Government Jobs and Examination News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Keep track of every notification in one place.</a:t>
            </a:r>
            <a:endParaRPr lang="en-US" sz="1125" dirty="0"/>
          </a:p>
        </p:txBody>
      </p:sp>
      <p:sp>
        <p:nvSpPr>
          <p:cNvPr id="9" name="Shape 3"/>
          <p:cNvSpPr/>
          <p:nvPr/>
        </p:nvSpPr>
        <p:spPr>
          <a:xfrm>
            <a:off x="342900" y="1014984"/>
            <a:ext cx="3497580" cy="3278124"/>
          </a:xfrm>
          <a:prstGeom prst="roundRect">
            <a:avLst>
              <a:gd name="adj" fmla="val 1464"/>
            </a:avLst>
          </a:prstGeom>
          <a:solidFill>
            <a:srgbClr val="F5F7FB"/>
          </a:solidFill>
          <a:ln w="9525">
            <a:solidFill>
              <a:srgbClr val="DDE3EE"/>
            </a:solidFill>
            <a:prstDash val="solid"/>
          </a:ln>
        </p:spPr>
      </p:sp>
      <p:pic>
        <p:nvPicPr>
          <p:cNvPr id="10" name="Image 0" descr="ic/landmark-14204F.png">    </p:cNvPr>
          <p:cNvPicPr>
            <a:picLocks noChangeAspect="1"/>
          </p:cNvPicPr>
          <p:nvPr/>
        </p:nvPicPr>
        <p:blipFill>
          <a:blip r:embed="rId23"/>
          <a:stretch>
            <a:fillRect/>
          </a:stretch>
        </p:blipFill>
        <p:spPr>
          <a:xfrm>
            <a:off x="480060" y="1104138"/>
            <a:ext cx="288036" cy="288036"/>
          </a:xfrm>
          <a:prstGeom prst="rect">
            <a:avLst/>
          </a:prstGeom>
        </p:spPr>
      </p:pic>
      <p:sp>
        <p:nvSpPr>
          <p:cNvPr id="11" name="Text 4"/>
          <p:cNvSpPr/>
          <p:nvPr/>
        </p:nvSpPr>
        <p:spPr>
          <a:xfrm>
            <a:off x="836676" y="1069848"/>
            <a:ext cx="2880360"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Government Jobs</a:t>
            </a:r>
            <a:endParaRPr lang="en-US" sz="1725" dirty="0"/>
          </a:p>
        </p:txBody>
      </p:sp>
      <p:sp>
        <p:nvSpPr>
          <p:cNvPr id="12" name="Text 5"/>
          <p:cNvSpPr/>
          <p:nvPr/>
        </p:nvSpPr>
        <p:spPr>
          <a:xfrm>
            <a:off x="48006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vacancies</a:t>
            </a:r>
            <a:endParaRPr lang="en-US" sz="1125" dirty="0"/>
          </a:p>
        </p:txBody>
      </p:sp>
      <p:pic>
        <p:nvPicPr>
          <p:cNvPr id="13" name="Image 1" descr="clear.png">
            <a:hlinkClick r:id="rId3" tooltip="https://4ab.in/government-jobs/"/>
          </p:cNvPr>
          <p:cNvPicPr>
            <a:picLocks noChangeAspect="1"/>
          </p:cNvPicPr>
          <p:nvPr/>
        </p:nvPicPr>
        <p:blipFill>
          <a:blip r:embed="rId24"/>
          <a:stretch>
            <a:fillRect/>
          </a:stretch>
        </p:blipFill>
        <p:spPr>
          <a:xfrm>
            <a:off x="480060" y="1467612"/>
            <a:ext cx="1577340" cy="404622"/>
          </a:xfrm>
          <a:prstGeom prst="rect">
            <a:avLst/>
          </a:prstGeom>
        </p:spPr>
      </p:pic>
      <p:sp>
        <p:nvSpPr>
          <p:cNvPr id="14" name="Text 6"/>
          <p:cNvSpPr/>
          <p:nvPr/>
        </p:nvSpPr>
        <p:spPr>
          <a:xfrm>
            <a:off x="212598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category</a:t>
            </a:r>
            <a:endParaRPr lang="en-US" sz="1125" dirty="0"/>
          </a:p>
        </p:txBody>
      </p:sp>
      <p:pic>
        <p:nvPicPr>
          <p:cNvPr id="15" name="Image 2" descr="clear.png">
            <a:hlinkClick r:id="rId4" tooltip="https://4ab.in/government-jobs/"/>
          </p:cNvPr>
          <p:cNvPicPr>
            <a:picLocks noChangeAspect="1"/>
          </p:cNvPicPr>
          <p:nvPr/>
        </p:nvPicPr>
        <p:blipFill>
          <a:blip r:embed="rId25"/>
          <a:stretch>
            <a:fillRect/>
          </a:stretch>
        </p:blipFill>
        <p:spPr>
          <a:xfrm>
            <a:off x="2125980" y="1467612"/>
            <a:ext cx="1577340" cy="404622"/>
          </a:xfrm>
          <a:prstGeom prst="rect">
            <a:avLst/>
          </a:prstGeom>
        </p:spPr>
      </p:pic>
      <p:sp>
        <p:nvSpPr>
          <p:cNvPr id="16" name="Text 7"/>
          <p:cNvSpPr/>
          <p:nvPr/>
        </p:nvSpPr>
        <p:spPr>
          <a:xfrm>
            <a:off x="48006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state</a:t>
            </a:r>
            <a:endParaRPr lang="en-US" sz="1125" dirty="0"/>
          </a:p>
        </p:txBody>
      </p:sp>
      <p:pic>
        <p:nvPicPr>
          <p:cNvPr id="17" name="Image 3" descr="clear.png">
            <a:hlinkClick r:id="rId5" tooltip="https://4ab.in/government-jobs/"/>
          </p:cNvPr>
          <p:cNvPicPr>
            <a:picLocks noChangeAspect="1"/>
          </p:cNvPicPr>
          <p:nvPr/>
        </p:nvPicPr>
        <p:blipFill>
          <a:blip r:embed="rId26"/>
          <a:stretch>
            <a:fillRect/>
          </a:stretch>
        </p:blipFill>
        <p:spPr>
          <a:xfrm>
            <a:off x="480060" y="1927098"/>
            <a:ext cx="1577340" cy="404622"/>
          </a:xfrm>
          <a:prstGeom prst="rect">
            <a:avLst/>
          </a:prstGeom>
        </p:spPr>
      </p:pic>
      <p:sp>
        <p:nvSpPr>
          <p:cNvPr id="18" name="Text 8"/>
          <p:cNvSpPr/>
          <p:nvPr/>
        </p:nvSpPr>
        <p:spPr>
          <a:xfrm>
            <a:off x="212598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Exams</a:t>
            </a:r>
            <a:endParaRPr lang="en-US" sz="1125" dirty="0"/>
          </a:p>
        </p:txBody>
      </p:sp>
      <p:pic>
        <p:nvPicPr>
          <p:cNvPr id="19" name="Image 4" descr="clear.png">
            <a:hlinkClick r:id="rId6" tooltip="https://4ab.in/government-jobs/exams/"/>
          </p:cNvPr>
          <p:cNvPicPr>
            <a:picLocks noChangeAspect="1"/>
          </p:cNvPicPr>
          <p:nvPr/>
        </p:nvPicPr>
        <p:blipFill>
          <a:blip r:embed="rId27"/>
          <a:stretch>
            <a:fillRect/>
          </a:stretch>
        </p:blipFill>
        <p:spPr>
          <a:xfrm>
            <a:off x="2125980" y="1927098"/>
            <a:ext cx="1577340" cy="404622"/>
          </a:xfrm>
          <a:prstGeom prst="rect">
            <a:avLst/>
          </a:prstGeom>
        </p:spPr>
      </p:pic>
      <p:sp>
        <p:nvSpPr>
          <p:cNvPr id="20" name="Text 9"/>
          <p:cNvSpPr/>
          <p:nvPr/>
        </p:nvSpPr>
        <p:spPr>
          <a:xfrm>
            <a:off x="48006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Chemistry jobs</a:t>
            </a:r>
            <a:endParaRPr lang="en-US" sz="1125" dirty="0"/>
          </a:p>
        </p:txBody>
      </p:sp>
      <p:pic>
        <p:nvPicPr>
          <p:cNvPr id="21" name="Image 5" descr="clear.png">
            <a:hlinkClick r:id="rId7" tooltip="https://4ab.in/government-jobs/chemistry/"/>
          </p:cNvPr>
          <p:cNvPicPr>
            <a:picLocks noChangeAspect="1"/>
          </p:cNvPicPr>
          <p:nvPr/>
        </p:nvPicPr>
        <p:blipFill>
          <a:blip r:embed="rId28"/>
          <a:stretch>
            <a:fillRect/>
          </a:stretch>
        </p:blipFill>
        <p:spPr>
          <a:xfrm>
            <a:off x="480060" y="2386584"/>
            <a:ext cx="1577340" cy="404622"/>
          </a:xfrm>
          <a:prstGeom prst="rect">
            <a:avLst/>
          </a:prstGeom>
        </p:spPr>
      </p:pic>
      <p:sp>
        <p:nvSpPr>
          <p:cNvPr id="22" name="Text 10"/>
          <p:cNvSpPr/>
          <p:nvPr/>
        </p:nvSpPr>
        <p:spPr>
          <a:xfrm>
            <a:off x="212598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Government Jobs Blog</a:t>
            </a:r>
            <a:endParaRPr lang="en-US" sz="1125" dirty="0"/>
          </a:p>
        </p:txBody>
      </p:sp>
      <p:pic>
        <p:nvPicPr>
          <p:cNvPr id="23" name="Image 6" descr="clear.png">
            <a:hlinkClick r:id="rId8" tooltip="https://4ab.in/government-jobs/blog/"/>
          </p:cNvPr>
          <p:cNvPicPr>
            <a:picLocks noChangeAspect="1"/>
          </p:cNvPicPr>
          <p:nvPr/>
        </p:nvPicPr>
        <p:blipFill>
          <a:blip r:embed="rId29"/>
          <a:stretch>
            <a:fillRect/>
          </a:stretch>
        </p:blipFill>
        <p:spPr>
          <a:xfrm>
            <a:off x="2125980" y="2386584"/>
            <a:ext cx="1577340" cy="404622"/>
          </a:xfrm>
          <a:prstGeom prst="rect">
            <a:avLst/>
          </a:prstGeom>
        </p:spPr>
      </p:pic>
      <p:sp>
        <p:nvSpPr>
          <p:cNvPr id="24" name="Shape 11"/>
          <p:cNvSpPr/>
          <p:nvPr/>
        </p:nvSpPr>
        <p:spPr>
          <a:xfrm>
            <a:off x="480060" y="2880360"/>
            <a:ext cx="3223260" cy="1316736"/>
          </a:xfrm>
          <a:prstGeom prst="roundRect">
            <a:avLst>
              <a:gd name="adj" fmla="val 3646"/>
            </a:avLst>
          </a:prstGeom>
          <a:solidFill>
            <a:srgbClr val="FFFFFF"/>
          </a:solidFill>
          <a:ln w="9525">
            <a:solidFill>
              <a:srgbClr val="DDE3EE"/>
            </a:solidFill>
            <a:prstDash val="solid"/>
          </a:ln>
        </p:spPr>
      </p:sp>
      <p:pic>
        <p:nvPicPr>
          <p:cNvPr id="25" name="Image 7" descr="QR code for https://4ab.in/government-jobs/">
            <a:hlinkClick r:id="rId9" tooltip="https://4ab.in/government-jobs/"/>
          </p:cNvPr>
          <p:cNvPicPr>
            <a:picLocks noChangeAspect="1"/>
          </p:cNvPicPr>
          <p:nvPr/>
        </p:nvPicPr>
        <p:blipFill>
          <a:blip r:embed="rId30"/>
          <a:stretch>
            <a:fillRect/>
          </a:stretch>
        </p:blipFill>
        <p:spPr>
          <a:xfrm>
            <a:off x="562356" y="2948940"/>
            <a:ext cx="1179576" cy="1179576"/>
          </a:xfrm>
          <a:prstGeom prst="rect">
            <a:avLst/>
          </a:prstGeom>
        </p:spPr>
      </p:pic>
      <p:sp>
        <p:nvSpPr>
          <p:cNvPr id="26" name="Text 12"/>
          <p:cNvSpPr/>
          <p:nvPr/>
        </p:nvSpPr>
        <p:spPr>
          <a:xfrm>
            <a:off x="1851660" y="3223260"/>
            <a:ext cx="1783080"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27" name="Text 13"/>
          <p:cNvSpPr/>
          <p:nvPr/>
        </p:nvSpPr>
        <p:spPr>
          <a:xfrm>
            <a:off x="1851660" y="3497580"/>
            <a:ext cx="1783080"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4ab.in/government-jobs</a:t>
            </a:r>
            <a:endParaRPr lang="en-US" sz="1125" dirty="0"/>
          </a:p>
        </p:txBody>
      </p:sp>
      <p:pic>
        <p:nvPicPr>
          <p:cNvPr id="28" name="Image 8" descr="clear.png">
            <a:hlinkClick r:id="rId10" tooltip="https://4ab.in/government-jobs/"/>
          </p:cNvPr>
          <p:cNvPicPr>
            <a:picLocks noChangeAspect="1"/>
          </p:cNvPicPr>
          <p:nvPr/>
        </p:nvPicPr>
        <p:blipFill>
          <a:blip r:embed="rId31"/>
          <a:stretch>
            <a:fillRect/>
          </a:stretch>
        </p:blipFill>
        <p:spPr>
          <a:xfrm>
            <a:off x="1851660" y="3497580"/>
            <a:ext cx="1783080" cy="246888"/>
          </a:xfrm>
          <a:prstGeom prst="rect">
            <a:avLst/>
          </a:prstGeom>
        </p:spPr>
      </p:pic>
      <p:sp>
        <p:nvSpPr>
          <p:cNvPr id="29" name="Shape 14"/>
          <p:cNvSpPr/>
          <p:nvPr/>
        </p:nvSpPr>
        <p:spPr>
          <a:xfrm>
            <a:off x="3943350" y="1014984"/>
            <a:ext cx="4855464" cy="3278124"/>
          </a:xfrm>
          <a:prstGeom prst="roundRect">
            <a:avLst>
              <a:gd name="adj" fmla="val 1464"/>
            </a:avLst>
          </a:prstGeom>
          <a:solidFill>
            <a:srgbClr val="F5F7FB"/>
          </a:solidFill>
          <a:ln w="9525">
            <a:solidFill>
              <a:srgbClr val="DDE3EE"/>
            </a:solidFill>
            <a:prstDash val="solid"/>
          </a:ln>
        </p:spPr>
      </p:sp>
      <p:pic>
        <p:nvPicPr>
          <p:cNvPr id="30" name="Image 9" descr="ic/newspaper-14204F.png">    </p:cNvPr>
          <p:cNvPicPr>
            <a:picLocks noChangeAspect="1"/>
          </p:cNvPicPr>
          <p:nvPr/>
        </p:nvPicPr>
        <p:blipFill>
          <a:blip r:embed="rId32"/>
          <a:stretch>
            <a:fillRect/>
          </a:stretch>
        </p:blipFill>
        <p:spPr>
          <a:xfrm>
            <a:off x="4080510" y="1104138"/>
            <a:ext cx="288036" cy="288036"/>
          </a:xfrm>
          <a:prstGeom prst="rect">
            <a:avLst/>
          </a:prstGeom>
        </p:spPr>
      </p:pic>
      <p:sp>
        <p:nvSpPr>
          <p:cNvPr id="31" name="Text 15"/>
          <p:cNvSpPr/>
          <p:nvPr/>
        </p:nvSpPr>
        <p:spPr>
          <a:xfrm>
            <a:off x="4437126" y="1069848"/>
            <a:ext cx="4238244"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Examination News</a:t>
            </a:r>
            <a:endParaRPr lang="en-US" sz="1725" dirty="0"/>
          </a:p>
        </p:txBody>
      </p:sp>
      <p:sp>
        <p:nvSpPr>
          <p:cNvPr id="32" name="Text 16"/>
          <p:cNvSpPr/>
          <p:nvPr/>
        </p:nvSpPr>
        <p:spPr>
          <a:xfrm>
            <a:off x="4080510"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updates</a:t>
            </a:r>
            <a:endParaRPr lang="en-US" sz="1125" dirty="0"/>
          </a:p>
        </p:txBody>
      </p:sp>
      <p:pic>
        <p:nvPicPr>
          <p:cNvPr id="33" name="Image 10" descr="clear.png">
            <a:hlinkClick r:id="rId11" tooltip="https://4ab.in/examination-news/latest/"/>
          </p:cNvPr>
          <p:cNvPicPr>
            <a:picLocks noChangeAspect="1"/>
          </p:cNvPicPr>
          <p:nvPr/>
        </p:nvPicPr>
        <p:blipFill>
          <a:blip r:embed="rId33"/>
          <a:stretch>
            <a:fillRect/>
          </a:stretch>
        </p:blipFill>
        <p:spPr>
          <a:xfrm>
            <a:off x="4080510" y="1467612"/>
            <a:ext cx="1481328" cy="404622"/>
          </a:xfrm>
          <a:prstGeom prst="rect">
            <a:avLst/>
          </a:prstGeom>
        </p:spPr>
      </p:pic>
      <p:sp>
        <p:nvSpPr>
          <p:cNvPr id="34" name="Text 17"/>
          <p:cNvSpPr/>
          <p:nvPr/>
        </p:nvSpPr>
        <p:spPr>
          <a:xfrm>
            <a:off x="5630418"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 calendar</a:t>
            </a:r>
            <a:endParaRPr lang="en-US" sz="1125" dirty="0"/>
          </a:p>
        </p:txBody>
      </p:sp>
      <p:pic>
        <p:nvPicPr>
          <p:cNvPr id="35" name="Image 11" descr="clear.png">
            <a:hlinkClick r:id="rId12" tooltip="https://4ab.in/examination-news/calendar/"/>
          </p:cNvPr>
          <p:cNvPicPr>
            <a:picLocks noChangeAspect="1"/>
          </p:cNvPicPr>
          <p:nvPr/>
        </p:nvPicPr>
        <p:blipFill>
          <a:blip r:embed="rId34"/>
          <a:stretch>
            <a:fillRect/>
          </a:stretch>
        </p:blipFill>
        <p:spPr>
          <a:xfrm>
            <a:off x="5630418" y="1467612"/>
            <a:ext cx="1481328" cy="404622"/>
          </a:xfrm>
          <a:prstGeom prst="rect">
            <a:avLst/>
          </a:prstGeom>
        </p:spPr>
      </p:pic>
      <p:sp>
        <p:nvSpPr>
          <p:cNvPr id="36" name="Text 18"/>
          <p:cNvSpPr/>
          <p:nvPr/>
        </p:nvSpPr>
        <p:spPr>
          <a:xfrm>
            <a:off x="7180326"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Admit cards</a:t>
            </a:r>
            <a:endParaRPr lang="en-US" sz="1125" dirty="0"/>
          </a:p>
        </p:txBody>
      </p:sp>
      <p:pic>
        <p:nvPicPr>
          <p:cNvPr id="37" name="Image 12" descr="clear.png">
            <a:hlinkClick r:id="rId13" tooltip="https://4ab.in/examination-news/latest/?e=admit-card"/>
          </p:cNvPr>
          <p:cNvPicPr>
            <a:picLocks noChangeAspect="1"/>
          </p:cNvPicPr>
          <p:nvPr/>
        </p:nvPicPr>
        <p:blipFill>
          <a:blip r:embed="rId35"/>
          <a:stretch>
            <a:fillRect/>
          </a:stretch>
        </p:blipFill>
        <p:spPr>
          <a:xfrm>
            <a:off x="7180326" y="1467612"/>
            <a:ext cx="1481328" cy="404622"/>
          </a:xfrm>
          <a:prstGeom prst="rect">
            <a:avLst/>
          </a:prstGeom>
        </p:spPr>
      </p:pic>
      <p:sp>
        <p:nvSpPr>
          <p:cNvPr id="38" name="Text 19"/>
          <p:cNvSpPr/>
          <p:nvPr/>
        </p:nvSpPr>
        <p:spPr>
          <a:xfrm>
            <a:off x="4080510"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Results</a:t>
            </a:r>
            <a:endParaRPr lang="en-US" sz="1125" dirty="0"/>
          </a:p>
        </p:txBody>
      </p:sp>
      <p:pic>
        <p:nvPicPr>
          <p:cNvPr id="39" name="Image 13" descr="clear.png">
            <a:hlinkClick r:id="rId14" tooltip="https://4ab.in/examination-news/latest/?e=result"/>
          </p:cNvPr>
          <p:cNvPicPr>
            <a:picLocks noChangeAspect="1"/>
          </p:cNvPicPr>
          <p:nvPr/>
        </p:nvPicPr>
        <p:blipFill>
          <a:blip r:embed="rId36"/>
          <a:stretch>
            <a:fillRect/>
          </a:stretch>
        </p:blipFill>
        <p:spPr>
          <a:xfrm>
            <a:off x="4080510" y="1927098"/>
            <a:ext cx="1481328" cy="404622"/>
          </a:xfrm>
          <a:prstGeom prst="rect">
            <a:avLst/>
          </a:prstGeom>
        </p:spPr>
      </p:pic>
      <p:sp>
        <p:nvSpPr>
          <p:cNvPr id="40" name="Text 20"/>
          <p:cNvSpPr/>
          <p:nvPr/>
        </p:nvSpPr>
        <p:spPr>
          <a:xfrm>
            <a:off x="5630418"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UG entrance exams</a:t>
            </a:r>
            <a:endParaRPr lang="en-US" sz="1125" dirty="0"/>
          </a:p>
        </p:txBody>
      </p:sp>
      <p:pic>
        <p:nvPicPr>
          <p:cNvPr id="41" name="Image 14" descr="clear.png">
            <a:hlinkClick r:id="rId15" tooltip="https://4ab.in/examination-news/tier/ug/"/>
          </p:cNvPr>
          <p:cNvPicPr>
            <a:picLocks noChangeAspect="1"/>
          </p:cNvPicPr>
          <p:nvPr/>
        </p:nvPicPr>
        <p:blipFill>
          <a:blip r:embed="rId37"/>
          <a:stretch>
            <a:fillRect/>
          </a:stretch>
        </p:blipFill>
        <p:spPr>
          <a:xfrm>
            <a:off x="5630418" y="1927098"/>
            <a:ext cx="1481328" cy="404622"/>
          </a:xfrm>
          <a:prstGeom prst="rect">
            <a:avLst/>
          </a:prstGeom>
        </p:spPr>
      </p:pic>
      <p:sp>
        <p:nvSpPr>
          <p:cNvPr id="42" name="Text 21"/>
          <p:cNvSpPr/>
          <p:nvPr/>
        </p:nvSpPr>
        <p:spPr>
          <a:xfrm>
            <a:off x="7180326"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PG entrance exams</a:t>
            </a:r>
            <a:endParaRPr lang="en-US" sz="1125" dirty="0"/>
          </a:p>
        </p:txBody>
      </p:sp>
      <p:pic>
        <p:nvPicPr>
          <p:cNvPr id="43" name="Image 15" descr="clear.png">
            <a:hlinkClick r:id="rId16" tooltip="https://4ab.in/examination-news/tier/pg/"/>
          </p:cNvPr>
          <p:cNvPicPr>
            <a:picLocks noChangeAspect="1"/>
          </p:cNvPicPr>
          <p:nvPr/>
        </p:nvPicPr>
        <p:blipFill>
          <a:blip r:embed="rId38"/>
          <a:stretch>
            <a:fillRect/>
          </a:stretch>
        </p:blipFill>
        <p:spPr>
          <a:xfrm>
            <a:off x="7180326" y="1927098"/>
            <a:ext cx="1481328" cy="404622"/>
          </a:xfrm>
          <a:prstGeom prst="rect">
            <a:avLst/>
          </a:prstGeom>
        </p:spPr>
      </p:pic>
      <p:sp>
        <p:nvSpPr>
          <p:cNvPr id="44" name="Text 22"/>
          <p:cNvSpPr/>
          <p:nvPr/>
        </p:nvSpPr>
        <p:spPr>
          <a:xfrm>
            <a:off x="4080510"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NET, SET &amp; PhD exams</a:t>
            </a:r>
            <a:endParaRPr lang="en-US" sz="1125" dirty="0"/>
          </a:p>
        </p:txBody>
      </p:sp>
      <p:pic>
        <p:nvPicPr>
          <p:cNvPr id="45" name="Image 16" descr="clear.png">
            <a:hlinkClick r:id="rId17" tooltip="https://4ab.in/examination-news/tier/research/"/>
          </p:cNvPr>
          <p:cNvPicPr>
            <a:picLocks noChangeAspect="1"/>
          </p:cNvPicPr>
          <p:nvPr/>
        </p:nvPicPr>
        <p:blipFill>
          <a:blip r:embed="rId39"/>
          <a:stretch>
            <a:fillRect/>
          </a:stretch>
        </p:blipFill>
        <p:spPr>
          <a:xfrm>
            <a:off x="4080510" y="2386584"/>
            <a:ext cx="1481328" cy="404622"/>
          </a:xfrm>
          <a:prstGeom prst="rect">
            <a:avLst/>
          </a:prstGeom>
        </p:spPr>
      </p:pic>
      <p:sp>
        <p:nvSpPr>
          <p:cNvPr id="46" name="Text 23"/>
          <p:cNvSpPr/>
          <p:nvPr/>
        </p:nvSpPr>
        <p:spPr>
          <a:xfrm>
            <a:off x="5630418"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School board exams</a:t>
            </a:r>
            <a:endParaRPr lang="en-US" sz="1125" dirty="0"/>
          </a:p>
        </p:txBody>
      </p:sp>
      <p:pic>
        <p:nvPicPr>
          <p:cNvPr id="47" name="Image 17" descr="clear.png">
            <a:hlinkClick r:id="rId18" tooltip="https://4ab.in/examination-news/tier/school/"/>
          </p:cNvPr>
          <p:cNvPicPr>
            <a:picLocks noChangeAspect="1"/>
          </p:cNvPicPr>
          <p:nvPr/>
        </p:nvPicPr>
        <p:blipFill>
          <a:blip r:embed="rId40"/>
          <a:stretch>
            <a:fillRect/>
          </a:stretch>
        </p:blipFill>
        <p:spPr>
          <a:xfrm>
            <a:off x="5630418" y="2386584"/>
            <a:ext cx="1481328" cy="404622"/>
          </a:xfrm>
          <a:prstGeom prst="rect">
            <a:avLst/>
          </a:prstGeom>
        </p:spPr>
      </p:pic>
      <p:sp>
        <p:nvSpPr>
          <p:cNvPr id="48" name="Text 24"/>
          <p:cNvSpPr/>
          <p:nvPr/>
        </p:nvSpPr>
        <p:spPr>
          <a:xfrm>
            <a:off x="7180326"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Examination News Blog</a:t>
            </a:r>
            <a:endParaRPr lang="en-US" sz="1125" dirty="0"/>
          </a:p>
        </p:txBody>
      </p:sp>
      <p:pic>
        <p:nvPicPr>
          <p:cNvPr id="49" name="Image 18" descr="clear.png">
            <a:hlinkClick r:id="rId19" tooltip="https://4ab.in/examination-news/blog/"/>
          </p:cNvPr>
          <p:cNvPicPr>
            <a:picLocks noChangeAspect="1"/>
          </p:cNvPicPr>
          <p:nvPr/>
        </p:nvPicPr>
        <p:blipFill>
          <a:blip r:embed="rId41"/>
          <a:stretch>
            <a:fillRect/>
          </a:stretch>
        </p:blipFill>
        <p:spPr>
          <a:xfrm>
            <a:off x="7180326" y="2386584"/>
            <a:ext cx="1481328" cy="404622"/>
          </a:xfrm>
          <a:prstGeom prst="rect">
            <a:avLst/>
          </a:prstGeom>
        </p:spPr>
      </p:pic>
      <p:sp>
        <p:nvSpPr>
          <p:cNvPr id="50" name="Shape 25"/>
          <p:cNvSpPr/>
          <p:nvPr/>
        </p:nvSpPr>
        <p:spPr>
          <a:xfrm>
            <a:off x="4080510" y="2880360"/>
            <a:ext cx="4581144" cy="1316736"/>
          </a:xfrm>
          <a:prstGeom prst="roundRect">
            <a:avLst>
              <a:gd name="adj" fmla="val 3646"/>
            </a:avLst>
          </a:prstGeom>
          <a:solidFill>
            <a:srgbClr val="FFFFFF"/>
          </a:solidFill>
          <a:ln w="9525">
            <a:solidFill>
              <a:srgbClr val="DDE3EE"/>
            </a:solidFill>
            <a:prstDash val="solid"/>
          </a:ln>
        </p:spPr>
      </p:sp>
      <p:pic>
        <p:nvPicPr>
          <p:cNvPr id="51" name="Image 19" descr="QR code for https://4ab.in/examination-news/">
            <a:hlinkClick r:id="rId20" tooltip="https://4ab.in/examination-news/"/>
          </p:cNvPr>
          <p:cNvPicPr>
            <a:picLocks noChangeAspect="1"/>
          </p:cNvPicPr>
          <p:nvPr/>
        </p:nvPicPr>
        <p:blipFill>
          <a:blip r:embed="rId42"/>
          <a:stretch>
            <a:fillRect/>
          </a:stretch>
        </p:blipFill>
        <p:spPr>
          <a:xfrm>
            <a:off x="4162806" y="2948940"/>
            <a:ext cx="1179576" cy="1179576"/>
          </a:xfrm>
          <a:prstGeom prst="rect">
            <a:avLst/>
          </a:prstGeom>
        </p:spPr>
      </p:pic>
      <p:sp>
        <p:nvSpPr>
          <p:cNvPr id="52" name="Text 26"/>
          <p:cNvSpPr/>
          <p:nvPr/>
        </p:nvSpPr>
        <p:spPr>
          <a:xfrm>
            <a:off x="5452110" y="3223260"/>
            <a:ext cx="3140964"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53" name="Text 27"/>
          <p:cNvSpPr/>
          <p:nvPr/>
        </p:nvSpPr>
        <p:spPr>
          <a:xfrm>
            <a:off x="5452110" y="3497580"/>
            <a:ext cx="3140964"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4ab.in/examination-news</a:t>
            </a:r>
            <a:endParaRPr lang="en-US" sz="1125" dirty="0"/>
          </a:p>
        </p:txBody>
      </p:sp>
      <p:pic>
        <p:nvPicPr>
          <p:cNvPr id="54" name="Image 20" descr="clear.png">
            <a:hlinkClick r:id="rId21" tooltip="https://4ab.in/examination-news/"/>
          </p:cNvPr>
          <p:cNvPicPr>
            <a:picLocks noChangeAspect="1"/>
          </p:cNvPicPr>
          <p:nvPr/>
        </p:nvPicPr>
        <p:blipFill>
          <a:blip r:embed="rId43"/>
          <a:stretch>
            <a:fillRect/>
          </a:stretch>
        </p:blipFill>
        <p:spPr>
          <a:xfrm>
            <a:off x="5452110" y="3497580"/>
            <a:ext cx="3140964" cy="246888"/>
          </a:xfrm>
          <a:prstGeom prst="rect">
            <a:avLst/>
          </a:prstGeom>
        </p:spPr>
      </p:pic>
      <p:sp>
        <p:nvSpPr>
          <p:cNvPr id="55" name="Shape 28"/>
          <p:cNvSpPr/>
          <p:nvPr/>
        </p:nvSpPr>
        <p:spPr>
          <a:xfrm>
            <a:off x="342900" y="4361688"/>
            <a:ext cx="8455914" cy="315468"/>
          </a:xfrm>
          <a:prstGeom prst="rect">
            <a:avLst/>
          </a:prstGeom>
          <a:solidFill>
            <a:srgbClr val="FBF3DA"/>
          </a:solidFill>
          <a:ln/>
        </p:spPr>
      </p:sp>
      <p:sp>
        <p:nvSpPr>
          <p:cNvPr id="56" name="Shape 29"/>
          <p:cNvSpPr/>
          <p:nvPr/>
        </p:nvSpPr>
        <p:spPr>
          <a:xfrm>
            <a:off x="342900" y="4361688"/>
            <a:ext cx="54864" cy="315468"/>
          </a:xfrm>
          <a:prstGeom prst="rect">
            <a:avLst/>
          </a:prstGeom>
          <a:solidFill>
            <a:srgbClr val="D4A017"/>
          </a:solidFill>
          <a:ln/>
        </p:spPr>
      </p:sp>
      <p:sp>
        <p:nvSpPr>
          <p:cNvPr id="57"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Vacancies, admit cards, results and exam dates: all in one place</a:t>
            </a:r>
            <a:endParaRPr lang="en-US" sz="1275" dirty="0"/>
          </a:p>
        </p:txBody>
      </p:sp>
      <p:sp>
        <p:nvSpPr>
          <p:cNvPr id="58"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9" name="Image 21" descr="clear.png">
            <a:hlinkClick r:id="rId22" tooltip="https://4ab.in/educators/"/>
          </p:cNvPr>
          <p:cNvPicPr>
            <a:picLocks noChangeAspect="1"/>
          </p:cNvPicPr>
          <p:nvPr/>
        </p:nvPicPr>
        <p:blipFill>
          <a:blip r:embed="rId44"/>
          <a:stretch>
            <a:fillRect/>
          </a:stretch>
        </p:blipFill>
        <p:spPr>
          <a:xfrm>
            <a:off x="3566160" y="4786884"/>
            <a:ext cx="1988820" cy="219456"/>
          </a:xfrm>
          <a:prstGeom prst="rect">
            <a:avLst/>
          </a:prstGeom>
        </p:spPr>
      </p:pic>
    </p:spTree>
  </p:cSld>
</p:sld>
</file>

<file path=ppt/slides/slide20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Teach from the Question Bank, one question at a time</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Find the right questions, teach them in class, then take them with you.</a:t>
            </a:r>
            <a:endParaRPr lang="en-US" sz="1125" dirty="0"/>
          </a:p>
        </p:txBody>
      </p:sp>
      <p:sp>
        <p:nvSpPr>
          <p:cNvPr id="9" name="Shape 3"/>
          <p:cNvSpPr/>
          <p:nvPr/>
        </p:nvSpPr>
        <p:spPr>
          <a:xfrm>
            <a:off x="342900" y="1062990"/>
            <a:ext cx="1988820" cy="1885950"/>
          </a:xfrm>
          <a:prstGeom prst="roundRect">
            <a:avLst>
              <a:gd name="adj" fmla="val 2545"/>
            </a:avLst>
          </a:prstGeom>
          <a:solidFill>
            <a:srgbClr val="F5F7FB"/>
          </a:solidFill>
          <a:ln w="9525">
            <a:solidFill>
              <a:srgbClr val="DDE3EE"/>
            </a:solidFill>
            <a:prstDash val="solid"/>
          </a:ln>
        </p:spPr>
      </p:sp>
      <p:pic>
        <p:nvPicPr>
          <p:cNvPr id="10" name="Image 0" descr="ic/search-14204F.png">    </p:cNvPr>
          <p:cNvPicPr>
            <a:picLocks noChangeAspect="1"/>
          </p:cNvPicPr>
          <p:nvPr/>
        </p:nvPicPr>
        <p:blipFill>
          <a:blip r:embed="rId12"/>
          <a:stretch>
            <a:fillRect/>
          </a:stretch>
        </p:blipFill>
        <p:spPr>
          <a:xfrm>
            <a:off x="445770" y="1165860"/>
            <a:ext cx="260604" cy="260604"/>
          </a:xfrm>
          <a:prstGeom prst="rect">
            <a:avLst/>
          </a:prstGeom>
        </p:spPr>
      </p:pic>
      <p:sp>
        <p:nvSpPr>
          <p:cNvPr id="11" name="Text 4"/>
          <p:cNvSpPr/>
          <p:nvPr/>
        </p:nvSpPr>
        <p:spPr>
          <a:xfrm>
            <a:off x="754380"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1  Find questions</a:t>
            </a:r>
            <a:endParaRPr lang="en-US" sz="1350" dirty="0"/>
          </a:p>
        </p:txBody>
      </p:sp>
      <p:sp>
        <p:nvSpPr>
          <p:cNvPr id="12" name="Text 5"/>
          <p:cNvSpPr/>
          <p:nvPr/>
        </p:nvSpPr>
        <p:spPr>
          <a:xfrm>
            <a:off x="445770"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Browse</a:t>
            </a:r>
            <a:endParaRPr lang="en-US" sz="1125" dirty="0"/>
          </a:p>
        </p:txBody>
      </p:sp>
      <p:pic>
        <p:nvPicPr>
          <p:cNvPr id="13" name="Image 1" descr="clear.png">
            <a:hlinkClick r:id="rId3" tooltip="https://4ab.in/educators/chemistry-question-bank/"/>
          </p:cNvPr>
          <p:cNvPicPr>
            <a:picLocks noChangeAspect="1"/>
          </p:cNvPicPr>
          <p:nvPr/>
        </p:nvPicPr>
        <p:blipFill>
          <a:blip r:embed="rId13"/>
          <a:stretch>
            <a:fillRect/>
          </a:stretch>
        </p:blipFill>
        <p:spPr>
          <a:xfrm>
            <a:off x="445770" y="1556766"/>
            <a:ext cx="1783080" cy="363474"/>
          </a:xfrm>
          <a:prstGeom prst="rect">
            <a:avLst/>
          </a:prstGeom>
        </p:spPr>
      </p:pic>
      <p:sp>
        <p:nvSpPr>
          <p:cNvPr id="14" name="Text 6"/>
          <p:cNvSpPr/>
          <p:nvPr/>
        </p:nvSpPr>
        <p:spPr>
          <a:xfrm>
            <a:off x="445770" y="1981962"/>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search</a:t>
            </a:r>
            <a:endParaRPr lang="en-US" sz="1125" dirty="0"/>
          </a:p>
        </p:txBody>
      </p:sp>
      <p:pic>
        <p:nvPicPr>
          <p:cNvPr id="15" name="Image 2" descr="clear.png">
            <a:hlinkClick r:id="rId4" tooltip="https://4ab.in/educators/search/"/>
          </p:cNvPr>
          <p:cNvPicPr>
            <a:picLocks noChangeAspect="1"/>
          </p:cNvPicPr>
          <p:nvPr/>
        </p:nvPicPr>
        <p:blipFill>
          <a:blip r:embed="rId14"/>
          <a:stretch>
            <a:fillRect/>
          </a:stretch>
        </p:blipFill>
        <p:spPr>
          <a:xfrm>
            <a:off x="445770" y="1981962"/>
            <a:ext cx="1783080" cy="363474"/>
          </a:xfrm>
          <a:prstGeom prst="rect">
            <a:avLst/>
          </a:prstGeom>
        </p:spPr>
      </p:pic>
      <p:sp>
        <p:nvSpPr>
          <p:cNvPr id="16" name="Text 7"/>
          <p:cNvSpPr/>
          <p:nvPr/>
        </p:nvSpPr>
        <p:spPr>
          <a:xfrm>
            <a:off x="445770" y="2407158"/>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Topic packs</a:t>
            </a:r>
            <a:endParaRPr lang="en-US" sz="1125" dirty="0"/>
          </a:p>
        </p:txBody>
      </p:sp>
      <p:pic>
        <p:nvPicPr>
          <p:cNvPr id="17" name="Image 3" descr="clear.png">
            <a:hlinkClick r:id="rId5" tooltip="https://4ab.in/educators/topic/"/>
          </p:cNvPr>
          <p:cNvPicPr>
            <a:picLocks noChangeAspect="1"/>
          </p:cNvPicPr>
          <p:nvPr/>
        </p:nvPicPr>
        <p:blipFill>
          <a:blip r:embed="rId15"/>
          <a:stretch>
            <a:fillRect/>
          </a:stretch>
        </p:blipFill>
        <p:spPr>
          <a:xfrm>
            <a:off x="445770" y="2407158"/>
            <a:ext cx="1783080" cy="363474"/>
          </a:xfrm>
          <a:prstGeom prst="rect">
            <a:avLst/>
          </a:prstGeom>
        </p:spPr>
      </p:pic>
      <p:sp>
        <p:nvSpPr>
          <p:cNvPr id="18" name="Shape 8"/>
          <p:cNvSpPr/>
          <p:nvPr/>
        </p:nvSpPr>
        <p:spPr>
          <a:xfrm>
            <a:off x="2414016" y="1062990"/>
            <a:ext cx="1988820" cy="1885950"/>
          </a:xfrm>
          <a:prstGeom prst="roundRect">
            <a:avLst>
              <a:gd name="adj" fmla="val 2545"/>
            </a:avLst>
          </a:prstGeom>
          <a:solidFill>
            <a:srgbClr val="F5F7FB"/>
          </a:solidFill>
          <a:ln w="9525">
            <a:solidFill>
              <a:srgbClr val="DDE3EE"/>
            </a:solidFill>
            <a:prstDash val="solid"/>
          </a:ln>
        </p:spPr>
      </p:sp>
      <p:pic>
        <p:nvPicPr>
          <p:cNvPr id="19" name="Image 4" descr="ic/presentation-14204F.png">    </p:cNvPr>
          <p:cNvPicPr>
            <a:picLocks noChangeAspect="1"/>
          </p:cNvPicPr>
          <p:nvPr/>
        </p:nvPicPr>
        <p:blipFill>
          <a:blip r:embed="rId16"/>
          <a:stretch>
            <a:fillRect/>
          </a:stretch>
        </p:blipFill>
        <p:spPr>
          <a:xfrm>
            <a:off x="2516886" y="1165860"/>
            <a:ext cx="260604" cy="260604"/>
          </a:xfrm>
          <a:prstGeom prst="rect">
            <a:avLst/>
          </a:prstGeom>
        </p:spPr>
      </p:pic>
      <p:sp>
        <p:nvSpPr>
          <p:cNvPr id="20" name="Text 9"/>
          <p:cNvSpPr/>
          <p:nvPr/>
        </p:nvSpPr>
        <p:spPr>
          <a:xfrm>
            <a:off x="2825496"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2  Teach one by one</a:t>
            </a:r>
            <a:endParaRPr lang="en-US" sz="1350" dirty="0"/>
          </a:p>
        </p:txBody>
      </p:sp>
      <p:sp>
        <p:nvSpPr>
          <p:cNvPr id="21" name="Text 10"/>
          <p:cNvSpPr/>
          <p:nvPr/>
        </p:nvSpPr>
        <p:spPr>
          <a:xfrm>
            <a:off x="2516886"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Bank</a:t>
            </a:r>
            <a:endParaRPr lang="en-US" sz="1125" dirty="0"/>
          </a:p>
        </p:txBody>
      </p:sp>
      <p:pic>
        <p:nvPicPr>
          <p:cNvPr id="22" name="Image 5" descr="clear.png">
            <a:hlinkClick r:id="rId6" tooltip="https://4ab.in/educators/?m=qb"/>
          </p:cNvPr>
          <p:cNvPicPr>
            <a:picLocks noChangeAspect="1"/>
          </p:cNvPicPr>
          <p:nvPr/>
        </p:nvPicPr>
        <p:blipFill>
          <a:blip r:embed="rId17"/>
          <a:stretch>
            <a:fillRect/>
          </a:stretch>
        </p:blipFill>
        <p:spPr>
          <a:xfrm>
            <a:off x="2516886" y="1556766"/>
            <a:ext cx="1783080" cy="363474"/>
          </a:xfrm>
          <a:prstGeom prst="rect">
            <a:avLst/>
          </a:prstGeom>
        </p:spPr>
      </p:pic>
      <p:sp>
        <p:nvSpPr>
          <p:cNvPr id="23" name="Text 11"/>
          <p:cNvSpPr/>
          <p:nvPr/>
        </p:nvSpPr>
        <p:spPr>
          <a:xfrm>
            <a:off x="2516886" y="1988820"/>
            <a:ext cx="1783080" cy="651510"/>
          </a:xfrm>
          <a:prstGeom prst="rect">
            <a:avLst/>
          </a:prstGeom>
          <a:noFill/>
          <a:ln/>
        </p:spPr>
        <p:txBody>
          <a:bodyPr wrap="square" lIns="0" tIns="0" rIns="0" bIns="0" rtlCol="0" anchor="t"/>
          <a:lstStyle/>
          <a:p>
            <a:pPr indent="0" marL="0">
              <a:buNone/>
            </a:pPr>
            <a:r>
              <a:rPr lang="en-US" sz="1125" dirty="0">
                <a:solidFill>
                  <a:srgbClr val="52617A"/>
                </a:solidFill>
                <a:latin typeface="Calibri" pitchFamily="34" charset="0"/>
                <a:ea typeface="Calibri" pitchFamily="34" charset="-122"/>
                <a:cs typeface="Calibri" pitchFamily="34" charset="-120"/>
              </a:rPr>
              <a:t>Show each question to students on the board, in your own order.</a:t>
            </a:r>
            <a:endParaRPr lang="en-US" sz="1125" dirty="0"/>
          </a:p>
        </p:txBody>
      </p:sp>
      <p:sp>
        <p:nvSpPr>
          <p:cNvPr id="24" name="Shape 12"/>
          <p:cNvSpPr/>
          <p:nvPr/>
        </p:nvSpPr>
        <p:spPr>
          <a:xfrm>
            <a:off x="4485132" y="1062990"/>
            <a:ext cx="1988820" cy="1885950"/>
          </a:xfrm>
          <a:prstGeom prst="roundRect">
            <a:avLst>
              <a:gd name="adj" fmla="val 2545"/>
            </a:avLst>
          </a:prstGeom>
          <a:solidFill>
            <a:srgbClr val="F5F7FB"/>
          </a:solidFill>
          <a:ln w="9525">
            <a:solidFill>
              <a:srgbClr val="DDE3EE"/>
            </a:solidFill>
            <a:prstDash val="solid"/>
          </a:ln>
        </p:spPr>
      </p:sp>
      <p:pic>
        <p:nvPicPr>
          <p:cNvPr id="25" name="Image 6" descr="ic/download-14204F.png">    </p:cNvPr>
          <p:cNvPicPr>
            <a:picLocks noChangeAspect="1"/>
          </p:cNvPicPr>
          <p:nvPr/>
        </p:nvPicPr>
        <p:blipFill>
          <a:blip r:embed="rId18"/>
          <a:stretch>
            <a:fillRect/>
          </a:stretch>
        </p:blipFill>
        <p:spPr>
          <a:xfrm>
            <a:off x="4588002" y="1165860"/>
            <a:ext cx="260604" cy="260604"/>
          </a:xfrm>
          <a:prstGeom prst="rect">
            <a:avLst/>
          </a:prstGeom>
        </p:spPr>
      </p:pic>
      <p:sp>
        <p:nvSpPr>
          <p:cNvPr id="26" name="Text 13"/>
          <p:cNvSpPr/>
          <p:nvPr/>
        </p:nvSpPr>
        <p:spPr>
          <a:xfrm>
            <a:off x="4896612"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3  Export</a:t>
            </a:r>
            <a:endParaRPr lang="en-US" sz="1350" dirty="0"/>
          </a:p>
        </p:txBody>
      </p:sp>
      <p:sp>
        <p:nvSpPr>
          <p:cNvPr id="27" name="Text 14"/>
          <p:cNvSpPr/>
          <p:nvPr/>
        </p:nvSpPr>
        <p:spPr>
          <a:xfrm>
            <a:off x="4588002" y="1556766"/>
            <a:ext cx="1783080" cy="1097280"/>
          </a:xfrm>
          <a:prstGeom prst="rect">
            <a:avLst/>
          </a:prstGeom>
          <a:noFill/>
          <a:ln/>
        </p:spPr>
        <p:txBody>
          <a:bodyPr wrap="square" lIns="0" tIns="0" rIns="0" bIns="0" rtlCol="0" anchor="t"/>
          <a:lstStyle/>
          <a:p>
            <a:pPr indent="0" marL="0">
              <a:spcAft>
                <a:spcPts val="600"/>
              </a:spcAft>
              <a:buNone/>
            </a:pPr>
            <a:r>
              <a:rPr lang="en-US" sz="1125" b="1" dirty="0">
                <a:solidFill>
                  <a:srgbClr val="1B2A41"/>
                </a:solidFill>
                <a:latin typeface="Calibri" pitchFamily="34" charset="0"/>
                <a:ea typeface="Calibri" pitchFamily="34" charset="-122"/>
                <a:cs typeface="Calibri" pitchFamily="34" charset="-120"/>
              </a:rPr>
              <a:t>PPTX, DOCX, PNG (zip), HTML, Markdown</a:t>
            </a:r>
            <a:endParaRPr lang="en-US" sz="1125" dirty="0"/>
          </a:p>
          <a:p>
            <a:pPr indent="0" marL="0">
              <a:spcAft>
                <a:spcPts val="600"/>
              </a:spcAft>
              <a:buNone/>
            </a:pPr>
            <a:r>
              <a:rPr lang="en-US" sz="1125" dirty="0">
                <a:solidFill>
                  <a:srgbClr val="A0522D"/>
                </a:solidFill>
                <a:latin typeface="Calibri" pitchFamily="34" charset="0"/>
                <a:ea typeface="Calibri" pitchFamily="34" charset="-122"/>
                <a:cs typeface="Calibri" pitchFamily="34" charset="-120"/>
              </a:rPr>
              <a:t>Take the paper home after class.</a:t>
            </a:r>
            <a:endParaRPr lang="en-US" sz="1125" dirty="0"/>
          </a:p>
        </p:txBody>
      </p:sp>
      <p:sp>
        <p:nvSpPr>
          <p:cNvPr id="28" name="Shape 15"/>
          <p:cNvSpPr/>
          <p:nvPr/>
        </p:nvSpPr>
        <p:spPr>
          <a:xfrm>
            <a:off x="342900" y="3031236"/>
            <a:ext cx="3038094" cy="569214"/>
          </a:xfrm>
          <a:prstGeom prst="roundRect">
            <a:avLst>
              <a:gd name="adj" fmla="val 8434"/>
            </a:avLst>
          </a:prstGeom>
          <a:solidFill>
            <a:srgbClr val="FFFFFF"/>
          </a:solidFill>
          <a:ln w="9525">
            <a:solidFill>
              <a:srgbClr val="DDE3EE"/>
            </a:solidFill>
            <a:prstDash val="solid"/>
          </a:ln>
        </p:spPr>
      </p:sp>
      <p:pic>
        <p:nvPicPr>
          <p:cNvPr id="29" name="Image 7" descr="ic/file-text-14204F.png">    </p:cNvPr>
          <p:cNvPicPr>
            <a:picLocks noChangeAspect="1"/>
          </p:cNvPicPr>
          <p:nvPr/>
        </p:nvPicPr>
        <p:blipFill>
          <a:blip r:embed="rId19"/>
          <a:stretch>
            <a:fillRect/>
          </a:stretch>
        </p:blipFill>
        <p:spPr>
          <a:xfrm>
            <a:off x="445770" y="3188970"/>
            <a:ext cx="246888" cy="246888"/>
          </a:xfrm>
          <a:prstGeom prst="rect">
            <a:avLst/>
          </a:prstGeom>
        </p:spPr>
      </p:pic>
      <p:sp>
        <p:nvSpPr>
          <p:cNvPr id="30" name="Text 16"/>
          <p:cNvSpPr/>
          <p:nvPr/>
        </p:nvSpPr>
        <p:spPr>
          <a:xfrm>
            <a:off x="768096"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My papers</a:t>
            </a:r>
            <a:endParaRPr lang="en-US" sz="1200" dirty="0"/>
          </a:p>
        </p:txBody>
      </p:sp>
      <p:pic>
        <p:nvPicPr>
          <p:cNvPr id="31" name="Image 8" descr="clear.png">
            <a:hlinkClick r:id="rId7" tooltip="https://4ab.in/educators/chemistry-question-bank/#docs"/>
          </p:cNvPr>
          <p:cNvPicPr>
            <a:picLocks noChangeAspect="1"/>
          </p:cNvPicPr>
          <p:nvPr/>
        </p:nvPicPr>
        <p:blipFill>
          <a:blip r:embed="rId20"/>
          <a:stretch>
            <a:fillRect/>
          </a:stretch>
        </p:blipFill>
        <p:spPr>
          <a:xfrm>
            <a:off x="342900" y="3031236"/>
            <a:ext cx="3038094" cy="569214"/>
          </a:xfrm>
          <a:prstGeom prst="rect">
            <a:avLst/>
          </a:prstGeom>
        </p:spPr>
      </p:pic>
      <p:sp>
        <p:nvSpPr>
          <p:cNvPr id="32" name="Shape 17"/>
          <p:cNvSpPr/>
          <p:nvPr/>
        </p:nvSpPr>
        <p:spPr>
          <a:xfrm>
            <a:off x="3449574" y="3031236"/>
            <a:ext cx="3038094" cy="569214"/>
          </a:xfrm>
          <a:prstGeom prst="roundRect">
            <a:avLst>
              <a:gd name="adj" fmla="val 8434"/>
            </a:avLst>
          </a:prstGeom>
          <a:solidFill>
            <a:srgbClr val="FFFFFF"/>
          </a:solidFill>
          <a:ln w="9525">
            <a:solidFill>
              <a:srgbClr val="DDE3EE"/>
            </a:solidFill>
            <a:prstDash val="solid"/>
          </a:ln>
        </p:spPr>
      </p:sp>
      <p:pic>
        <p:nvPicPr>
          <p:cNvPr id="33" name="Image 9" descr="ic/users-14204F.png">    </p:cNvPr>
          <p:cNvPicPr>
            <a:picLocks noChangeAspect="1"/>
          </p:cNvPicPr>
          <p:nvPr/>
        </p:nvPicPr>
        <p:blipFill>
          <a:blip r:embed="rId21"/>
          <a:stretch>
            <a:fillRect/>
          </a:stretch>
        </p:blipFill>
        <p:spPr>
          <a:xfrm>
            <a:off x="3552444" y="3188970"/>
            <a:ext cx="246888" cy="246888"/>
          </a:xfrm>
          <a:prstGeom prst="rect">
            <a:avLst/>
          </a:prstGeom>
        </p:spPr>
      </p:pic>
      <p:sp>
        <p:nvSpPr>
          <p:cNvPr id="34" name="Text 18"/>
          <p:cNvSpPr/>
          <p:nvPr/>
        </p:nvSpPr>
        <p:spPr>
          <a:xfrm>
            <a:off x="3874770"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Social groups</a:t>
            </a:r>
            <a:endParaRPr lang="en-US" sz="1200" dirty="0"/>
          </a:p>
        </p:txBody>
      </p:sp>
      <p:pic>
        <p:nvPicPr>
          <p:cNvPr id="35" name="Image 10" descr="clear.png">
            <a:hlinkClick r:id="rId8" tooltip="https://4ab.in/educators/chemistry-community/"/>
          </p:cNvPr>
          <p:cNvPicPr>
            <a:picLocks noChangeAspect="1"/>
          </p:cNvPicPr>
          <p:nvPr/>
        </p:nvPicPr>
        <p:blipFill>
          <a:blip r:embed="rId22"/>
          <a:stretch>
            <a:fillRect/>
          </a:stretch>
        </p:blipFill>
        <p:spPr>
          <a:xfrm>
            <a:off x="3449574" y="3031236"/>
            <a:ext cx="3038094" cy="569214"/>
          </a:xfrm>
          <a:prstGeom prst="rect">
            <a:avLst/>
          </a:prstGeom>
        </p:spPr>
      </p:pic>
      <p:sp>
        <p:nvSpPr>
          <p:cNvPr id="36" name="Shape 19"/>
          <p:cNvSpPr/>
          <p:nvPr/>
        </p:nvSpPr>
        <p:spPr>
          <a:xfrm>
            <a:off x="342900" y="3669030"/>
            <a:ext cx="3038094" cy="569214"/>
          </a:xfrm>
          <a:prstGeom prst="roundRect">
            <a:avLst>
              <a:gd name="adj" fmla="val 8434"/>
            </a:avLst>
          </a:prstGeom>
          <a:solidFill>
            <a:srgbClr val="FFFFFF"/>
          </a:solidFill>
          <a:ln w="9525">
            <a:solidFill>
              <a:srgbClr val="DDE3EE"/>
            </a:solidFill>
            <a:prstDash val="solid"/>
          </a:ln>
        </p:spPr>
      </p:sp>
      <p:pic>
        <p:nvPicPr>
          <p:cNvPr id="37" name="Image 11" descr="ic/chart-column-14204F.png">    </p:cNvPr>
          <p:cNvPicPr>
            <a:picLocks noChangeAspect="1"/>
          </p:cNvPicPr>
          <p:nvPr/>
        </p:nvPicPr>
        <p:blipFill>
          <a:blip r:embed="rId23"/>
          <a:stretch>
            <a:fillRect/>
          </a:stretch>
        </p:blipFill>
        <p:spPr>
          <a:xfrm>
            <a:off x="445770" y="3826764"/>
            <a:ext cx="246888" cy="246888"/>
          </a:xfrm>
          <a:prstGeom prst="rect">
            <a:avLst/>
          </a:prstGeom>
        </p:spPr>
      </p:pic>
      <p:sp>
        <p:nvSpPr>
          <p:cNvPr id="38" name="Text 20"/>
          <p:cNvSpPr/>
          <p:nvPr/>
        </p:nvSpPr>
        <p:spPr>
          <a:xfrm>
            <a:off x="768096" y="3669030"/>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Question Paper Analyser</a:t>
            </a:r>
            <a:endParaRPr lang="en-US" sz="1200" dirty="0"/>
          </a:p>
        </p:txBody>
      </p:sp>
      <p:pic>
        <p:nvPicPr>
          <p:cNvPr id="39" name="Image 12" descr="clear.png">
            <a:hlinkClick r:id="rId9" tooltip="https://4ab.in/educators/analyse/"/>
          </p:cNvPr>
          <p:cNvPicPr>
            <a:picLocks noChangeAspect="1"/>
          </p:cNvPicPr>
          <p:nvPr/>
        </p:nvPicPr>
        <p:blipFill>
          <a:blip r:embed="rId24"/>
          <a:stretch>
            <a:fillRect/>
          </a:stretch>
        </p:blipFill>
        <p:spPr>
          <a:xfrm>
            <a:off x="342900" y="3669030"/>
            <a:ext cx="3038094" cy="569214"/>
          </a:xfrm>
          <a:prstGeom prst="rect">
            <a:avLst/>
          </a:prstGeom>
        </p:spPr>
      </p:pic>
      <p:sp>
        <p:nvSpPr>
          <p:cNvPr id="40" name="Shape 21"/>
          <p:cNvSpPr/>
          <p:nvPr/>
        </p:nvSpPr>
        <p:spPr>
          <a:xfrm>
            <a:off x="3449574" y="3669030"/>
            <a:ext cx="3038094" cy="569214"/>
          </a:xfrm>
          <a:prstGeom prst="roundRect">
            <a:avLst>
              <a:gd name="adj" fmla="val 8434"/>
            </a:avLst>
          </a:prstGeom>
          <a:solidFill>
            <a:srgbClr val="FFFFFF"/>
          </a:solidFill>
          <a:ln w="9525">
            <a:solidFill>
              <a:srgbClr val="DDE3EE"/>
            </a:solidFill>
            <a:prstDash val="solid"/>
          </a:ln>
        </p:spPr>
      </p:sp>
      <p:pic>
        <p:nvPicPr>
          <p:cNvPr id="41" name="Image 13" descr="ic/sparkles-14204F.png">    </p:cNvPr>
          <p:cNvPicPr>
            <a:picLocks noChangeAspect="1"/>
          </p:cNvPicPr>
          <p:nvPr/>
        </p:nvPicPr>
        <p:blipFill>
          <a:blip r:embed="rId25"/>
          <a:stretch>
            <a:fillRect/>
          </a:stretch>
        </p:blipFill>
        <p:spPr>
          <a:xfrm>
            <a:off x="3552444" y="3826764"/>
            <a:ext cx="246888" cy="246888"/>
          </a:xfrm>
          <a:prstGeom prst="rect">
            <a:avLst/>
          </a:prstGeom>
        </p:spPr>
      </p:pic>
      <p:sp>
        <p:nvSpPr>
          <p:cNvPr id="42" name="Text 22"/>
          <p:cNvSpPr/>
          <p:nvPr/>
        </p:nvSpPr>
        <p:spPr>
          <a:xfrm>
            <a:off x="3874770" y="3669030"/>
            <a:ext cx="198882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AI question paper generator</a:t>
            </a:r>
            <a:endParaRPr lang="en-US" sz="1200" dirty="0"/>
          </a:p>
        </p:txBody>
      </p:sp>
      <p:sp>
        <p:nvSpPr>
          <p:cNvPr id="43" name="Text 23"/>
          <p:cNvSpPr/>
          <p:nvPr/>
        </p:nvSpPr>
        <p:spPr>
          <a:xfrm>
            <a:off x="5918454" y="3840480"/>
            <a:ext cx="452628" cy="226314"/>
          </a:xfrm>
          <a:prstGeom prst="roundRect">
            <a:avLst>
              <a:gd name="adj" fmla="val 15152"/>
            </a:avLst>
          </a:prstGeom>
          <a:solidFill>
            <a:srgbClr val="FBF3DA"/>
          </a:solidFill>
          <a:ln/>
        </p:spPr>
        <p:txBody>
          <a:bodyPr wrap="square" lIns="0" tIns="0" rIns="0" bIns="0" rtlCol="0" anchor="ctr"/>
          <a:lstStyle/>
          <a:p>
            <a:pPr algn="ctr" indent="0" marL="0">
              <a:buNone/>
            </a:pPr>
            <a:r>
              <a:rPr lang="en-US" sz="975" b="1" dirty="0">
                <a:solidFill>
                  <a:srgbClr val="14204F"/>
                </a:solidFill>
                <a:latin typeface="Calibri" pitchFamily="34" charset="0"/>
                <a:ea typeface="Calibri" pitchFamily="34" charset="-122"/>
                <a:cs typeface="Calibri" pitchFamily="34" charset="-120"/>
              </a:rPr>
              <a:t>Paid</a:t>
            </a:r>
            <a:endParaRPr lang="en-US" sz="975" dirty="0"/>
          </a:p>
        </p:txBody>
      </p:sp>
      <p:sp>
        <p:nvSpPr>
          <p:cNvPr id="44" name="Shape 24"/>
          <p:cNvSpPr/>
          <p:nvPr/>
        </p:nvSpPr>
        <p:spPr>
          <a:xfrm>
            <a:off x="6617970" y="1062990"/>
            <a:ext cx="2180844" cy="3202686"/>
          </a:xfrm>
          <a:prstGeom prst="roundRect">
            <a:avLst>
              <a:gd name="adj" fmla="val 2201"/>
            </a:avLst>
          </a:prstGeom>
          <a:solidFill>
            <a:srgbClr val="FFFFFF"/>
          </a:solidFill>
          <a:ln w="9525">
            <a:solidFill>
              <a:srgbClr val="DDE3EE"/>
            </a:solidFill>
            <a:prstDash val="solid"/>
          </a:ln>
        </p:spPr>
      </p:sp>
      <p:sp>
        <p:nvSpPr>
          <p:cNvPr id="45" name="Text 25"/>
          <p:cNvSpPr/>
          <p:nvPr/>
        </p:nvSpPr>
        <p:spPr>
          <a:xfrm>
            <a:off x="6720840" y="1152144"/>
            <a:ext cx="1975104" cy="514350"/>
          </a:xfrm>
          <a:prstGeom prst="rect">
            <a:avLst/>
          </a:prstGeom>
          <a:noFill/>
          <a:ln/>
        </p:spPr>
        <p:txBody>
          <a:bodyPr wrap="square" lIns="0" tIns="0" rIns="0" bIns="0" rtlCol="0" anchor="ctr"/>
          <a:lstStyle/>
          <a:p>
            <a:pPr algn="ctr" indent="0" marL="0">
              <a:buNone/>
            </a:pPr>
            <a:r>
              <a:rPr lang="en-US" sz="1350" b="1" dirty="0">
                <a:solidFill>
                  <a:srgbClr val="14204F"/>
                </a:solidFill>
                <a:latin typeface="Calibri" pitchFamily="34" charset="0"/>
                <a:ea typeface="Calibri" pitchFamily="34" charset="-122"/>
                <a:cs typeface="Calibri" pitchFamily="34" charset="-120"/>
              </a:rPr>
              <a:t>Scan to open Question Bank</a:t>
            </a:r>
            <a:endParaRPr lang="en-US" sz="1350" dirty="0"/>
          </a:p>
        </p:txBody>
      </p:sp>
      <p:pic>
        <p:nvPicPr>
          <p:cNvPr id="46" name="Image 14" descr="QR code for https://4ab.in/educators/?m=qb">
            <a:hlinkClick r:id="rId10" tooltip="https://4ab.in/educators/?m=qb"/>
          </p:cNvPr>
          <p:cNvPicPr>
            <a:picLocks noChangeAspect="1"/>
          </p:cNvPicPr>
          <p:nvPr/>
        </p:nvPicPr>
        <p:blipFill>
          <a:blip r:embed="rId26"/>
          <a:stretch>
            <a:fillRect/>
          </a:stretch>
        </p:blipFill>
        <p:spPr>
          <a:xfrm>
            <a:off x="6885432" y="1748790"/>
            <a:ext cx="1645920" cy="1645920"/>
          </a:xfrm>
          <a:prstGeom prst="rect">
            <a:avLst/>
          </a:prstGeom>
        </p:spPr>
      </p:pic>
      <p:sp>
        <p:nvSpPr>
          <p:cNvPr id="47" name="Text 26"/>
          <p:cNvSpPr/>
          <p:nvPr/>
        </p:nvSpPr>
        <p:spPr>
          <a:xfrm>
            <a:off x="6686550" y="3463290"/>
            <a:ext cx="2043684" cy="246888"/>
          </a:xfrm>
          <a:prstGeom prst="rect">
            <a:avLst/>
          </a:prstGeom>
          <a:noFill/>
          <a:ln/>
        </p:spPr>
        <p:txBody>
          <a:bodyPr wrap="square" lIns="0" tIns="0" rIns="0" bIns="0" rtlCol="0" anchor="ctr"/>
          <a:lstStyle/>
          <a:p>
            <a:pPr algn="ctr" indent="0" marL="0">
              <a:buNone/>
            </a:pPr>
            <a:r>
              <a:rPr lang="en-US" sz="1125" dirty="0">
                <a:solidFill>
                  <a:srgbClr val="52617A"/>
                </a:solidFill>
                <a:latin typeface="Calibri" pitchFamily="34" charset="0"/>
                <a:ea typeface="Calibri" pitchFamily="34" charset="-122"/>
                <a:cs typeface="Calibri" pitchFamily="34" charset="-120"/>
              </a:rPr>
              <a:t>4ab.in/educators/?m=qb</a:t>
            </a:r>
            <a:endParaRPr lang="en-US" sz="1125" dirty="0"/>
          </a:p>
        </p:txBody>
      </p:sp>
      <p:sp>
        <p:nvSpPr>
          <p:cNvPr id="48" name="Text 27"/>
          <p:cNvSpPr/>
          <p:nvPr/>
        </p:nvSpPr>
        <p:spPr>
          <a:xfrm>
            <a:off x="6686550" y="3771900"/>
            <a:ext cx="2043684" cy="274320"/>
          </a:xfrm>
          <a:prstGeom prst="rect">
            <a:avLst/>
          </a:prstGeom>
          <a:noFill/>
          <a:ln/>
        </p:spPr>
        <p:txBody>
          <a:bodyPr wrap="square" lIns="0" tIns="0" rIns="0" bIns="0" rtlCol="0" anchor="ctr"/>
          <a:lstStyle/>
          <a:p>
            <a:pPr algn="ctr" indent="0" marL="0">
              <a:buNone/>
            </a:pPr>
            <a:r>
              <a:rPr lang="en-US" sz="1125" b="1" dirty="0">
                <a:solidFill>
                  <a:srgbClr val="14204F"/>
                </a:solidFill>
                <a:latin typeface="Calibri" pitchFamily="34" charset="0"/>
                <a:ea typeface="Calibri" pitchFamily="34" charset="-122"/>
                <a:cs typeface="Calibri" pitchFamily="34" charset="-120"/>
              </a:rPr>
              <a:t>Many more coming soon</a:t>
            </a:r>
            <a:endParaRPr lang="en-US" sz="1125" dirty="0"/>
          </a:p>
        </p:txBody>
      </p:sp>
      <p:sp>
        <p:nvSpPr>
          <p:cNvPr id="49" name="Shape 28"/>
          <p:cNvSpPr/>
          <p:nvPr/>
        </p:nvSpPr>
        <p:spPr>
          <a:xfrm>
            <a:off x="342900" y="4361688"/>
            <a:ext cx="8455914" cy="315468"/>
          </a:xfrm>
          <a:prstGeom prst="rect">
            <a:avLst/>
          </a:prstGeom>
          <a:solidFill>
            <a:srgbClr val="FBF3DA"/>
          </a:solidFill>
          <a:ln/>
        </p:spPr>
      </p:sp>
      <p:sp>
        <p:nvSpPr>
          <p:cNvPr id="50" name="Shape 29"/>
          <p:cNvSpPr/>
          <p:nvPr/>
        </p:nvSpPr>
        <p:spPr>
          <a:xfrm>
            <a:off x="342900" y="4361688"/>
            <a:ext cx="54864" cy="315468"/>
          </a:xfrm>
          <a:prstGeom prst="rect">
            <a:avLst/>
          </a:prstGeom>
          <a:solidFill>
            <a:srgbClr val="D4A017"/>
          </a:solidFill>
          <a:ln/>
        </p:spPr>
      </p:sp>
      <p:sp>
        <p:nvSpPr>
          <p:cNvPr id="51"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Lifetime free for educators, except AI tools</a:t>
            </a:r>
            <a:endParaRPr lang="en-US" sz="1275" dirty="0"/>
          </a:p>
        </p:txBody>
      </p:sp>
      <p:sp>
        <p:nvSpPr>
          <p:cNvPr id="52"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3" name="Image 15" descr="clear.png">
            <a:hlinkClick r:id="rId11" tooltip="https://4ab.in/educators/"/>
          </p:cNvPr>
          <p:cNvPicPr>
            <a:picLocks noChangeAspect="1"/>
          </p:cNvPicPr>
          <p:nvPr/>
        </p:nvPicPr>
        <p:blipFill>
          <a:blip r:embed="rId27"/>
          <a:stretch>
            <a:fillRect/>
          </a:stretch>
        </p:blipFill>
        <p:spPr>
          <a:xfrm>
            <a:off x="3566160" y="4786884"/>
            <a:ext cx="1988820" cy="219456"/>
          </a:xfrm>
          <a:prstGeom prst="rect">
            <a:avLst/>
          </a:prstGeom>
        </p:spPr>
      </p:pic>
    </p:spTree>
  </p:cSld>
</p:sld>
</file>

<file path=ppt/slides/slide20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TUTOR-BRANDED TEACHING TOOLS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Free whiteboard for educators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Teach on a long whiteboard, your own PDF or photo, or from the question bank.</a:t>
            </a:r>
            <a:endParaRPr lang="en-US" sz="1125" dirty="0"/>
          </a:p>
        </p:txBody>
      </p:sp>
      <p:pic>
        <p:nvPicPr>
          <p:cNvPr id="9" name="Image 0" descr="4AB Educators page with a PDF open beside a whiteboard with a drawn graph">    </p:cNvPr>
          <p:cNvPicPr>
            <a:picLocks noChangeAspect="1"/>
          </p:cNvPicPr>
          <p:nvPr/>
        </p:nvPicPr>
        <p:blipFill>
          <a:blip r:embed="rId5"/>
          <a:stretch>
            <a:fillRect/>
          </a:stretch>
        </p:blipFill>
        <p:spPr>
          <a:xfrm>
            <a:off x="342900" y="1028700"/>
            <a:ext cx="5589270" cy="2916141"/>
          </a:xfrm>
          <a:prstGeom prst="rect">
            <a:avLst/>
          </a:prstGeom>
        </p:spPr>
      </p:pic>
      <p:sp>
        <p:nvSpPr>
          <p:cNvPr id="10" name="Shape 3"/>
          <p:cNvSpPr/>
          <p:nvPr/>
        </p:nvSpPr>
        <p:spPr>
          <a:xfrm>
            <a:off x="342900" y="1028700"/>
            <a:ext cx="5589270" cy="2916141"/>
          </a:xfrm>
          <a:prstGeom prst="rect">
            <a:avLst/>
          </a:prstGeom>
          <a:ln w="9525">
            <a:solidFill>
              <a:srgbClr val="DDE3EE"/>
            </a:solidFill>
            <a:prstDash val="solid"/>
          </a:ln>
        </p:spPr>
      </p:sp>
      <p:sp>
        <p:nvSpPr>
          <p:cNvPr id="11" name="Shape 4"/>
          <p:cNvSpPr/>
          <p:nvPr/>
        </p:nvSpPr>
        <p:spPr>
          <a:xfrm>
            <a:off x="342900" y="4018788"/>
            <a:ext cx="1351026" cy="617220"/>
          </a:xfrm>
          <a:prstGeom prst="roundRect">
            <a:avLst>
              <a:gd name="adj" fmla="val 7778"/>
            </a:avLst>
          </a:prstGeom>
          <a:solidFill>
            <a:srgbClr val="F5F7FB"/>
          </a:solidFill>
          <a:ln w="9525">
            <a:solidFill>
              <a:srgbClr val="DDE3EE"/>
            </a:solidFill>
            <a:prstDash val="solid"/>
          </a:ln>
        </p:spPr>
      </p:sp>
      <p:pic>
        <p:nvPicPr>
          <p:cNvPr id="12" name="Image 1" descr="ic/pen-line-14204F.png">    </p:cNvPr>
          <p:cNvPicPr>
            <a:picLocks noChangeAspect="1"/>
          </p:cNvPicPr>
          <p:nvPr/>
        </p:nvPicPr>
        <p:blipFill>
          <a:blip r:embed="rId6"/>
          <a:stretch>
            <a:fillRect/>
          </a:stretch>
        </p:blipFill>
        <p:spPr>
          <a:xfrm>
            <a:off x="411480" y="4210812"/>
            <a:ext cx="233172" cy="233172"/>
          </a:xfrm>
          <a:prstGeom prst="rect">
            <a:avLst/>
          </a:prstGeom>
        </p:spPr>
      </p:pic>
      <p:sp>
        <p:nvSpPr>
          <p:cNvPr id="13" name="Text 5"/>
          <p:cNvSpPr/>
          <p:nvPr/>
        </p:nvSpPr>
        <p:spPr>
          <a:xfrm>
            <a:off x="685800"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Whiteboard</a:t>
            </a:r>
            <a:endParaRPr lang="en-US" sz="1125" dirty="0"/>
          </a:p>
        </p:txBody>
      </p:sp>
      <p:sp>
        <p:nvSpPr>
          <p:cNvPr id="14" name="Shape 6"/>
          <p:cNvSpPr/>
          <p:nvPr/>
        </p:nvSpPr>
        <p:spPr>
          <a:xfrm>
            <a:off x="1755648" y="4018788"/>
            <a:ext cx="1351026" cy="617220"/>
          </a:xfrm>
          <a:prstGeom prst="roundRect">
            <a:avLst>
              <a:gd name="adj" fmla="val 7778"/>
            </a:avLst>
          </a:prstGeom>
          <a:solidFill>
            <a:srgbClr val="F5F7FB"/>
          </a:solidFill>
          <a:ln w="9525">
            <a:solidFill>
              <a:srgbClr val="DDE3EE"/>
            </a:solidFill>
            <a:prstDash val="solid"/>
          </a:ln>
        </p:spPr>
      </p:sp>
      <p:pic>
        <p:nvPicPr>
          <p:cNvPr id="15" name="Image 2" descr="ic/file-text-14204F.png">    </p:cNvPr>
          <p:cNvPicPr>
            <a:picLocks noChangeAspect="1"/>
          </p:cNvPicPr>
          <p:nvPr/>
        </p:nvPicPr>
        <p:blipFill>
          <a:blip r:embed="rId7"/>
          <a:stretch>
            <a:fillRect/>
          </a:stretch>
        </p:blipFill>
        <p:spPr>
          <a:xfrm>
            <a:off x="1824228" y="4210812"/>
            <a:ext cx="233172" cy="233172"/>
          </a:xfrm>
          <a:prstGeom prst="rect">
            <a:avLst/>
          </a:prstGeom>
        </p:spPr>
      </p:pic>
      <p:sp>
        <p:nvSpPr>
          <p:cNvPr id="16" name="Text 7"/>
          <p:cNvSpPr/>
          <p:nvPr/>
        </p:nvSpPr>
        <p:spPr>
          <a:xfrm>
            <a:off x="2098548"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PDF</a:t>
            </a:r>
            <a:endParaRPr lang="en-US" sz="1125" dirty="0"/>
          </a:p>
        </p:txBody>
      </p:sp>
      <p:sp>
        <p:nvSpPr>
          <p:cNvPr id="17" name="Shape 8"/>
          <p:cNvSpPr/>
          <p:nvPr/>
        </p:nvSpPr>
        <p:spPr>
          <a:xfrm>
            <a:off x="3168396" y="4018788"/>
            <a:ext cx="1351026" cy="617220"/>
          </a:xfrm>
          <a:prstGeom prst="roundRect">
            <a:avLst>
              <a:gd name="adj" fmla="val 7778"/>
            </a:avLst>
          </a:prstGeom>
          <a:solidFill>
            <a:srgbClr val="F5F7FB"/>
          </a:solidFill>
          <a:ln w="9525">
            <a:solidFill>
              <a:srgbClr val="DDE3EE"/>
            </a:solidFill>
            <a:prstDash val="solid"/>
          </a:ln>
        </p:spPr>
      </p:sp>
      <p:pic>
        <p:nvPicPr>
          <p:cNvPr id="18" name="Image 3" descr="ic/image-14204F.png">    </p:cNvPr>
          <p:cNvPicPr>
            <a:picLocks noChangeAspect="1"/>
          </p:cNvPicPr>
          <p:nvPr/>
        </p:nvPicPr>
        <p:blipFill>
          <a:blip r:embed="rId8"/>
          <a:stretch>
            <a:fillRect/>
          </a:stretch>
        </p:blipFill>
        <p:spPr>
          <a:xfrm>
            <a:off x="3236976" y="4210812"/>
            <a:ext cx="233172" cy="233172"/>
          </a:xfrm>
          <a:prstGeom prst="rect">
            <a:avLst/>
          </a:prstGeom>
        </p:spPr>
      </p:pic>
      <p:sp>
        <p:nvSpPr>
          <p:cNvPr id="19" name="Text 9"/>
          <p:cNvSpPr/>
          <p:nvPr/>
        </p:nvSpPr>
        <p:spPr>
          <a:xfrm>
            <a:off x="3511296"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Photo</a:t>
            </a:r>
            <a:endParaRPr lang="en-US" sz="1125" dirty="0"/>
          </a:p>
        </p:txBody>
      </p:sp>
      <p:sp>
        <p:nvSpPr>
          <p:cNvPr id="20" name="Shape 10"/>
          <p:cNvSpPr/>
          <p:nvPr/>
        </p:nvSpPr>
        <p:spPr>
          <a:xfrm>
            <a:off x="4581144" y="4018788"/>
            <a:ext cx="1351026" cy="617220"/>
          </a:xfrm>
          <a:prstGeom prst="roundRect">
            <a:avLst>
              <a:gd name="adj" fmla="val 7778"/>
            </a:avLst>
          </a:prstGeom>
          <a:solidFill>
            <a:srgbClr val="F5F7FB"/>
          </a:solidFill>
          <a:ln w="9525">
            <a:solidFill>
              <a:srgbClr val="DDE3EE"/>
            </a:solidFill>
            <a:prstDash val="solid"/>
          </a:ln>
        </p:spPr>
      </p:sp>
      <p:pic>
        <p:nvPicPr>
          <p:cNvPr id="21" name="Image 4" descr="ic/book-open-14204F.png">    </p:cNvPr>
          <p:cNvPicPr>
            <a:picLocks noChangeAspect="1"/>
          </p:cNvPicPr>
          <p:nvPr/>
        </p:nvPicPr>
        <p:blipFill>
          <a:blip r:embed="rId9"/>
          <a:stretch>
            <a:fillRect/>
          </a:stretch>
        </p:blipFill>
        <p:spPr>
          <a:xfrm>
            <a:off x="4649724" y="4210812"/>
            <a:ext cx="233172" cy="233172"/>
          </a:xfrm>
          <a:prstGeom prst="rect">
            <a:avLst/>
          </a:prstGeom>
        </p:spPr>
      </p:pic>
      <p:sp>
        <p:nvSpPr>
          <p:cNvPr id="22" name="Text 11"/>
          <p:cNvSpPr/>
          <p:nvPr/>
        </p:nvSpPr>
        <p:spPr>
          <a:xfrm>
            <a:off x="4924044"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Question Bank</a:t>
            </a:r>
            <a:endParaRPr lang="en-US" sz="1125" dirty="0"/>
          </a:p>
        </p:txBody>
      </p:sp>
      <p:sp>
        <p:nvSpPr>
          <p:cNvPr id="23" name="Shape 12"/>
          <p:cNvSpPr/>
          <p:nvPr/>
        </p:nvSpPr>
        <p:spPr>
          <a:xfrm>
            <a:off x="6069330" y="1028700"/>
            <a:ext cx="2729484" cy="3607308"/>
          </a:xfrm>
          <a:prstGeom prst="roundRect">
            <a:avLst>
              <a:gd name="adj" fmla="val 1759"/>
            </a:avLst>
          </a:prstGeom>
          <a:solidFill>
            <a:srgbClr val="FFFFFF"/>
          </a:solidFill>
          <a:ln w="9525">
            <a:solidFill>
              <a:srgbClr val="DDE3EE"/>
            </a:solidFill>
            <a:prstDash val="solid"/>
          </a:ln>
        </p:spPr>
      </p:sp>
      <p:sp>
        <p:nvSpPr>
          <p:cNvPr id="24" name="Text 13"/>
          <p:cNvSpPr/>
          <p:nvPr/>
        </p:nvSpPr>
        <p:spPr>
          <a:xfrm>
            <a:off x="6172200" y="1097280"/>
            <a:ext cx="2523744" cy="342900"/>
          </a:xfrm>
          <a:prstGeom prst="rect">
            <a:avLst/>
          </a:prstGeom>
          <a:noFill/>
          <a:ln/>
        </p:spPr>
        <p:txBody>
          <a:bodyPr wrap="square" lIns="0" tIns="0" rIns="0" bIns="0" rtlCol="0" anchor="ctr"/>
          <a:lstStyle/>
          <a:p>
            <a:pPr algn="ctr" indent="0" marL="0">
              <a:buNone/>
            </a:pPr>
            <a:r>
              <a:rPr lang="en-US" sz="1800" b="1" dirty="0">
                <a:solidFill>
                  <a:srgbClr val="14204F"/>
                </a:solidFill>
                <a:latin typeface="Calibri" pitchFamily="34" charset="0"/>
                <a:ea typeface="Calibri" pitchFamily="34" charset="-122"/>
                <a:cs typeface="Calibri" pitchFamily="34" charset="-120"/>
              </a:rPr>
              <a:t>Start teaching</a:t>
            </a:r>
            <a:endParaRPr lang="en-US" sz="1800" dirty="0"/>
          </a:p>
        </p:txBody>
      </p:sp>
      <p:pic>
        <p:nvPicPr>
          <p:cNvPr id="25" name="Image 5" descr="QR code for https://4ab.in/educators/">
            <a:hlinkClick r:id="rId3" tooltip="https://4ab.in/educators/"/>
          </p:cNvPr>
          <p:cNvPicPr>
            <a:picLocks noChangeAspect="1"/>
          </p:cNvPicPr>
          <p:nvPr/>
        </p:nvPicPr>
        <p:blipFill>
          <a:blip r:embed="rId10"/>
          <a:stretch>
            <a:fillRect/>
          </a:stretch>
        </p:blipFill>
        <p:spPr>
          <a:xfrm>
            <a:off x="6645402" y="1474470"/>
            <a:ext cx="1577340" cy="1577340"/>
          </a:xfrm>
          <a:prstGeom prst="rect">
            <a:avLst/>
          </a:prstGeom>
        </p:spPr>
      </p:pic>
      <p:sp>
        <p:nvSpPr>
          <p:cNvPr id="26" name="Text 14"/>
          <p:cNvSpPr/>
          <p:nvPr/>
        </p:nvSpPr>
        <p:spPr>
          <a:xfrm>
            <a:off x="6172200" y="3072384"/>
            <a:ext cx="2523744" cy="246888"/>
          </a:xfrm>
          <a:prstGeom prst="rect">
            <a:avLst/>
          </a:prstGeom>
          <a:noFill/>
          <a:ln/>
        </p:spPr>
        <p:txBody>
          <a:bodyPr wrap="square" lIns="0" tIns="0" rIns="0" bIns="0" rtlCol="0" anchor="ctr"/>
          <a:lstStyle/>
          <a:p>
            <a:pPr algn="ctr" indent="0" marL="0">
              <a:buNone/>
            </a:pPr>
            <a:r>
              <a:rPr lang="en-US" sz="1200" dirty="0">
                <a:solidFill>
                  <a:srgbClr val="52617A"/>
                </a:solidFill>
                <a:latin typeface="Calibri" pitchFamily="34" charset="0"/>
                <a:ea typeface="Calibri" pitchFamily="34" charset="-122"/>
                <a:cs typeface="Calibri" pitchFamily="34" charset="-120"/>
              </a:rPr>
              <a:t>4ab.in/educators</a:t>
            </a:r>
            <a:endParaRPr lang="en-US" sz="1200" dirty="0"/>
          </a:p>
        </p:txBody>
      </p:sp>
      <p:sp>
        <p:nvSpPr>
          <p:cNvPr id="27" name="Text 15"/>
          <p:cNvSpPr/>
          <p:nvPr/>
        </p:nvSpPr>
        <p:spPr>
          <a:xfrm>
            <a:off x="6240780" y="3374136"/>
            <a:ext cx="2386584" cy="493776"/>
          </a:xfrm>
          <a:prstGeom prst="rect">
            <a:avLst/>
          </a:prstGeom>
          <a:noFill/>
          <a:ln/>
        </p:spPr>
        <p:txBody>
          <a:bodyPr wrap="square" lIns="0" tIns="0" rIns="0" bIns="0" rtlCol="0" anchor="t"/>
          <a:lstStyle/>
          <a:p>
            <a:pPr algn="ctr" indent="0" marL="0">
              <a:buNone/>
            </a:pPr>
            <a:r>
              <a:rPr lang="en-US" sz="1125" dirty="0">
                <a:solidFill>
                  <a:srgbClr val="1B2A41"/>
                </a:solidFill>
                <a:latin typeface="Calibri" pitchFamily="34" charset="0"/>
                <a:ea typeface="Calibri" pitchFamily="34" charset="-122"/>
                <a:cs typeface="Calibri" pitchFamily="34" charset="-120"/>
              </a:rPr>
              <a:t>Need more room? Add more space to the board as you teach.</a:t>
            </a:r>
            <a:endParaRPr lang="en-US" sz="1125" dirty="0"/>
          </a:p>
        </p:txBody>
      </p:sp>
      <p:sp>
        <p:nvSpPr>
          <p:cNvPr id="28" name="Text 16"/>
          <p:cNvSpPr/>
          <p:nvPr/>
        </p:nvSpPr>
        <p:spPr>
          <a:xfrm>
            <a:off x="6240780" y="3922776"/>
            <a:ext cx="2386584" cy="493776"/>
          </a:xfrm>
          <a:prstGeom prst="rect">
            <a:avLst/>
          </a:prstGeom>
          <a:noFill/>
          <a:ln/>
        </p:spPr>
        <p:txBody>
          <a:bodyPr wrap="square" lIns="0" tIns="0" rIns="0" bIns="0" rtlCol="0" anchor="t"/>
          <a:lstStyle/>
          <a:p>
            <a:pPr algn="ctr" indent="0" marL="0">
              <a:buNone/>
            </a:pPr>
            <a:r>
              <a:rPr lang="en-US" sz="1050" dirty="0">
                <a:solidFill>
                  <a:srgbClr val="52617A"/>
                </a:solidFill>
                <a:latin typeface="Calibri" pitchFamily="34" charset="0"/>
                <a:ea typeface="Calibri" pitchFamily="34" charset="-122"/>
                <a:cs typeface="Calibri" pitchFamily="34" charset="-120"/>
              </a:rPr>
              <a:t>Tutor pages show a small "Powered by 4AB" line. Premium removes it.</a:t>
            </a:r>
            <a:endParaRPr lang="en-US" sz="1050" dirty="0"/>
          </a:p>
        </p:txBody>
      </p:sp>
      <p:sp>
        <p:nvSpPr>
          <p:cNvPr id="29" name="Text 17"/>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0" name="Image 6" descr="clear.png">
            <a:hlinkClick r:id="rId4" tooltip="https://4ab.in/educators/"/>
          </p:cNvPr>
          <p:cNvPicPr>
            <a:picLocks noChangeAspect="1"/>
          </p:cNvPicPr>
          <p:nvPr/>
        </p:nvPicPr>
        <p:blipFill>
          <a:blip r:embed="rId11"/>
          <a:stretch>
            <a:fillRect/>
          </a:stretch>
        </p:blipFill>
        <p:spPr>
          <a:xfrm>
            <a:off x="3566160" y="4786884"/>
            <a:ext cx="1988820" cy="219456"/>
          </a:xfrm>
          <a:prstGeom prst="rect">
            <a:avLst/>
          </a:prstGeom>
        </p:spPr>
      </p:pic>
    </p:spTree>
  </p:cSld>
</p:sld>
</file>

<file path=ppt/slides/slide202.xml><?xml version="1.0" encoding="utf-8"?>
<p:sld xmlns:a="http://schemas.openxmlformats.org/drawingml/2006/main" xmlns:r="http://schemas.openxmlformats.org/officeDocument/2006/relationships" xmlns:p="http://schemas.openxmlformats.org/presentationml/2006/main">
  <p:cSld name="Slide 6">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symmetry and crystals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atom-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Symmetry</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molecular symmetry</a:t>
            </a:r>
            <a:endParaRPr lang="en-US" sz="1125" dirty="0"/>
          </a:p>
        </p:txBody>
      </p:sp>
      <p:pic>
        <p:nvPicPr>
          <p:cNvPr id="13" name="Image 1" descr="QR code for https://4ab.in/molecular-symmetry/">
            <a:hlinkClick r:id="rId3" tooltip="https://4ab.in/molecular-symmetry/"/>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4ab.in/molecular-symmetry/</a:t>
            </a:r>
            <a:endParaRPr lang="en-US" sz="975" dirty="0"/>
          </a:p>
        </p:txBody>
      </p:sp>
      <p:pic>
        <p:nvPicPr>
          <p:cNvPr id="15" name="Image 2" descr="clear.png">
            <a:hlinkClick r:id="rId4" tooltip="https://4ab.in/molecular-symmetry/"/>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shapes-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Point Groups</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Learn molecular point groups</a:t>
            </a:r>
            <a:endParaRPr lang="en-US" sz="1125" dirty="0"/>
          </a:p>
        </p:txBody>
      </p:sp>
      <p:pic>
        <p:nvPicPr>
          <p:cNvPr id="20" name="Image 4" descr="QR code for https://4ab.in/molecular-point-groups/">
            <a:hlinkClick r:id="rId5" tooltip="https://4ab.in/molecular-point-groups/"/>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4ab.in/molecular-point-groups/</a:t>
            </a:r>
            <a:endParaRPr lang="en-US" sz="975" dirty="0"/>
          </a:p>
        </p:txBody>
      </p:sp>
      <p:pic>
        <p:nvPicPr>
          <p:cNvPr id="22" name="Image 5" descr="clear.png">
            <a:hlinkClick r:id="rId6" tooltip="https://4ab.in/molecular-point-groups/"/>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box-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Structure</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crystal structures</a:t>
            </a:r>
            <a:endParaRPr lang="en-US" sz="1125" dirty="0"/>
          </a:p>
        </p:txBody>
      </p:sp>
      <p:pic>
        <p:nvPicPr>
          <p:cNvPr id="27" name="Image 7" descr="QR code for https://4ab.in/crystal-structure/">
            <a:hlinkClick r:id="rId7" tooltip="https://4ab.in/crystal-structure/"/>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4ab.in/crystal-structure/</a:t>
            </a:r>
            <a:endParaRPr lang="en-US" sz="975" dirty="0"/>
          </a:p>
        </p:txBody>
      </p:sp>
      <p:pic>
        <p:nvPicPr>
          <p:cNvPr id="29" name="Image 8" descr="clear.png">
            <a:hlinkClick r:id="rId8" tooltip="https://4ab.in/crystal-structure/"/>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grid-3x3-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Space Groups</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Browse crystal space groups</a:t>
            </a:r>
            <a:endParaRPr lang="en-US" sz="1125" dirty="0"/>
          </a:p>
        </p:txBody>
      </p:sp>
      <p:pic>
        <p:nvPicPr>
          <p:cNvPr id="34" name="Image 10" descr="QR code for https://4ab.in/crystal-space-groups/">
            <a:hlinkClick r:id="rId9" tooltip="https://4ab.in/crystal-space-groups/"/>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4ab.in/crystal-space-groups/</a:t>
            </a:r>
            <a:endParaRPr lang="en-US" sz="975" dirty="0"/>
          </a:p>
        </p:txBody>
      </p:sp>
      <p:pic>
        <p:nvPicPr>
          <p:cNvPr id="36" name="Image 11" descr="clear.png">
            <a:hlinkClick r:id="rId10" tooltip="https://4ab.in/crystal-space-groups/"/>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203.xml><?xml version="1.0" encoding="utf-8"?>
<p:sld xmlns:a="http://schemas.openxmlformats.org/drawingml/2006/main" xmlns:r="http://schemas.openxmlformats.org/officeDocument/2006/relationships" xmlns:p="http://schemas.openxmlformats.org/presentationml/2006/main">
  <p:cSld name="Slide 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elements, calculation and drawing</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table-2-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Periodic Table</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the elements</a:t>
            </a:r>
            <a:endParaRPr lang="en-US" sz="1125" dirty="0"/>
          </a:p>
        </p:txBody>
      </p:sp>
      <p:pic>
        <p:nvPicPr>
          <p:cNvPr id="13" name="Image 1" descr="QR code for https://4ab.in/periodic-table/">
            <a:hlinkClick r:id="rId3" tooltip="https://4ab.in/periodic-table/"/>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4ab.in/periodic-table/</a:t>
            </a:r>
            <a:endParaRPr lang="en-US" sz="975" dirty="0"/>
          </a:p>
        </p:txBody>
      </p:sp>
      <p:pic>
        <p:nvPicPr>
          <p:cNvPr id="15" name="Image 2" descr="clear.png">
            <a:hlinkClick r:id="rId4" tooltip="https://4ab.in/periodic-table/"/>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calculator-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Calculator</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Solve chemistry calculations</a:t>
            </a:r>
            <a:endParaRPr lang="en-US" sz="1125" dirty="0"/>
          </a:p>
        </p:txBody>
      </p:sp>
      <p:pic>
        <p:nvPicPr>
          <p:cNvPr id="20" name="Image 4" descr="QR code for https://4ab.in/chemistry-calculator/">
            <a:hlinkClick r:id="rId5" tooltip="https://4ab.in/chemistry-calculator/"/>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4ab.in/chemistry-calculator/</a:t>
            </a:r>
            <a:endParaRPr lang="en-US" sz="975" dirty="0"/>
          </a:p>
        </p:txBody>
      </p:sp>
      <p:pic>
        <p:nvPicPr>
          <p:cNvPr id="22" name="Image 5" descr="clear.png">
            <a:hlinkClick r:id="rId6" tooltip="https://4ab.in/chemistry-calculator/"/>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keyboard-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Typing</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Type chemistry text</a:t>
            </a:r>
            <a:endParaRPr lang="en-US" sz="1125" dirty="0"/>
          </a:p>
        </p:txBody>
      </p:sp>
      <p:pic>
        <p:nvPicPr>
          <p:cNvPr id="27" name="Image 7" descr="QR code for https://4ab.in/chemistry-typing/">
            <a:hlinkClick r:id="rId7" tooltip="https://4ab.in/chemistry-typing/"/>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4ab.in/chemistry-typing/</a:t>
            </a:r>
            <a:endParaRPr lang="en-US" sz="975" dirty="0"/>
          </a:p>
        </p:txBody>
      </p:sp>
      <p:pic>
        <p:nvPicPr>
          <p:cNvPr id="29" name="Image 8" descr="clear.png">
            <a:hlinkClick r:id="rId8" tooltip="https://4ab.in/chemistry-typing/"/>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pen-tool-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Structure Editor</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Draw structures</a:t>
            </a:r>
            <a:endParaRPr lang="en-US" sz="1125" dirty="0"/>
          </a:p>
        </p:txBody>
      </p:sp>
      <p:pic>
        <p:nvPicPr>
          <p:cNvPr id="34" name="Image 10" descr="QR code for https://4ab.in/educators/draw/">
            <a:hlinkClick r:id="rId9" tooltip="https://4ab.in/educators/draw/"/>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4ab.in/educators/draw/</a:t>
            </a:r>
            <a:endParaRPr lang="en-US" sz="975" dirty="0"/>
          </a:p>
        </p:txBody>
      </p:sp>
      <p:pic>
        <p:nvPicPr>
          <p:cNvPr id="36" name="Image 11" descr="clear.png">
            <a:hlinkClick r:id="rId10" tooltip="https://4ab.in/educators/draw/"/>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204.xml><?xml version="1.0" encoding="utf-8"?>
<p:sld xmlns:a="http://schemas.openxmlformats.org/drawingml/2006/main" xmlns:r="http://schemas.openxmlformats.org/officeDocument/2006/relationships" xmlns:p="http://schemas.openxmlformats.org/presentationml/2006/main">
  <p:cSld name="Slide 8">
    <p:bg>
      <p:bgPr>
        <a:solidFill>
          <a:srgbClr val="14204F"/>
        </a:solidFill>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D4A017"/>
          </a:solidFill>
          <a:ln/>
        </p:spPr>
      </p:sp>
      <p:sp>
        <p:nvSpPr>
          <p:cNvPr id="3" name="Text 1"/>
          <p:cNvSpPr/>
          <p:nvPr/>
        </p:nvSpPr>
        <p:spPr>
          <a:xfrm>
            <a:off x="617220" y="1028700"/>
            <a:ext cx="5212080" cy="1028700"/>
          </a:xfrm>
          <a:prstGeom prst="rect">
            <a:avLst/>
          </a:prstGeom>
          <a:noFill/>
          <a:ln/>
        </p:spPr>
        <p:txBody>
          <a:bodyPr wrap="square" lIns="0" tIns="0" rIns="0" bIns="0" rtlCol="0" anchor="t"/>
          <a:lstStyle/>
          <a:p>
            <a:pPr algn="l" indent="0" marL="0">
              <a:buNone/>
            </a:pPr>
            <a:r>
              <a:rPr lang="en-US" sz="3300" b="1" dirty="0">
                <a:solidFill>
                  <a:srgbClr val="FFFFFF"/>
                </a:solidFill>
                <a:latin typeface="Calibri" pitchFamily="34" charset="0"/>
                <a:ea typeface="Calibri" pitchFamily="34" charset="-122"/>
                <a:cs typeface="Calibri" pitchFamily="34" charset="-120"/>
              </a:rPr>
              <a:t>Explore free educator tools</a:t>
            </a:r>
            <a:endParaRPr lang="en-US" sz="3300" dirty="0"/>
          </a:p>
        </p:txBody>
      </p:sp>
      <p:pic>
        <p:nvPicPr>
          <p:cNvPr id="4" name="Image 0" descr="abc-logo.png">    </p:cNvPr>
          <p:cNvPicPr>
            <a:picLocks noChangeAspect="1"/>
          </p:cNvPicPr>
          <p:nvPr/>
        </p:nvPicPr>
        <p:blipFill>
          <a:blip r:embed="rId5"/>
          <a:stretch>
            <a:fillRect/>
          </a:stretch>
        </p:blipFill>
        <p:spPr>
          <a:xfrm>
            <a:off x="617220" y="274320"/>
            <a:ext cx="651510" cy="651510"/>
          </a:xfrm>
          <a:prstGeom prst="rect">
            <a:avLst/>
          </a:prstGeom>
        </p:spPr>
      </p:pic>
      <p:sp>
        <p:nvSpPr>
          <p:cNvPr id="5" name="Text 1"/>
          <p:cNvSpPr/>
          <p:nvPr/>
        </p:nvSpPr>
        <p:spPr>
          <a:xfrm>
            <a:off x="617220" y="2125980"/>
            <a:ext cx="5212080" cy="342900"/>
          </a:xfrm>
          <a:prstGeom prst="rect">
            <a:avLst/>
          </a:prstGeom>
          <a:noFill/>
          <a:ln/>
        </p:spPr>
        <p:txBody>
          <a:bodyPr wrap="square" lIns="0" tIns="0" rIns="0" bIns="0" rtlCol="0" anchor="ctr"/>
          <a:lstStyle/>
          <a:p>
            <a:pPr indent="0" marL="0">
              <a:buNone/>
            </a:pPr>
            <a:r>
              <a:rPr lang="en-US" sz="1950" b="1" dirty="0">
                <a:solidFill>
                  <a:srgbClr val="FFFFFF"/>
                </a:solidFill>
                <a:latin typeface="Calibri" pitchFamily="34" charset="0"/>
                <a:ea typeface="Calibri" pitchFamily="34" charset="-122"/>
                <a:cs typeface="Calibri" pitchFamily="34" charset="-120"/>
              </a:rPr>
              <a:t>Mr. Aniket Bhardwaj</a:t>
            </a:r>
            <a:endParaRPr lang="en-US" sz="1950" dirty="0"/>
          </a:p>
        </p:txBody>
      </p:sp>
      <p:sp>
        <p:nvSpPr>
          <p:cNvPr id="6" name="Text 2"/>
          <p:cNvSpPr/>
          <p:nvPr/>
        </p:nvSpPr>
        <p:spPr>
          <a:xfrm>
            <a:off x="617220" y="2468880"/>
            <a:ext cx="5212080" cy="274320"/>
          </a:xfrm>
          <a:prstGeom prst="rect">
            <a:avLst/>
          </a:prstGeom>
          <a:noFill/>
          <a:ln/>
        </p:spPr>
        <p:txBody>
          <a:bodyPr wrap="square" lIns="0" tIns="0" rIns="0" bIns="0" rtlCol="0" anchor="ctr"/>
          <a:lstStyle/>
          <a:p>
            <a:pPr indent="0" marL="0">
              <a:buNone/>
            </a:pPr>
            <a:r>
              <a:rPr lang="en-US" sz="1350" dirty="0">
                <a:solidFill>
                  <a:srgbClr val="DDE4F5"/>
                </a:solidFill>
                <a:latin typeface="Calibri" pitchFamily="34" charset="0"/>
                <a:ea typeface="Calibri" pitchFamily="34" charset="-122"/>
                <a:cs typeface="Calibri" pitchFamily="34" charset="-120"/>
              </a:rPr>
              <a:t>ABC Chemistry</a:t>
            </a:r>
            <a:endParaRPr lang="en-US" sz="1350" dirty="0"/>
          </a:p>
        </p:txBody>
      </p:sp>
      <p:sp>
        <p:nvSpPr>
          <p:cNvPr id="7" name="Shape 3"/>
          <p:cNvSpPr/>
          <p:nvPr/>
        </p:nvSpPr>
        <p:spPr>
          <a:xfrm>
            <a:off x="617220" y="2880360"/>
            <a:ext cx="891540" cy="27432"/>
          </a:xfrm>
          <a:prstGeom prst="rect">
            <a:avLst/>
          </a:prstGeom>
          <a:solidFill>
            <a:srgbClr val="D4A017"/>
          </a:solidFill>
          <a:ln/>
        </p:spPr>
      </p:sp>
      <p:sp>
        <p:nvSpPr>
          <p:cNvPr id="8" name="Text 4"/>
          <p:cNvSpPr/>
          <p:nvPr/>
        </p:nvSpPr>
        <p:spPr>
          <a:xfrm>
            <a:off x="617220" y="3017520"/>
            <a:ext cx="5212080" cy="411480"/>
          </a:xfrm>
          <a:prstGeom prst="rect">
            <a:avLst/>
          </a:prstGeom>
          <a:noFill/>
          <a:ln/>
        </p:spPr>
        <p:txBody>
          <a:bodyPr wrap="square" lIns="0" tIns="0" rIns="0" bIns="0"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9212142427</a:t>
            </a:r>
            <a:endParaRPr lang="en-US" sz="2400" dirty="0"/>
          </a:p>
        </p:txBody>
      </p:sp>
      <p:pic>
        <p:nvPicPr>
          <p:cNvPr id="9" name="Image 1" descr="clear.png">
            <a:hlinkClick r:id="rId2" tooltip="tel:+919212142427"/>
          </p:cNvPr>
          <p:cNvPicPr>
            <a:picLocks noChangeAspect="1"/>
          </p:cNvPicPr>
          <p:nvPr/>
        </p:nvPicPr>
        <p:blipFill>
          <a:blip r:embed="rId6"/>
          <a:stretch>
            <a:fillRect/>
          </a:stretch>
        </p:blipFill>
        <p:spPr>
          <a:xfrm>
            <a:off x="617220" y="3017520"/>
            <a:ext cx="2057400" cy="411480"/>
          </a:xfrm>
          <a:prstGeom prst="rect">
            <a:avLst/>
          </a:prstGeom>
        </p:spPr>
      </p:pic>
      <p:sp>
        <p:nvSpPr>
          <p:cNvPr id="10" name="Text 5"/>
          <p:cNvSpPr/>
          <p:nvPr/>
        </p:nvSpPr>
        <p:spPr>
          <a:xfrm>
            <a:off x="617220" y="3429000"/>
            <a:ext cx="5212080" cy="342900"/>
          </a:xfrm>
          <a:prstGeom prst="rect">
            <a:avLst/>
          </a:prstGeom>
          <a:noFill/>
          <a:ln/>
        </p:spPr>
        <p:txBody>
          <a:bodyPr wrap="square" lIns="0" tIns="0" rIns="0" bIns="0" rtlCol="0" anchor="ctr"/>
          <a:lstStyle/>
          <a:p>
            <a:pPr indent="0" marL="0">
              <a:buNone/>
            </a:pPr>
            <a:r>
              <a:rPr lang="en-US" sz="1800" b="1" dirty="0">
                <a:solidFill>
                  <a:srgbClr val="D4A017"/>
                </a:solidFill>
                <a:latin typeface="Calibri" pitchFamily="34" charset="0"/>
                <a:ea typeface="Calibri" pitchFamily="34" charset="-122"/>
                <a:cs typeface="Calibri" pitchFamily="34" charset="-120"/>
              </a:rPr>
              <a:t>4ab.in/educators</a:t>
            </a:r>
            <a:endParaRPr lang="en-US" sz="1800" dirty="0"/>
          </a:p>
        </p:txBody>
      </p:sp>
      <p:pic>
        <p:nvPicPr>
          <p:cNvPr id="11" name="Image 2" descr="clear.png">
            <a:hlinkClick r:id="rId3" tooltip="https://4ab.in/educators/"/>
          </p:cNvPr>
          <p:cNvPicPr>
            <a:picLocks noChangeAspect="1"/>
          </p:cNvPicPr>
          <p:nvPr/>
        </p:nvPicPr>
        <p:blipFill>
          <a:blip r:embed="rId7"/>
          <a:stretch>
            <a:fillRect/>
          </a:stretch>
        </p:blipFill>
        <p:spPr>
          <a:xfrm>
            <a:off x="617220" y="3429000"/>
            <a:ext cx="2057400" cy="342900"/>
          </a:xfrm>
          <a:prstGeom prst="rect">
            <a:avLst/>
          </a:prstGeom>
        </p:spPr>
      </p:pic>
      <p:sp>
        <p:nvSpPr>
          <p:cNvPr id="12" name="Shape 6"/>
          <p:cNvSpPr/>
          <p:nvPr/>
        </p:nvSpPr>
        <p:spPr>
          <a:xfrm>
            <a:off x="6240780" y="1200150"/>
            <a:ext cx="2400300" cy="2743200"/>
          </a:xfrm>
          <a:prstGeom prst="roundRect">
            <a:avLst>
              <a:gd name="adj" fmla="val 2000"/>
            </a:avLst>
          </a:prstGeom>
          <a:solidFill>
            <a:srgbClr val="FFFFFF"/>
          </a:solidFill>
          <a:ln/>
        </p:spPr>
      </p:sp>
      <p:pic>
        <p:nvPicPr>
          <p:cNvPr id="13" name="Image 3" descr="QR code for https://4ab.in/educators/">
            <a:hlinkClick r:id="rId4" tooltip="https://4ab.in/educators/"/>
          </p:cNvPr>
          <p:cNvPicPr>
            <a:picLocks noChangeAspect="1"/>
          </p:cNvPicPr>
          <p:nvPr/>
        </p:nvPicPr>
        <p:blipFill>
          <a:blip r:embed="rId8"/>
          <a:stretch>
            <a:fillRect/>
          </a:stretch>
        </p:blipFill>
        <p:spPr>
          <a:xfrm>
            <a:off x="6446520" y="1337310"/>
            <a:ext cx="1988820" cy="1988820"/>
          </a:xfrm>
          <a:prstGeom prst="rect">
            <a:avLst/>
          </a:prstGeom>
        </p:spPr>
      </p:pic>
      <p:sp>
        <p:nvSpPr>
          <p:cNvPr id="14" name="Text 7"/>
          <p:cNvSpPr/>
          <p:nvPr/>
        </p:nvSpPr>
        <p:spPr>
          <a:xfrm>
            <a:off x="6240780" y="3394710"/>
            <a:ext cx="2400300" cy="342900"/>
          </a:xfrm>
          <a:prstGeom prst="rect">
            <a:avLst/>
          </a:prstGeom>
          <a:noFill/>
          <a:ln/>
        </p:spPr>
        <p:txBody>
          <a:bodyPr wrap="square" lIns="0" tIns="0" rIns="0" bIns="0" rtlCol="0" anchor="ctr"/>
          <a:lstStyle/>
          <a:p>
            <a:pPr algn="ctr" indent="0" marL="0">
              <a:buNone/>
            </a:pPr>
            <a:r>
              <a:rPr lang="en-US" sz="1500" b="1" dirty="0">
                <a:solidFill>
                  <a:srgbClr val="14204F"/>
                </a:solidFill>
                <a:latin typeface="Calibri" pitchFamily="34" charset="0"/>
                <a:ea typeface="Calibri" pitchFamily="34" charset="-122"/>
                <a:cs typeface="Calibri" pitchFamily="34" charset="-120"/>
              </a:rPr>
              <a:t>Scan to explore</a:t>
            </a:r>
            <a:endParaRPr lang="en-US" sz="1500" dirty="0"/>
          </a:p>
        </p:txBody>
      </p:sp>
      <p:pic>
        <p:nvPicPr>
          <p:cNvPr id="15" name="Mr. Aniket Bhardwaj" descr="Mr. Aniket Bhardwaj"/>
          <p:cNvPicPr>
            <a:picLocks noChangeAspect="1"/>
          </p:cNvPicPr>
          <p:nvPr/>
        </p:nvPicPr>
        <p:blipFill>
          <a:blip r:embed="rId9"/>
          <a:stretch>
            <a:fillRect/>
          </a:stretch>
        </p:blipFill>
        <p:spPr>
          <a:xfrm>
            <a:off x="1474470" y="274320"/>
            <a:ext cx="651510" cy="651510"/>
          </a:xfrm>
          <a:prstGeom prst="rect">
            <a:avLst/>
          </a:prstGeom>
        </p:spPr>
      </p:pic>
      <p:sp>
        <p:nvSpPr>
          <p:cNvPr id="16" name="Brand handle"/>
          <p:cNvSpPr txBox="1"/>
          <p:nvPr/>
        </p:nvSpPr>
        <p:spPr>
          <a:xfrm>
            <a:off x="617220" y="3806190"/>
            <a:ext cx="5212080" cy="274320"/>
          </a:xfrm>
          <a:prstGeom prst="rect">
            <a:avLst/>
          </a:prstGeom>
          <a:noFill/>
        </p:spPr>
        <p:txBody>
          <a:bodyPr wrap="square" lIns="0" rIns="0" tIns="0" bIns="0" anchor="ctr">
            <a:normAutofit/>
          </a:bodyPr>
          <a:lstStyle/>
          <a:p>
            <a:pPr algn="l"/>
            <a:r>
              <a:rPr lang="en-US" sz="1200" b="1" dirty="0">
                <a:solidFill>
                  <a:srgbClr val="D4A017"/>
                </a:solidFill>
                <a:latin typeface="Arial"/>
              </a:rPr>
              <a:t>@abcchemistry24   ·   Instagram  ·  YouTube  ·  Facebook</a:t>
            </a:r>
          </a:p>
        </p:txBody>
      </p:sp>
      <p:sp>
        <p:nvSpPr>
          <p:cNvPr id="17" name="Brand handle"/>
          <p:cNvSpPr txBox="1"/>
          <p:nvPr/>
        </p:nvSpPr>
        <p:spPr>
          <a:xfrm>
            <a:off x="617220" y="4766310"/>
            <a:ext cx="7886700" cy="219456"/>
          </a:xfrm>
          <a:prstGeom prst="rect">
            <a:avLst/>
          </a:prstGeom>
          <a:noFill/>
        </p:spPr>
        <p:txBody>
          <a:bodyPr wrap="square" lIns="0" rIns="0" tIns="0" bIns="0" anchor="ctr">
            <a:normAutofit/>
          </a:bodyPr>
          <a:lstStyle/>
          <a:p>
            <a:pPr algn="l"/>
            <a:r>
              <a:rPr lang="en-US" sz="975" b="0" dirty="0">
                <a:solidFill>
                  <a:srgbClr val="DDE4F5"/>
                </a:solidFill>
                <a:latin typeface="Arial"/>
              </a:rPr>
              <a:t>( Mr. Aniket Bhardwaj By ABC Chemistry )   |   www.abcchemistry.com   |   4ab.in/educators   |   9212142427</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200</Slides>
  <Notes>384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384</vt:i4>
      </vt:variant>
    </vt:vector>
  </HeadingPairs>
  <TitlesOfParts>
    <vt:vector size="38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lpstr>Slide 277</vt:lpstr>
      <vt:lpstr>Slide 278</vt:lpstr>
      <vt:lpstr>Slide 279</vt:lpstr>
      <vt:lpstr>Slide 280</vt:lpstr>
      <vt:lpstr>Slide 281</vt:lpstr>
      <vt:lpstr>Slide 282</vt:lpstr>
      <vt:lpstr>Slide 283</vt:lpstr>
      <vt:lpstr>Slide 284</vt:lpstr>
      <vt:lpstr>Slide 285</vt:lpstr>
      <vt:lpstr>Slide 286</vt:lpstr>
      <vt:lpstr>Slide 287</vt:lpstr>
      <vt:lpstr>Slide 288</vt:lpstr>
      <vt:lpstr>Slide 289</vt:lpstr>
      <vt:lpstr>Slide 290</vt:lpstr>
      <vt:lpstr>Slide 291</vt:lpstr>
      <vt:lpstr>Slide 292</vt:lpstr>
      <vt:lpstr>Slide 293</vt:lpstr>
      <vt:lpstr>Slide 294</vt:lpstr>
      <vt:lpstr>Slide 295</vt:lpstr>
      <vt:lpstr>Slide 296</vt:lpstr>
      <vt:lpstr>Slide 297</vt:lpstr>
      <vt:lpstr>Slide 298</vt:lpstr>
      <vt:lpstr>Slide 299</vt:lpstr>
      <vt:lpstr>Slide 300</vt:lpstr>
      <vt:lpstr>Slide 301</vt:lpstr>
      <vt:lpstr>Slide 302</vt:lpstr>
      <vt:lpstr>Slide 303</vt:lpstr>
      <vt:lpstr>Slide 304</vt:lpstr>
      <vt:lpstr>Slide 305</vt:lpstr>
      <vt:lpstr>Slide 306</vt:lpstr>
      <vt:lpstr>Slide 307</vt:lpstr>
      <vt:lpstr>Slide 308</vt:lpstr>
      <vt:lpstr>Slide 309</vt:lpstr>
      <vt:lpstr>Slide 310</vt:lpstr>
      <vt:lpstr>Slide 311</vt:lpstr>
      <vt:lpstr>Slide 312</vt:lpstr>
      <vt:lpstr>Slide 313</vt:lpstr>
      <vt:lpstr>Slide 314</vt:lpstr>
      <vt:lpstr>Slide 315</vt:lpstr>
      <vt:lpstr>Slide 316</vt:lpstr>
      <vt:lpstr>Slide 317</vt:lpstr>
      <vt:lpstr>Slide 318</vt:lpstr>
      <vt:lpstr>Slide 319</vt:lpstr>
      <vt:lpstr>Slide 320</vt:lpstr>
      <vt:lpstr>Slide 321</vt:lpstr>
      <vt:lpstr>Slide 322</vt:lpstr>
      <vt:lpstr>Slide 323</vt:lpstr>
      <vt:lpstr>Slide 324</vt:lpstr>
      <vt:lpstr>Slide 325</vt:lpstr>
      <vt:lpstr>Slide 326</vt:lpstr>
      <vt:lpstr>Slide 327</vt:lpstr>
      <vt:lpstr>Slide 328</vt:lpstr>
      <vt:lpstr>Slide 329</vt:lpstr>
      <vt:lpstr>Slide 330</vt:lpstr>
      <vt:lpstr>Slide 331</vt:lpstr>
      <vt:lpstr>Slide 332</vt:lpstr>
      <vt:lpstr>Slide 333</vt:lpstr>
      <vt:lpstr>Slide 334</vt:lpstr>
      <vt:lpstr>Slide 335</vt:lpstr>
      <vt:lpstr>Slide 336</vt:lpstr>
      <vt:lpstr>Slide 337</vt:lpstr>
      <vt:lpstr>Slide 338</vt:lpstr>
      <vt:lpstr>Slide 339</vt:lpstr>
      <vt:lpstr>Slide 340</vt:lpstr>
      <vt:lpstr>Slide 341</vt:lpstr>
      <vt:lpstr>Slide 342</vt:lpstr>
      <vt:lpstr>Slide 343</vt:lpstr>
      <vt:lpstr>Slide 344</vt:lpstr>
      <vt:lpstr>Slide 345</vt:lpstr>
      <vt:lpstr>Slide 346</vt:lpstr>
      <vt:lpstr>Slide 347</vt:lpstr>
      <vt:lpstr>Slide 348</vt:lpstr>
      <vt:lpstr>Slide 349</vt:lpstr>
      <vt:lpstr>Slide 350</vt:lpstr>
      <vt:lpstr>Slide 351</vt:lpstr>
      <vt:lpstr>Slide 352</vt:lpstr>
      <vt:lpstr>Slide 353</vt:lpstr>
      <vt:lpstr>Slide 354</vt:lpstr>
      <vt:lpstr>Slide 355</vt:lpstr>
      <vt:lpstr>Slide 356</vt:lpstr>
      <vt:lpstr>Slide 357</vt:lpstr>
      <vt:lpstr>Slide 358</vt:lpstr>
      <vt:lpstr>Slide 359</vt:lpstr>
      <vt:lpstr>Slide 360</vt:lpstr>
      <vt:lpstr>Slide 361</vt:lpstr>
      <vt:lpstr>Slide 362</vt:lpstr>
      <vt:lpstr>Slide 363</vt:lpstr>
      <vt:lpstr>Slide 364</vt:lpstr>
      <vt:lpstr>Slide 365</vt:lpstr>
      <vt:lpstr>Slide 366</vt:lpstr>
      <vt:lpstr>Slide 367</vt:lpstr>
      <vt:lpstr>Slide 368</vt:lpstr>
      <vt:lpstr>Slide 369</vt:lpstr>
      <vt:lpstr>Slide 370</vt:lpstr>
      <vt:lpstr>Slide 371</vt:lpstr>
      <vt:lpstr>Slide 372</vt:lpstr>
      <vt:lpstr>Slide 373</vt:lpstr>
      <vt:lpstr>Slide 374</vt:lpstr>
      <vt:lpstr>Slide 375</vt:lpstr>
      <vt:lpstr>Slide 376</vt:lpstr>
      <vt:lpstr>Slide 377</vt:lpstr>
      <vt:lpstr>Slide 378</vt:lpstr>
      <vt:lpstr>Slide 379</vt:lpstr>
      <vt:lpstr>Slide 380</vt:lpstr>
      <vt:lpstr>Slide 381</vt:lpstr>
      <vt:lpstr>Slide 382</vt:lpstr>
      <vt:lpstr>Slide 383</vt:lpstr>
      <vt:lpstr>Slide 384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Chemistry — Quantum Chemistry PYQ Book</dc:title>
  <dc:subject>PptxGenJS Presentation</dc:subject>
  <dc:creator>Mr. Aniket Bhardwaj | ABC Chemistry</dc:creator>
  <cp:lastModifiedBy>Mr. Aniket Bhardwaj | ABC Chemistry</cp:lastModifiedBy>
  <cp:revision>1</cp:revision>
  <dcterms:created xsi:type="dcterms:W3CDTF">2026-07-06T00:51:40Z</dcterms:created>
  <dcterms:modified xsi:type="dcterms:W3CDTF">2026-07-06T00:51:40Z</dcterms:modified>
</cp:coreProperties>
</file>