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  <p:sldId id="316" r:id="rId452"/>
    <p:sldId id="317" r:id="rId453"/>
    <p:sldId id="318" r:id="rId454"/>
    <p:sldId id="319" r:id="rId455"/>
    <p:sldId id="320" r:id="rId456"/>
    <p:sldId id="321" r:id="rId457"/>
    <p:sldId id="322" r:id="rId458"/>
    <p:sldId id="323" r:id="rId459"/>
    <p:sldId id="324" r:id="rId460"/>
    <p:sldId id="325" r:id="rId461"/>
    <p:sldId id="326" r:id="rId462"/>
    <p:sldId id="327" r:id="rId463"/>
    <p:sldId id="328" r:id="rId464"/>
    <p:sldId id="329" r:id="rId465"/>
    <p:sldId id="330" r:id="rId466"/>
    <p:sldId id="331" r:id="rId467"/>
    <p:sldId id="332" r:id="rId468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Relationship Id="rId452" Type="http://schemas.openxmlformats.org/officeDocument/2006/relationships/slide" Target="slides/slide61.xml"/><Relationship Id="rId453" Type="http://schemas.openxmlformats.org/officeDocument/2006/relationships/slide" Target="slides/slide62.xml"/><Relationship Id="rId454" Type="http://schemas.openxmlformats.org/officeDocument/2006/relationships/slide" Target="slides/slide63.xml"/><Relationship Id="rId455" Type="http://schemas.openxmlformats.org/officeDocument/2006/relationships/slide" Target="slides/slide64.xml"/><Relationship Id="rId456" Type="http://schemas.openxmlformats.org/officeDocument/2006/relationships/slide" Target="slides/slide65.xml"/><Relationship Id="rId457" Type="http://schemas.openxmlformats.org/officeDocument/2006/relationships/slide" Target="slides/slide66.xml"/><Relationship Id="rId458" Type="http://schemas.openxmlformats.org/officeDocument/2006/relationships/slide" Target="slides/slide67.xml"/><Relationship Id="rId459" Type="http://schemas.openxmlformats.org/officeDocument/2006/relationships/slide" Target="slides/slide68.xml"/><Relationship Id="rId460" Type="http://schemas.openxmlformats.org/officeDocument/2006/relationships/slide" Target="slides/slide69.xml"/><Relationship Id="rId461" Type="http://schemas.openxmlformats.org/officeDocument/2006/relationships/slide" Target="slides/slide70.xml"/><Relationship Id="rId462" Type="http://schemas.openxmlformats.org/officeDocument/2006/relationships/slide" Target="slides/slide71.xml"/><Relationship Id="rId463" Type="http://schemas.openxmlformats.org/officeDocument/2006/relationships/slide" Target="slides/slide72.xml"/><Relationship Id="rId464" Type="http://schemas.openxmlformats.org/officeDocument/2006/relationships/slide" Target="slides/slide73.xml"/><Relationship Id="rId465" Type="http://schemas.openxmlformats.org/officeDocument/2006/relationships/slide" Target="slides/slide74.xml"/><Relationship Id="rId466" Type="http://schemas.openxmlformats.org/officeDocument/2006/relationships/slide" Target="slides/slide75.xml"/><Relationship Id="rId467" Type="http://schemas.openxmlformats.org/officeDocument/2006/relationships/slide" Target="slides/slide76.xml"/><Relationship Id="rId468" Type="http://schemas.openxmlformats.org/officeDocument/2006/relationships/slide" Target="slides/slide77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Chemical &amp; Ionic Equilibrium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Previous-Year Questions · 18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2 Topics · 29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Topics · 29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Qs   E 3 · M 12 · H 1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311810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90288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63440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47488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47488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Qs   E 5 · M 8 · H 0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138160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45%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156448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56448" y="1042416"/>
            <a:ext cx="255117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Chemical Equilibrium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questions   ·   Easy 3  |  Medium 12  |  Hard 1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Consider the reaction, 2C(s)+O₂(g)⇌ 2CO(g) at equilibrium, The equilibrium can be shifted towards the forward direction by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Increasing the amount of carbon in the system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Decreasing the volume of the system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Decreasing the pressure of the system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Increasing the temperature of the system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Decreasing the pressure of the system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equilibrium ΔG = 0 and ΔG° = −RT ln K. Kp = Kc(RT)^Δn; Le Chatelier predicts the shift; van't Hoff gives d ln K/dT = ΔH°/RT². Degree of dissociation links K to pressure.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Δn_gas = 2 − 1 = +1, so lowering the pressure (or increasing volume) favours the forward reaction. Adding solid carbon has no effect; the reaction is exothermic (ΔH ≈ −221 kJ), so raising T shifts it backward.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Decreasing the pressure of the system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changes only with temperature; pressure/inert gas change composition, not K.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Kp = Kc when Δn ≠ 0; using ΔG instead of ΔG° in −RT ln K.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Exothermic: K falls as T rises (ln K vs 1/T slope positive).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Increasing the amount of carbon in the system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Δn_gas = 2 − 1 = +1, so lowering the pressure (or increasing volume) favours the forward reaction. Adding solid carbon has no effect; the reaction is exothermic (ΔH ≈ −221 kJ), so raising T shifts it backward.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Decreasing the volume of the system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Kp = Kc when Δn ≠ 0; using ΔG instead of ΔG° in −RT ln K.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Increasing the temperature of the system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Exothermic: K falls as T rises (ln K vs 1/T slope positive).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temperature (T) dependence of the equilibrium constant (K) of a chemical reaction is correctly described by the following statement: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an endothermic reaction, the slope of ln K vs 1/T plot is positive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an exothermic reaction, K is proportional to T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an exothermic reaction, K at a higher temperature is lower than K at a lower temperature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Δ H is independent of temperature, the change in K with T is smaller at lower temperatures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For an exothermic reaction, K at a higher temperature is lower than K at a lower temperature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equilibrium ΔG = 0 and ΔG° = −RT ln K. Kp = Kc(RT)^Δn; Le Chatelier predicts the shift; van't Hoff gives d ln K/dT = ΔH°/RT². Degree of dissociation links K to pressure.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van't Hoff: ln K = −ΔH°/RT + const. Exothermic (ΔH° &lt; 0): K falls as T rises, so K(high T) &lt; K(low T). For endothermic reactions the ln K vs 1/T slope (−ΔH°/R) is negative.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For an exothermic reaction, K at a higher temperature is lower than K at a lower temperature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changes only with temperature; pressure/inert gas change composition, not K.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Kp = Kc when Δn ≠ 0; using ΔG instead of ΔG° in −RT ln K.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Exothermic: K falls as T rises (ln K vs 1/T slope positive).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an endothermic reaction, the slope of ln K vs 1/T plot is positive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van't Hoff: ln K = −ΔH°/RT + const. Exothermic (ΔH° &lt; 0): K falls as T rises, so K(high T) &lt; K(low T). For endothermic reactions the ln K vs 1/T slope (−ΔH°/R) is negative.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an exothermic reaction, K is proportional to T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Kp = Kc when Δn ≠ 0; using ΔG instead of ΔG° in −RT ln K.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Δ H is independent of temperature, the change in K with T is smaller at lower temperatures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Exothermic: K falls as T rises (ln K vs 1/T slope positive).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reaction N₂ + 3H₂ ⇌ 2NH₃ is carried out at 300 K by mixing N₂ and H₂. The standard free energy of formation of NH₃ is -16.4 kJ/mol. After one hour of mixing, the partial pressures of N₂, H₂ and NH₃ are 50 bars, 2 bars and 200 bars, respectively. What is the reaction free energy at this stage of the reaction? IIT JAM 2008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ΔG = ΔG° + RT ln Q. ΔG° = 2(−16.4) = −32.8 kJ; Q = p²(NH₃)/(p(N₂)p³(H₂)) = 200²/(50 × 2³) = 100; RT ln Q = 8.314×300×4.605 = 11.5 kJ. ΔG = −32.8 + 11.5 = −21.3 kJ mol⁻¹ (reaction still proceeds forward).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−21.3 kJ mol⁻¹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vessel contains a mixture of H₂ and N₂ gas. The density of this gas mixture is 0.2 g L⁻¹ at 300 K and 1 atm. Assuming that both the gases behave ideally, the mole fraction of N₂(g) in the vessel is ____ (final answer should be rounded off to two decimal places) [Given: R = 0.082 L atm mol⁻¹ K⁻¹, atomic wt. of hydrogen = 1.0 and atomic wt. of nitrogen = 14.0]</a:t>
            </a:r>
            <a:endParaRPr lang="en-US" sz="850" dirty="0"/>
          </a:p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ρ = PM/RT → M_avg = 0.2 × 0.082 × 300/1 = 4.92 g mol⁻¹. 28x + 2(1−x) = 4.92 → 26x = 2.92 → x(N₂) = 0.11.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0.11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Consider the reaction CO(g) + (1)/(2)O₂(g) → CO₂(g). The value of Δ U for the reaction at 300 K is -281.8 kJ mol⁻¹. The value of Δ H at same temperature is ________ kJ mol⁻¹ (rounded up to the first decimal place). [R = 8.3 J K⁻¹ mol⁻¹]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ΔH = ΔU + Δn_gRT with Δn_g = 1 − 1.5 = −0.5: ΔH = −281.8 + (−0.5)(8.3)(300)/1000 = −281.8 − 1.2 = −283.0 kJ mol⁻¹.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−283.0 kJ mol⁻¹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triple point for water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unique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depends on p but is independent of T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depends on T but is independent of P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depends on both P and T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unique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equilibrium ΔG = 0 and ΔG° = −RT ln K. Kp = Kc(RT)^Δn; Le Chatelier predicts the shift; van't Hoff gives d ln K/dT = ΔH°/RT². Degree of dissociation links K to pressure.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triple point F = C − P + 2 = 1 − 3 + 2 = 0: both T and p are fixed (273.16 K, 611 Pa) — a unique, invariant point.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unique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changes only with temperature; pressure/inert gas change composition, not K.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Kp = Kc when Δn ≠ 0; using ΔG instead of ΔG° in −RT ln K.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Exothermic: K falls as T rises (ln K vs 1/T slope positive).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depends on p but is independent of 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At the triple point F = C − P + 2 = 1 − 3 + 2 = 0: both T and p are fixed (273.16 K, 611 Pa) — a unique, invariant point.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depends on T but is independent of P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Kp = Kc when Δn ≠ 0; using ΔG instead of ΔG° in −RT ln K.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depends on both P and T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Exothermic: K falls as T rises (ln K vs 1/T slope positive).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degrees of freedom for a system consisting of NaCl(s), Na⁺(aq) and Cl⁻(aq) at equilibrium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equilibrium ΔG = 0 and ΔG° = −RT ln K. Kp = Kc(RT)^Δn; Le Chatelier predicts the shift; van't Hoff gives d ln K/dT = ΔH°/RT². Degree of dissociation links K to pressure.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Components C = 2 (NaCl and H₂O; Na⁺ and Cl⁻ are linked by electroneutrality), phases P = 2 (solid NaCl, solution): F = 2 − 2 + 2 = 2.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changes only with temperature; pressure/inert gas change composition, not K.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Kp = Kc when Δn ≠ 0; using ΔG instead of ΔG° in −RT ln K.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Exothermic: K falls as T rises (ln K vs 1/T slope positive).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Components C = 2 (NaCl and H₂O; Na⁺ and Cl⁻ are linked by electroneutrality), phases P = 2 (solid NaCl, solution): F = 2 − 2 + 2 = 2.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Kp = Kc when Δn ≠ 0; using ΔG instead of ΔG° in −RT ln K.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Exothermic: K falls as T rises (ln K vs 1/T slope positive).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 one component system, the maximum number of phases that can coexist at equilibrium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3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equilibrium ΔG = 0 and ΔG° = −RT ln K. Kp = Kc(RT)^Δn; Le Chatelier predicts the shift; van't Hoff gives d ln K/dT = ΔH°/RT². Degree of dissociation links K to pressure.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 = C − P + 2 ≥ 0 with C = 1 gives P ≤ 3: at most three phases coexist (the triple point).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3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changes only with temperature; pressure/inert gas change composition, not K.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Kp = Kc when Δn ≠ 0; using ΔG instead of ΔG° in −RT ln K.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Exothermic: K falls as T rises (ln K vs 1/T slope positive).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F = C − P + 2 ≥ 0 with C = 1 gives P ≤ 3: at most three phases coexist (the triple point).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Kp = Kc when Δn ≠ 0; using ΔG instead of ΔG° in −RT ln K.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Exothermic: K falls as T rises (ln K vs 1/T slope positive).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following, the equilibrium which is NOT affected by an increase in pressure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2SO₃(g) ⇌ 2SO₂(g) + O₂(g)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H₂(g) + I₂(s) ⇌ 2HI(g)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C(s) + H₂O(g) ⇌ CO(g) + H₂(g)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3Fe(s) + 4H₂O(g) ⇌ Fe₃O₄(s) + 4H₂(g)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3Fe(s) + 4H₂O(g) ⇌ Fe₃O₄(s) + 4H₂(g)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equilibrium ΔG = 0 and ΔG° = −RT ln K. Kp = Kc(RT)^Δn; Le Chatelier predicts the shift; van't Hoff gives d ln K/dT = ΔH°/RT². Degree of dissociation links K to pressure.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Pressure affects equilibria only through Δn_gas. (d): 4 mol gas → 4 mol gas, Δn = 0, unaffected. (a) +1, (b) +1, (c) +1.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3Fe(s) + 4H₂O(g) ⇌ Fe₃O₄(s) + 4H₂(g)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changes only with temperature; pressure/inert gas change composition, not K.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Kp = Kc when Δn ≠ 0; using ΔG instead of ΔG° in −RT ln K.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Exothermic: K falls as T rises (ln K vs 1/T slope positive).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2SO₃(g) ⇌ 2SO₂(g) + O₂(g)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Pressure affects equilibria only through Δn_gas. (d): 4 mol gas → 4 mol gas, Δn = 0, unaffected. (a) +1, (b) +1, (c) +1.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H₂(g) + I₂(s) ⇌ 2HI(g)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Kp = Kc when Δn ≠ 0; using ΔG instead of ΔG° in −RT ln K.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C(s) + H₂O(g) ⇌ CO(g) + H₂(g)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Exothermic: K falls as T rises (ln K vs 1/T slope positive).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Sulfur can exist in four phases. The possible number of triple points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equilibrium ΔG = 0 and ΔG° = −RT ln K. Kp = Kc(RT)^Δn; Le Chatelier predicts the shift; van't Hoff gives d ln K/dT = ΔH°/RT². Degree of dissociation links K to pressure.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Triple points = ways of choosing 3 phases out of 4 = ⁴C₃ = 4 (not all need be stable, but four are possible).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changes only with temperature; pressure/inert gas change composition, not K.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Kp = Kc when Δn ≠ 0; using ΔG instead of ΔG° in −RT ln K.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Exothermic: K falls as T rises (ln K vs 1/T slope positive).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Triple points = ways of choosing 3 phases out of 4 = ⁴C₃ = 4 (not all need be stable, but four are possible).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Kp = Kc when Δn ≠ 0; using ΔG instead of ΔG° in −RT ln K.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Exothermic: K falls as T rises (ln K vs 1/T slope positive).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pair of reactions given below (i) N₂(g) + 3H₂(g) ⇌ 2NH₃(g) (ii) (1)/(2)N₂(g) + (3)/(2)H₂(g) ⇌ NH₃(g) If at a particular temperature, K_P1 and K_P2 are the equilibrium constants for reactions (i) are (ii) respectively, then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K_P1 = 2K_P2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K_P1 = 2K_P2²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K_P1 = K_P2²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K_P1² = K_P2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K_P1 = K_P2²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equilibrium ΔG = 0 and ΔG° = −RT ln K. Kp = Kc(RT)^Δn; Le Chatelier predicts the shift; van't Hoff gives d ln K/dT = ΔH°/RT². Degree of dissociation links K to pressure.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Reaction (i) is twice reaction (ii), so K_P1 = (K_P2)² (equilibrium constants multiply exponentially with stoichiometric scaling).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K_P1 = K_P2²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changes only with temperature; pressure/inert gas change composition, not K.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Kp = Kc when Δn ≠ 0; using ΔG instead of ΔG° in −RT ln K.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Exothermic: K falls as T rises (ln K vs 1/T slope positive).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K_P1 = 2K_P2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Reaction (i) is twice reaction (ii), so K_P1 = (K_P2)² (equilibrium constants multiply exponentially with stoichiometric scaling).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K_P1 = 2K_P2²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Kp = Kc when Δn ≠ 0; using ΔG instead of ΔG° in −RT ln K.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K_P1² = K_P2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Exothermic: K falls as T rises (ln K vs 1/T slope positive).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enthalpy of fusion of ice at 273K is 6.01 kJ mol⁻¹ and the enthalpy of vaporization of water at 273K is 44.83 kJ mol⁻¹. The enthalpy of sublimation (in kJ mol⁻¹) of ice at 273K, is ____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Hess: ΔH_sub = ΔH_fus + ΔH_vap = 6.01 + 44.83 = 50.84 kJ mol⁻¹.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50.84 kJ mol⁻¹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m₁ and m₂ are the slopes (dP/dT) of the solid – liquid equilibrium lines in the P – T phase diagrams of H₂O and CO₂, respectively. For P &lt; 10 atm, the values of m₁ and m₂ are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m₁ &gt; 0 and m₂ &gt; 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m₁ &gt; 0 and m₂ &lt; 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m₁ &lt; 0 and m₂ &lt; 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m₁ &lt; 0 and m₂ &gt; 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m₁ &lt; 0 and m₂ &gt; 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equilibrium ΔG = 0 and ΔG° = −RT ln K. Kp = Kc(RT)^Δn; Le Chatelier predicts the shift; van't Hoff gives d ln K/dT = ΔH°/RT². Degree of dissociation links K to pressure.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Clapeyron dP/dT = ΔH_fus/(TΔV_fus). Water expands on freezing (ΔV_fus &lt; 0) → m₁ &lt; 0; CO₂ (like most substances) contracts on freezing → m₂ &gt; 0.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m₁ &lt; 0 and m₂ &gt; 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changes only with temperature; pressure/inert gas change composition, not K.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Kp = Kc when Δn ≠ 0; using ΔG instead of ΔG° in −RT ln K.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Exothermic: K falls as T rises (ln K vs 1/T slope positive).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m₁ &gt; 0 and m₂ &gt; 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Clapeyron dP/dT = ΔH_fus/(TΔV_fus). Water expands on freezing (ΔV_fus &lt; 0) → m₁ &lt; 0; CO₂ (like most substances) contracts on freezing → m₂ &gt; 0.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m₁ &gt; 0 and m₂ &lt; 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Kp = Kc when Δn ≠ 0; using ΔG instead of ΔG° in −RT ln K.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m₁ &lt; 0 and m₂ &lt; 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Exothermic: K falls as T rises (ln K vs 1/T slope positive).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enthalpy of vaporization of a liquid at its boiling point (T_b = 200 K) is 15.3 kJ mol⁻¹. If the molar volumes of the liquid and the vapour at 200 K are 100 and 12000 cm³ mol⁻¹, respectively, then the slope (dP)/(dT) of the liquid-boundary is ____ kPa K⁻¹ (Upto two decimal places. Note : 1 Pa = 1 J m⁻¹)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Clapeyron: dP/dT = ΔH_vap/(T_bΔV) = 15 300/(200 × (12 000 − 100)×10⁻⁶ m³) = 15 300/2.38 = 6 429 Pa K⁻¹ = 6.43 kPa K⁻¹.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6.43 kPa K⁻¹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Consider the following phase diagram of CO₂ (not to scale). At equilibrium, the INCORRECT statement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200 K, on increasing the pressure from 1 to 50 atm, CO₂ gas condenses to liquid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not possible to obtain liquid CO₂ from gaseous CO₂ below 5.11 atm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liquid and gas phase of CO₂ coexist at 298.15 K and 67 atm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increasing pressure, the melting point of solid CO₂ increases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At 200 K, on increasing the pressure from 1 to 50 atm, CO₂ gas condenses to liquid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equilibrium ΔG = 0 and ΔG° = −RT ln K. Kp = Kc(RT)^Δn; Le Chatelier predicts the shift; van't Hoff gives d ln K/dT = ΔH°/RT². Degree of dissociation links K to pressure.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K is below the triple point (216.6 K, 5.11 atm), so compressing the gas at 200 K deposits solid CO₂, never liquid — statement (a) is incorrect. (b), (c) and (d) follow from the diagram (positive melting-line slope).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At 200 K, on increasing the pressure from 1 to 50 atm, CO₂ gas condenses to liquid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changes only with temperature; pressure/inert gas change composition, not K.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Kp = Kc when Δn ≠ 0; using ΔG instead of ΔG° in −RT ln K.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Exothermic: K falls as T rises (ln K vs 1/T slope positive).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'Only T touches K'.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not possible to obtain liquid CO₂ from gaseous CO₂ below 5.11 atm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200 K is below the triple point (216.6 K, 5.11 atm), so compressing the gas at 200 K deposits solid CO₂, never liquid — statement (a) is incorrect. (b), (c) and (d) follow from the diagram (positive melting-line slope).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liquid and gas phase of CO₂ coexist at 298.15 K and 67 atm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Writing Kp = Kc when Δn ≠ 0; using ΔG instead of ΔG° in −RT ln K.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increasing pressure, the melting point of solid CO₂ increases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Exothermic: K falls as T rises (ln K vs 1/T slope positive).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reaction CO(g) + Cl₂(g) ⇌ COCl₂(g) at 500°C, with initial pressures of 0.7 bar of CO and 1.0 bar of Cl₂, is allowed to reach equilibrium. The partial pressure of COCl₂(g) at equilibrium is 0.15 bar. The equilibrium constant for this reaction at 500°C (rounded off to two decimal places) is ____.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equilibrium: p(COCl₂) = 0.15, p(CO) = 0.70 − 0.15 = 0.55, p(Cl₂) = 1.00 − 0.15 = 0.85 bar. K_p = 0.15/(0.55 × 0.85) = 0.32.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0.32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Chemical Equilibrium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equilibrium ΔG = 0 and ΔG° = −RT ln K. Kp = Kc(RT)^Δn; Le Chatelier predicts the shift; van't Hoff gives d ln K/dT = ΔH°/RT². Degree of dissociation links K to pressure.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ΔG° = −RT ln K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Kp = Kc (RT)^Δn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ln(K₂/K₁) = −(ΔH°/R)(1/T₂ − 1/T₁)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Kp = α²p/(1−α²) for A ⇌ 2B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 of T, p, inert gas on K and on composition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Kp vs Kc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van't Hoff plot slope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Reaction quotient Q vs K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Kp = Kc when Δn ≠ 0; using ΔG instead of ΔG° in −RT ln K.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Exothermic: K falls as T rises (ln K vs 1/T slope positive).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   Q7   Q8   Q9   Q10   Q11   Q12   Q13   Q14   Q15   Q16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8 question(s) next session on Chemical Equilibrium.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2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Ionic Equilibrium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questions   ·   Easy 5  |  Medium 8  |  Hard 0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pH of a solution prepared from 0.005 mole of Ba(OH)₂ in 100 cc water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13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acids/bases: Ka, Kb, Kw = Ka·Kb = 10⁻¹⁴; buffers follow Henderson–Hasselbalch pH = pKa + log([A⁻]/[HA]); solubility product Ksp governs precipitation and the common-ion effect.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Ba(OH)₂ gives 2 OH⁻: [OH⁻] = 2 × 0.005/0.100 = 0.10 M → pOH = 1 → pH = 13.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13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half-equivalence point pH = pKa; at equivalence of weak acid–strong base pH &gt; 7.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activity/complete dissociation assumptions for strong electrolytes; mixing Ksp exponents.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ion lowers solubility; complexation or pH change can raise it.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Ba(OH)₂ gives 2 OH⁻: [OH⁻] = 2 × 0.005/0.100 = 0.10 M → pOH = 1 → pH = 13.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activity/complete dissociation assumptions for strong electrolytes; mixing Ksp exponents.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Common ion lowers solubility; complexation or pH change can raise it.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solubility products (Kₛₚ) for three salts MX, MY₂ and MZ₃ are 1 × 10⁻⁸, 4 × 10⁻⁹ and 27 × 10⁻⁸, respectively. The solubility of these salts follows the order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MX &gt; MY₂ &gt; MZ₃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MZ₃ &gt; MY₂ &gt; MX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MZ₃ &gt; MX &gt; MY₂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MY₂ &gt; MX &gt; MZ₃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MZ₃ &gt; MY₂ &gt; MX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acids/bases: Ka, Kb, Kw = Ka·Kb = 10⁻¹⁴; buffers follow Henderson–Hasselbalch pH = pKa + log([A⁻]/[HA]); solubility product Ksp governs precipitation and the common-ion effect.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MX: s = √(10⁻⁸) = 10⁻⁴; MY₂: 4s³ = 4×10⁻⁹ → s = 10⁻³; MZ₃: 27s⁴ = 27×10⁻⁸ → s = 10⁻². Order MZ₃ &gt; MY₂ &gt; MX — Ksp values cannot be compared directly across different stoichiometries.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MZ₃ &gt; MY₂ &gt; MX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half-equivalence point pH = pKa; at equivalence of weak acid–strong base pH &gt; 7.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activity/complete dissociation assumptions for strong electrolytes; mixing Ksp exponents.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ion lowers solubility; complexation or pH change can raise it.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MX &gt; MY₂ &gt; MZ₃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MX: s = √(10⁻⁸) = 10⁻⁴; MY₂: 4s³ = 4×10⁻⁹ → s = 10⁻³; MZ₃: 27s⁴ = 27×10⁻⁸ → s = 10⁻². Order MZ₃ &gt; MY₂ &gt; MX — Ksp values cannot be compared directly across different stoichiometries.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MZ₃ &gt; MX &gt; MY₂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activity/complete dissociation assumptions for strong electrolytes; mixing Ksp exponents.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MY₂ &gt; MX &gt; MZ₃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Common ion lowers solubility; complexation or pH change can raise it.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(a) Calculate the pH of a solution obtained by mixing 50.00 mL of 0.20 M weak acid HA (Kₐ = 10⁻⁵) and 50.00 mL of 0.20 M NaOH at room temperature. (b) One mole of a salt of type MX is dissolved in 1.00 kg of water. The freezing point of the solution is −2.4°C. Calculate the percent dissociation of the salt in water. (IIT JAM 2007)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 Equal moles neutralise completely → 0.10 M NaA. pH = 7 + ½(pKa + log C) = 7 + ½(5 − 1) = 9.0. (b) ΔT_f = iK_f m: 2.4 = i × 1.86 × 1.0 → i = 1.29 = 1 + α → α = 0.29 → 29 % dissociation.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(a) pH = 9.0; (b) 29 %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pH of a 1.0 × 10⁻³ M solution of a weak acid HA is 4.0. The acid dissociation constant Kₐ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 × 10⁻³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 × 10⁻⁴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 × 10⁻⁵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 × 10⁻⁵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1.0 × 10⁻⁵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acids/bases: Ka, Kb, Kw = Ka·Kb = 10⁻¹⁴; buffers follow Henderson–Hasselbalch pH = pKa + log([A⁻]/[HA]); solubility product Ksp governs precipitation and the common-ion effect.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[H⁺] = 10⁻⁴ M. Ka = [H⁺]²/(C − [H⁺]) = 10⁻⁸/(9×10⁻⁴) = 1.1×10⁻⁵ ≈ 1.0×10⁻⁵.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1.0 × 10⁻⁵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half-equivalence point pH = pKa; at equivalence of weak acid–strong base pH &gt; 7.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activity/complete dissociation assumptions for strong electrolytes; mixing Ksp exponents.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ion lowers solubility; complexation or pH change can raise it.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 × 10⁻³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[H⁺] = 10⁻⁴ M. Ka = [H⁺]²/(C − [H⁺]) = 10⁻⁸/(9×10⁻⁴) = 1.1×10⁻⁵ ≈ 1.0×10⁻⁵.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 × 10⁻⁴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activity/complete dissociation assumptions for strong electrolytes; mixing Ksp exponents.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 × 10⁻⁵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Common ion lowers solubility; complexation or pH change can raise it.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one of the following species is the conjugate base of HO⁻?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H₂O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O²⁻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O₂⁻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O₃²⁻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O²⁻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acids/bases: Ka, Kb, Kw = Ka·Kb = 10⁻¹⁴; buffers follow Henderson–Hasselbalch pH = pKa + log([A⁻]/[HA]); solubility product Ksp governs precipitation and the common-ion effect.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Removing a proton from HO⁻ leaves O²⁻ (the oxide ion), its conjugate base; H₂O is the conjugate acid.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O²⁻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half-equivalence point pH = pKa; at equivalence of weak acid–strong base pH &gt; 7.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activity/complete dissociation assumptions for strong electrolytes; mixing Ksp exponents.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ion lowers solubility; complexation or pH change can raise it.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H₂O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Removing a proton from HO⁻ leaves O²⁻ (the oxide ion), its conjugate base; H₂O is the conjugate acid.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O₂⁻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activity/complete dissociation assumptions for strong electrolytes; mixing Ksp exponents.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O₃²⁻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Common ion lowers solubility; complexation or pH change can raise it.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Kₛₚ is the solubility product of a sparingly soluble salt A₃X₂, then its solubility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(Kₛₚ/108)¹/5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(Kₛₚ)¹/5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(Kₛₚ/72)¹/5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(Kₛₚ)¹/2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(Kₛₚ/108)¹/5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acids/bases: Ka, Kb, Kw = Ka·Kb = 10⁻¹⁴; buffers follow Henderson–Hasselbalch pH = pKa + log([A⁻]/[HA]); solubility product Ksp governs precipitation and the common-ion effect.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A₃X₂ → 3A²⁺ + 2X³⁻: Ksp = (3s)³(2s)² = 108 s⁵ → s = (Ksp/108)^(1/5).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(Kₛₚ/108)¹/5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half-equivalence point pH = pKa; at equivalence of weak acid–strong base pH &gt; 7.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activity/complete dissociation assumptions for strong electrolytes; mixing Ksp exponents.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ion lowers solubility; complexation or pH change can raise it.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(Kₛₚ)¹/5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A₃X₂ → 3A²⁺ + 2X³⁻: Ksp = (3s)³(2s)² = 108 s⁵ → s = (Ksp/108)^(1/5).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(Kₛₚ/72)¹/5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activity/complete dissociation assumptions for strong electrolytes; mixing Ksp exponents.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(Kₛₚ)¹/2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Common ion lowers solubility; complexation or pH change can raise it.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pH of a 1 × 10⁻⁸ M HCl solution is close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6.9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6.9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acids/bases: Ka, Kb, Kw = Ka·Kb = 10⁻¹⁴; buffers follow Henderson–Hasselbalch pH = pKa + log([A⁻]/[HA]); solubility product Ksp governs precipitation and the common-ion effect.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10⁻⁸ M the water autoionisation matters: [H⁺] = 10⁻⁸ + x with x(10⁻⁸ + x) = 10⁻¹⁴ → [H⁺] = 1.05×10⁻⁷ M → pH ≈ 6.98 ≈ 6.9 (must stay below 7 for an acid).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6.9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half-equivalence point pH = pKa; at equivalence of weak acid–strong base pH &gt; 7.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activity/complete dissociation assumptions for strong electrolytes; mixing Ksp exponents.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ion lowers solubility; complexation or pH change can raise it.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At 10⁻⁸ M the water autoionisation matters: [H⁺] = 10⁻⁸ + x with x(10⁻⁸ + x) = 10⁻¹⁴ → [H⁺] = 1.05×10⁻⁷ M → pH ≈ 6.98 ≈ 6.9 (must stay below 7 for an acid).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activity/complete dissociation assumptions for strong electrolytes; mixing Ksp exponents.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Common ion lowers solubility; complexation or pH change can raise it.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25°C, the solubility product (Kₛₚ) of CaF₂ in water is 3.2 × 10⁻¹¹. The solubility (in mole per kg of water) of the salt at the same temperature (ignore ion pairing)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4.0 × 10⁻⁶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× 10⁻⁴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× 10⁻⁴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 × 10⁻⁴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2.0 × 10⁻⁴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acids/bases: Ka, Kb, Kw = Ka·Kb = 10⁻¹⁴; buffers follow Henderson–Hasselbalch pH = pKa + log([A⁻]/[HA]); solubility product Ksp governs precipitation and the common-ion effect.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CaF₂ → Ca²⁺ + 2F⁻: Ksp = 4s³ = 3.2×10⁻¹¹ → s³ = 8×10⁻¹² → s = 2.0×10⁻⁴ mol kg⁻¹.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2.0 × 10⁻⁴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half-equivalence point pH = pKa; at equivalence of weak acid–strong base pH &gt; 7.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activity/complete dissociation assumptions for strong electrolytes; mixing Ksp exponents.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ion lowers solubility; complexation or pH change can raise it.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4.0 × 10⁻⁶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CaF₂ → Ca²⁺ + 2F⁻: Ksp = 4s³ = 3.2×10⁻¹¹ → s³ = 8×10⁻¹² → s = 2.0×10⁻⁴ mol kg⁻¹.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× 10⁻⁴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activity/complete dissociation assumptions for strong electrolytes; mixing Ksp exponents.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× 10⁻⁴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Common ion lowers solubility; complexation or pH change can raise it.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pKₐ values of H₃PO₄ are 2.12, 7.21 and 12.67. The pH of a phosphate buffer containing 0.2 M NaH₂PO₄ and 0.1 M Na₂HPO₄ is ____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H₂PO₄⁻/HPO₄²⁻ buffer uses pKa₂: pH = 7.21 + log(0.1/0.2) = 7.21 − 0.30 = 6.91.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6.91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298 K, 0.1 mol of ammonium acetate and 0.14 mol of acetic acid are dissolved in 1 L of water. The pH of the resulting solution is [Given: pKₐ of acetic acid is 4.75]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4.9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4.6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4.6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acids/bases: Ka, Kb, Kw = Ka·Kb = 10⁻¹⁴; buffers follow Henderson–Hasselbalch pH = pKa + log([A⁻]/[HA]); solubility product Ksp governs precipitation and the common-ion effect.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Ammonium acetate supplies 0.1 mol acetate (the NH₄⁺ contribution is negligible beside the buffer): pH = pKa + log([CH₃COO⁻]/[CH₃COOH]) = 4.75 + log(0.1/0.14) = 4.75 − 0.15 = 4.60.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4.6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half-equivalence point pH = pKa; at equivalence of weak acid–strong base pH &gt; 7.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activity/complete dissociation assumptions for strong electrolytes; mixing Ksp exponents.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ion lowers solubility; complexation or pH change can raise it.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'Half way, pH = pKa'.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4.9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Ammonium acetate supplies 0.1 mol acetate (the NH₄⁺ contribution is negligible beside the buffer): pH = pKa + log([CH₃COO⁻]/[CH₃COOH]) = 4.75 + log(0.1/0.14) = 4.75 − 0.15 = 4.60.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activity/complete dissociation assumptions for strong electrolytes; mixing Ksp exponents.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Common ion lowers solubility; complexation or pH change can raise it.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solubility of PbI₂ in 0.10 M KI(aq) is ____ × 10⁻⁷ M (rounded up to two decimal places). [The solubility product, Kₛₚ = 7.1 × 10⁻⁹]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PbI₂: Ksp = [Pb²⁺][I⁻]² with [I⁻] ≈ 0.10 M (common ion): s = 7.1×10⁻⁹/(0.10)² = 7.1×10⁻⁷ M.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7.10 × 10⁻⁷ M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liter of a buffer solution contains 0.004 mole of acetic acid (pKₐ = 4.76) and 0.4 mole of sodium acetate. The pH of the solution is ________. (Round off to two decimal places)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= pKa + log([salt]/[acid]) = 4.76 + log(0.4/0.004) = 4.76 + 2.00 = 6.76.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6.76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29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buffer solution is prepared by mixing 0.3 M NH₃ and 0.1 M NH₄NO₃. If K_b of NH₃ is 1.6 × 10⁻⁵ at 25°C, then the pH (rounded off to one decimal place) of the buffer solution at 25°C is ____.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 = pKb + log([NH₄⁺]/[NH₃]) = 4.80 + log(0.1/0.3) = 4.80 − 0.48 = 4.32 → pH = 14 − 4.32 = 9.7.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9.7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Ionic Equilibrium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acids/bases: Ka, Kb, Kw = Ka·Kb = 10⁻¹⁴; buffers follow Henderson–Hasselbalch pH = pKa + log([A⁻]/[HA]); solubility product Ksp governs precipitation and the common-ion effect.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= ½(pKa − log C) (weak acid)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= pKa + log([base]/[acid])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Ksp = [M⁺]^m[X⁻]^x; s from Ksp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β = 2.303 C Ka[H⁺]/(Ka+[H⁺])²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of salts of weak acid/base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Buffer capacity maximum at pH = pKa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Solubility in presence of common ion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Titration curve points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activity/complete dissociation assumptions for strong electrolytes; mixing Ksp exponents.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ion lowers solubility; complexation or pH change can raise it.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Q17   Q18   Q19   Q20   Q21   Q22   Q23   Q24   Q25   Q26   Q27   Q28   Q29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13 question(s) next session on Ionic Equilibrium.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72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