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Masters/slideMaster147.xml" ContentType="application/vnd.openxmlformats-officedocument.presentationml.slideMaster+xml"/>
  <Override PartName="/ppt/slideMasters/slideMaster148.xml" ContentType="application/vnd.openxmlformats-officedocument.presentationml.slideMaster+xml"/>
  <Override PartName="/ppt/slideMasters/slideMaster149.xml" ContentType="application/vnd.openxmlformats-officedocument.presentationml.slideMaster+xml"/>
  <Override PartName="/ppt/slideMasters/slideMaster150.xml" ContentType="application/vnd.openxmlformats-officedocument.presentationml.slideMaster+xml"/>
  <Override PartName="/ppt/slideMasters/slideMaster151.xml" ContentType="application/vnd.openxmlformats-officedocument.presentationml.slideMaster+xml"/>
  <Override PartName="/ppt/slideMasters/slideMaster152.xml" ContentType="application/vnd.openxmlformats-officedocument.presentationml.slideMaster+xml"/>
  <Override PartName="/ppt/slideMasters/slideMaster153.xml" ContentType="application/vnd.openxmlformats-officedocument.presentationml.slideMaster+xml"/>
  <Override PartName="/ppt/slideMasters/slideMaster154.xml" ContentType="application/vnd.openxmlformats-officedocument.presentationml.slideMaster+xml"/>
  <Override PartName="/ppt/slideMasters/slideMaster155.xml" ContentType="application/vnd.openxmlformats-officedocument.presentationml.slideMaster+xml"/>
  <Override PartName="/ppt/slideMasters/slideMaster156.xml" ContentType="application/vnd.openxmlformats-officedocument.presentationml.slideMaster+xml"/>
  <Override PartName="/ppt/slideMasters/slideMaster157.xml" ContentType="application/vnd.openxmlformats-officedocument.presentationml.slideMaster+xml"/>
  <Override PartName="/ppt/slideMasters/slideMaster158.xml" ContentType="application/vnd.openxmlformats-officedocument.presentationml.slideMaster+xml"/>
  <Override PartName="/ppt/slideMasters/slideMaster159.xml" ContentType="application/vnd.openxmlformats-officedocument.presentationml.slideMaster+xml"/>
  <Override PartName="/ppt/slideMasters/slideMaster160.xml" ContentType="application/vnd.openxmlformats-officedocument.presentationml.slideMaster+xml"/>
  <Override PartName="/ppt/slideMasters/slideMaster161.xml" ContentType="application/vnd.openxmlformats-officedocument.presentationml.slideMaster+xml"/>
  <Override PartName="/ppt/slideMasters/slideMaster162.xml" ContentType="application/vnd.openxmlformats-officedocument.presentationml.slideMaster+xml"/>
  <Override PartName="/ppt/slideMasters/slideMaster163.xml" ContentType="application/vnd.openxmlformats-officedocument.presentationml.slideMaster+xml"/>
  <Override PartName="/ppt/slideMasters/slideMaster164.xml" ContentType="application/vnd.openxmlformats-officedocument.presentationml.slideMaster+xml"/>
  <Override PartName="/ppt/slideMasters/slideMaster165.xml" ContentType="application/vnd.openxmlformats-officedocument.presentationml.slideMaster+xml"/>
  <Override PartName="/ppt/slideMasters/slideMaster166.xml" ContentType="application/vnd.openxmlformats-officedocument.presentationml.slideMaster+xml"/>
  <Override PartName="/ppt/slideMasters/slideMaster167.xml" ContentType="application/vnd.openxmlformats-officedocument.presentationml.slideMaster+xml"/>
  <Override PartName="/ppt/slideMasters/slideMaster168.xml" ContentType="application/vnd.openxmlformats-officedocument.presentationml.slideMaster+xml"/>
  <Override PartName="/ppt/slideMasters/slideMaster169.xml" ContentType="application/vnd.openxmlformats-officedocument.presentationml.slideMaster+xml"/>
  <Override PartName="/ppt/slideMasters/slideMaster170.xml" ContentType="application/vnd.openxmlformats-officedocument.presentationml.slideMaster+xml"/>
  <Override PartName="/ppt/slideMasters/slideMaster171.xml" ContentType="application/vnd.openxmlformats-officedocument.presentationml.slideMaster+xml"/>
  <Override PartName="/ppt/slideMasters/slideMaster172.xml" ContentType="application/vnd.openxmlformats-officedocument.presentationml.slideMaster+xml"/>
  <Override PartName="/ppt/slideMasters/slideMaster173.xml" ContentType="application/vnd.openxmlformats-officedocument.presentationml.slideMaster+xml"/>
  <Override PartName="/ppt/slideMasters/slideMaster174.xml" ContentType="application/vnd.openxmlformats-officedocument.presentationml.slideMaster+xml"/>
  <Override PartName="/ppt/slideMasters/slideMaster175.xml" ContentType="application/vnd.openxmlformats-officedocument.presentationml.slideMaster+xml"/>
  <Override PartName="/ppt/slideMasters/slideMaster176.xml" ContentType="application/vnd.openxmlformats-officedocument.presentationml.slideMaster+xml"/>
  <Override PartName="/ppt/slideMasters/slideMaster177.xml" ContentType="application/vnd.openxmlformats-officedocument.presentationml.slideMaster+xml"/>
  <Override PartName="/ppt/slideMasters/slideMaster178.xml" ContentType="application/vnd.openxmlformats-officedocument.presentationml.slideMaster+xml"/>
  <Override PartName="/ppt/slideMasters/slideMaster179.xml" ContentType="application/vnd.openxmlformats-officedocument.presentationml.slideMaster+xml"/>
  <Override PartName="/ppt/slideMasters/slideMaster180.xml" ContentType="application/vnd.openxmlformats-officedocument.presentationml.slideMaster+xml"/>
  <Override PartName="/ppt/slideMasters/slideMaster181.xml" ContentType="application/vnd.openxmlformats-officedocument.presentationml.slideMaster+xml"/>
  <Override PartName="/ppt/slideMasters/slideMaster182.xml" ContentType="application/vnd.openxmlformats-officedocument.presentationml.slideMaster+xml"/>
  <Override PartName="/ppt/slideMasters/slideMaster183.xml" ContentType="application/vnd.openxmlformats-officedocument.presentationml.slideMaster+xml"/>
  <Override PartName="/ppt/slideMasters/slideMaster184.xml" ContentType="application/vnd.openxmlformats-officedocument.presentationml.slideMaster+xml"/>
  <Override PartName="/ppt/slideMasters/slideMaster185.xml" ContentType="application/vnd.openxmlformats-officedocument.presentationml.slideMaster+xml"/>
  <Override PartName="/ppt/slideMasters/slideMaster186.xml" ContentType="application/vnd.openxmlformats-officedocument.presentationml.slideMaster+xml"/>
  <Override PartName="/ppt/slideMasters/slideMaster187.xml" ContentType="application/vnd.openxmlformats-officedocument.presentationml.slideMaster+xml"/>
  <Override PartName="/ppt/slideMasters/slideMaster188.xml" ContentType="application/vnd.openxmlformats-officedocument.presentationml.slideMaster+xml"/>
  <Override PartName="/ppt/slideMasters/slideMaster189.xml" ContentType="application/vnd.openxmlformats-officedocument.presentationml.slideMaster+xml"/>
  <Override PartName="/ppt/slideMasters/slideMaster190.xml" ContentType="application/vnd.openxmlformats-officedocument.presentationml.slideMaster+xml"/>
  <Override PartName="/ppt/slideMasters/slideMaster191.xml" ContentType="application/vnd.openxmlformats-officedocument.presentationml.slideMaster+xml"/>
  <Override PartName="/ppt/slideMasters/slideMaster192.xml" ContentType="application/vnd.openxmlformats-officedocument.presentationml.slideMaster+xml"/>
  <Override PartName="/ppt/slideMasters/slideMaster193.xml" ContentType="application/vnd.openxmlformats-officedocument.presentationml.slideMaster+xml"/>
  <Override PartName="/ppt/slideMasters/slideMaster194.xml" ContentType="application/vnd.openxmlformats-officedocument.presentationml.slideMaster+xml"/>
  <Override PartName="/ppt/slideMasters/slideMaster195.xml" ContentType="application/vnd.openxmlformats-officedocument.presentationml.slideMaster+xml"/>
  <Override PartName="/ppt/slideMasters/slideMaster196.xml" ContentType="application/vnd.openxmlformats-officedocument.presentationml.slideMaster+xml"/>
  <Override PartName="/ppt/slideMasters/slideMaster197.xml" ContentType="application/vnd.openxmlformats-officedocument.presentationml.slideMaster+xml"/>
  <Override PartName="/ppt/slideMasters/slideMaster198.xml" ContentType="application/vnd.openxmlformats-officedocument.presentationml.slideMaster+xml"/>
  <Override PartName="/ppt/slideMasters/slideMaster199.xml" ContentType="application/vnd.openxmlformats-officedocument.presentationml.slideMaster+xml"/>
  <Override PartName="/ppt/slideMasters/slideMaster200.xml" ContentType="application/vnd.openxmlformats-officedocument.presentationml.slideMaster+xml"/>
  <Override PartName="/ppt/slideMasters/slideMaster201.xml" ContentType="application/vnd.openxmlformats-officedocument.presentationml.slideMaster+xml"/>
  <Override PartName="/ppt/slideMasters/slideMaster202.xml" ContentType="application/vnd.openxmlformats-officedocument.presentationml.slideMaster+xml"/>
  <Override PartName="/ppt/slideMasters/slideMaster203.xml" ContentType="application/vnd.openxmlformats-officedocument.presentationml.slideMaster+xml"/>
  <Override PartName="/ppt/slideMasters/slideMaster204.xml" ContentType="application/vnd.openxmlformats-officedocument.presentationml.slideMaster+xml"/>
  <Override PartName="/ppt/slideMasters/slideMaster205.xml" ContentType="application/vnd.openxmlformats-officedocument.presentationml.slideMaster+xml"/>
  <Override PartName="/ppt/slideMasters/slideMaster206.xml" ContentType="application/vnd.openxmlformats-officedocument.presentationml.slideMaster+xml"/>
  <Override PartName="/ppt/slideMasters/slideMaster207.xml" ContentType="application/vnd.openxmlformats-officedocument.presentationml.slideMaster+xml"/>
  <Override PartName="/ppt/slideMasters/slideMaster208.xml" ContentType="application/vnd.openxmlformats-officedocument.presentationml.slideMaster+xml"/>
  <Override PartName="/ppt/slideMasters/slideMaster209.xml" ContentType="application/vnd.openxmlformats-officedocument.presentationml.slideMaster+xml"/>
  <Override PartName="/ppt/slideMasters/slideMaster210.xml" ContentType="application/vnd.openxmlformats-officedocument.presentationml.slideMaster+xml"/>
  <Override PartName="/ppt/slideMasters/slideMaster211.xml" ContentType="application/vnd.openxmlformats-officedocument.presentationml.slideMaster+xml"/>
  <Override PartName="/ppt/slideMasters/slideMaster212.xml" ContentType="application/vnd.openxmlformats-officedocument.presentationml.slideMaster+xml"/>
  <Override PartName="/ppt/slideMasters/slideMaster213.xml" ContentType="application/vnd.openxmlformats-officedocument.presentationml.slideMaster+xml"/>
  <Override PartName="/ppt/slideMasters/slideMaster214.xml" ContentType="application/vnd.openxmlformats-officedocument.presentationml.slideMaster+xml"/>
  <Override PartName="/ppt/slideMasters/slideMaster215.xml" ContentType="application/vnd.openxmlformats-officedocument.presentationml.slideMaster+xml"/>
  <Override PartName="/ppt/slideMasters/slideMaster216.xml" ContentType="application/vnd.openxmlformats-officedocument.presentationml.slideMaster+xml"/>
  <Override PartName="/ppt/slideMasters/slideMaster217.xml" ContentType="application/vnd.openxmlformats-officedocument.presentationml.slideMaster+xml"/>
  <Override PartName="/ppt/slideMasters/slideMaster218.xml" ContentType="application/vnd.openxmlformats-officedocument.presentationml.slideMaster+xml"/>
  <Override PartName="/ppt/slideMasters/slideMaster219.xml" ContentType="application/vnd.openxmlformats-officedocument.presentationml.slideMaster+xml"/>
  <Override PartName="/ppt/slideMasters/slideMaster220.xml" ContentType="application/vnd.openxmlformats-officedocument.presentationml.slideMaster+xml"/>
  <Override PartName="/ppt/slideMasters/slideMaster221.xml" ContentType="application/vnd.openxmlformats-officedocument.presentationml.slideMaster+xml"/>
  <Override PartName="/ppt/slideMasters/slideMaster222.xml" ContentType="application/vnd.openxmlformats-officedocument.presentationml.slideMaster+xml"/>
  <Override PartName="/ppt/slideMasters/slideMaster223.xml" ContentType="application/vnd.openxmlformats-officedocument.presentationml.slideMaster+xml"/>
  <Override PartName="/ppt/slideMasters/slideMaster224.xml" ContentType="application/vnd.openxmlformats-officedocument.presentationml.slideMaster+xml"/>
  <Override PartName="/ppt/slideMasters/slideMaster225.xml" ContentType="application/vnd.openxmlformats-officedocument.presentationml.slideMaster+xml"/>
  <Override PartName="/ppt/slideMasters/slideMaster226.xml" ContentType="application/vnd.openxmlformats-officedocument.presentationml.slideMaster+xml"/>
  <Override PartName="/ppt/slideMasters/slideMaster227.xml" ContentType="application/vnd.openxmlformats-officedocument.presentationml.slideMaster+xml"/>
  <Override PartName="/ppt/slideMasters/slideMaster228.xml" ContentType="application/vnd.openxmlformats-officedocument.presentationml.slideMaster+xml"/>
  <Override PartName="/ppt/slideMasters/slideMaster229.xml" ContentType="application/vnd.openxmlformats-officedocument.presentationml.slideMaster+xml"/>
  <Override PartName="/ppt/slideMasters/slideMaster230.xml" ContentType="application/vnd.openxmlformats-officedocument.presentationml.slideMaster+xml"/>
  <Override PartName="/ppt/slideMasters/slideMaster231.xml" ContentType="application/vnd.openxmlformats-officedocument.presentationml.slideMaster+xml"/>
  <Override PartName="/ppt/slideMasters/slideMaster232.xml" ContentType="application/vnd.openxmlformats-officedocument.presentationml.slideMaster+xml"/>
  <Override PartName="/ppt/slideMasters/slideMaster233.xml" ContentType="application/vnd.openxmlformats-officedocument.presentationml.slideMaster+xml"/>
  <Override PartName="/ppt/slideMasters/slideMaster234.xml" ContentType="application/vnd.openxmlformats-officedocument.presentationml.slideMaster+xml"/>
  <Override PartName="/ppt/slideMasters/slideMaster235.xml" ContentType="application/vnd.openxmlformats-officedocument.presentationml.slideMaster+xml"/>
  <Override PartName="/ppt/slideMasters/slideMaster236.xml" ContentType="application/vnd.openxmlformats-officedocument.presentationml.slideMaster+xml"/>
  <Override PartName="/ppt/slideMasters/slideMaster237.xml" ContentType="application/vnd.openxmlformats-officedocument.presentationml.slideMaster+xml"/>
  <Override PartName="/ppt/slideMasters/slideMaster238.xml" ContentType="application/vnd.openxmlformats-officedocument.presentationml.slideMaster+xml"/>
  <Override PartName="/ppt/slideMasters/slideMaster239.xml" ContentType="application/vnd.openxmlformats-officedocument.presentationml.slideMaster+xml"/>
  <Override PartName="/ppt/slideMasters/slideMaster240.xml" ContentType="application/vnd.openxmlformats-officedocument.presentationml.slideMaster+xml"/>
  <Override PartName="/ppt/slideMasters/slideMaster241.xml" ContentType="application/vnd.openxmlformats-officedocument.presentationml.slideMaster+xml"/>
  <Override PartName="/ppt/slideMasters/slideMaster242.xml" ContentType="application/vnd.openxmlformats-officedocument.presentationml.slideMaster+xml"/>
  <Override PartName="/ppt/slideMasters/slideMaster243.xml" ContentType="application/vnd.openxmlformats-officedocument.presentationml.slideMaster+xml"/>
  <Override PartName="/ppt/slideMasters/slideMaster244.xml" ContentType="application/vnd.openxmlformats-officedocument.presentationml.slideMaster+xml"/>
  <Override PartName="/ppt/slideMasters/slideMaster245.xml" ContentType="application/vnd.openxmlformats-officedocument.presentationml.slideMaster+xml"/>
  <Override PartName="/ppt/slideMasters/slideMaster246.xml" ContentType="application/vnd.openxmlformats-officedocument.presentationml.slideMaster+xml"/>
  <Override PartName="/ppt/slideMasters/slideMaster247.xml" ContentType="application/vnd.openxmlformats-officedocument.presentationml.slideMaster+xml"/>
  <Override PartName="/ppt/slideMasters/slideMaster248.xml" ContentType="application/vnd.openxmlformats-officedocument.presentationml.slideMaster+xml"/>
  <Override PartName="/ppt/slideMasters/slideMaster249.xml" ContentType="application/vnd.openxmlformats-officedocument.presentationml.slideMaster+xml"/>
  <Override PartName="/ppt/slideMasters/slideMaster250.xml" ContentType="application/vnd.openxmlformats-officedocument.presentationml.slideMaster+xml"/>
  <Override PartName="/ppt/slideMasters/slideMaster251.xml" ContentType="application/vnd.openxmlformats-officedocument.presentationml.slideMaster+xml"/>
  <Override PartName="/ppt/slideMasters/slideMaster252.xml" ContentType="application/vnd.openxmlformats-officedocument.presentationml.slideMaster+xml"/>
  <Override PartName="/ppt/slideMasters/slideMaster253.xml" ContentType="application/vnd.openxmlformats-officedocument.presentationml.slideMaster+xml"/>
  <Override PartName="/ppt/slideMasters/slideMaster254.xml" ContentType="application/vnd.openxmlformats-officedocument.presentationml.slideMaster+xml"/>
  <Override PartName="/ppt/slideMasters/slideMaster255.xml" ContentType="application/vnd.openxmlformats-officedocument.presentationml.slideMaster+xml"/>
  <Override PartName="/ppt/slideMasters/slideMaster256.xml" ContentType="application/vnd.openxmlformats-officedocument.presentationml.slideMaster+xml"/>
  <Override PartName="/ppt/slideMasters/slideMaster257.xml" ContentType="application/vnd.openxmlformats-officedocument.presentationml.slideMaster+xml"/>
  <Override PartName="/ppt/slideMasters/slideMaster258.xml" ContentType="application/vnd.openxmlformats-officedocument.presentationml.slideMaster+xml"/>
  <Override PartName="/ppt/slideMasters/slideMaster259.xml" ContentType="application/vnd.openxmlformats-officedocument.presentationml.slideMaster+xml"/>
  <Override PartName="/ppt/slideMasters/slideMaster260.xml" ContentType="application/vnd.openxmlformats-officedocument.presentationml.slideMaster+xml"/>
  <Override PartName="/ppt/slideMasters/slideMaster261.xml" ContentType="application/vnd.openxmlformats-officedocument.presentationml.slideMaster+xml"/>
  <Override PartName="/ppt/slideMasters/slideMaster262.xml" ContentType="application/vnd.openxmlformats-officedocument.presentationml.slideMaster+xml"/>
  <Override PartName="/ppt/slideMasters/slideMaster263.xml" ContentType="application/vnd.openxmlformats-officedocument.presentationml.slideMaster+xml"/>
  <Override PartName="/ppt/slideMasters/slideMaster264.xml" ContentType="application/vnd.openxmlformats-officedocument.presentationml.slideMaster+xml"/>
  <Override PartName="/ppt/slideMasters/slideMaster265.xml" ContentType="application/vnd.openxmlformats-officedocument.presentationml.slideMaster+xml"/>
  <Override PartName="/ppt/slideMasters/slideMaster266.xml" ContentType="application/vnd.openxmlformats-officedocument.presentationml.slideMaster+xml"/>
  <Override PartName="/ppt/slideMasters/slideMaster267.xml" ContentType="application/vnd.openxmlformats-officedocument.presentationml.slideMaster+xml"/>
  <Override PartName="/ppt/slideMasters/slideMaster268.xml" ContentType="application/vnd.openxmlformats-officedocument.presentationml.slideMaster+xml"/>
  <Override PartName="/ppt/slideMasters/slideMaster269.xml" ContentType="application/vnd.openxmlformats-officedocument.presentationml.slideMaster+xml"/>
  <Override PartName="/ppt/slideMasters/slideMaster270.xml" ContentType="application/vnd.openxmlformats-officedocument.presentationml.slideMaster+xml"/>
  <Override PartName="/ppt/slideMasters/slideMaster271.xml" ContentType="application/vnd.openxmlformats-officedocument.presentationml.slideMaster+xml"/>
  <Override PartName="/ppt/slideMasters/slideMaster272.xml" ContentType="application/vnd.openxmlformats-officedocument.presentationml.slideMaster+xml"/>
  <Override PartName="/ppt/slideMasters/slideMaster273.xml" ContentType="application/vnd.openxmlformats-officedocument.presentationml.slideMaster+xml"/>
  <Override PartName="/ppt/slideMasters/slideMaster274.xml" ContentType="application/vnd.openxmlformats-officedocument.presentationml.slideMaster+xml"/>
  <Override PartName="/ppt/slideMasters/slideMaster275.xml" ContentType="application/vnd.openxmlformats-officedocument.presentationml.slideMaster+xml"/>
  <Override PartName="/ppt/slideMasters/slideMaster276.xml" ContentType="application/vnd.openxmlformats-officedocument.presentationml.slideMaster+xml"/>
  <Override PartName="/ppt/slideMasters/slideMaster277.xml" ContentType="application/vnd.openxmlformats-officedocument.presentationml.slideMaster+xml"/>
  <Override PartName="/ppt/slideMasters/slideMaster278.xml" ContentType="application/vnd.openxmlformats-officedocument.presentationml.slideMaster+xml"/>
  <Override PartName="/ppt/slideMasters/slideMaster279.xml" ContentType="application/vnd.openxmlformats-officedocument.presentationml.slideMaster+xml"/>
  <Override PartName="/ppt/slideMasters/slideMaster280.xml" ContentType="application/vnd.openxmlformats-officedocument.presentationml.slideMaster+xml"/>
  <Override PartName="/ppt/slideMasters/slideMaster281.xml" ContentType="application/vnd.openxmlformats-officedocument.presentationml.slideMaster+xml"/>
  <Override PartName="/ppt/slideMasters/slideMaster282.xml" ContentType="application/vnd.openxmlformats-officedocument.presentationml.slideMaster+xml"/>
  <Override PartName="/ppt/slideMasters/slideMaster283.xml" ContentType="application/vnd.openxmlformats-officedocument.presentationml.slideMaster+xml"/>
  <Override PartName="/ppt/slideMasters/slideMaster284.xml" ContentType="application/vnd.openxmlformats-officedocument.presentationml.slideMaster+xml"/>
  <Override PartName="/ppt/slideMasters/slideMaster285.xml" ContentType="application/vnd.openxmlformats-officedocument.presentationml.slideMaster+xml"/>
  <Override PartName="/ppt/slideMasters/slideMaster286.xml" ContentType="application/vnd.openxmlformats-officedocument.presentationml.slideMaster+xml"/>
  <Override PartName="/ppt/slideMasters/slideMaster287.xml" ContentType="application/vnd.openxmlformats-officedocument.presentationml.slideMaster+xml"/>
  <Override PartName="/ppt/slideMasters/slideMaster288.xml" ContentType="application/vnd.openxmlformats-officedocument.presentationml.slideMaster+xml"/>
  <Override PartName="/ppt/slideMasters/slideMaster289.xml" ContentType="application/vnd.openxmlformats-officedocument.presentationml.slideMaster+xml"/>
  <Override PartName="/ppt/slideMasters/slideMaster290.xml" ContentType="application/vnd.openxmlformats-officedocument.presentationml.slideMaster+xml"/>
  <Override PartName="/ppt/slideMasters/slideMaster291.xml" ContentType="application/vnd.openxmlformats-officedocument.presentationml.slideMaster+xml"/>
  <Override PartName="/ppt/slideMasters/slideMaster292.xml" ContentType="application/vnd.openxmlformats-officedocument.presentationml.slideMaster+xml"/>
  <Override PartName="/ppt/slideMasters/slideMaster293.xml" ContentType="application/vnd.openxmlformats-officedocument.presentationml.slideMaster+xml"/>
  <Override PartName="/ppt/slideMasters/slideMaster294.xml" ContentType="application/vnd.openxmlformats-officedocument.presentationml.slideMaster+xml"/>
  <Override PartName="/ppt/slideMasters/slideMaster295.xml" ContentType="application/vnd.openxmlformats-officedocument.presentationml.slideMaster+xml"/>
  <Override PartName="/ppt/slideMasters/slideMaster296.xml" ContentType="application/vnd.openxmlformats-officedocument.presentationml.slideMaster+xml"/>
  <Override PartName="/ppt/slideMasters/slideMaster297.xml" ContentType="application/vnd.openxmlformats-officedocument.presentationml.slideMaster+xml"/>
  <Override PartName="/ppt/slideMasters/slideMaster298.xml" ContentType="application/vnd.openxmlformats-officedocument.presentationml.slideMaster+xml"/>
  <Override PartName="/ppt/slideMasters/slideMaster299.xml" ContentType="application/vnd.openxmlformats-officedocument.presentationml.slideMaster+xml"/>
  <Override PartName="/ppt/slideMasters/slideMaster300.xml" ContentType="application/vnd.openxmlformats-officedocument.presentationml.slideMaster+xml"/>
  <Override PartName="/ppt/slideMasters/slideMaster301.xml" ContentType="application/vnd.openxmlformats-officedocument.presentationml.slideMaster+xml"/>
  <Override PartName="/ppt/slideMasters/slideMaster302.xml" ContentType="application/vnd.openxmlformats-officedocument.presentationml.slideMaster+xml"/>
  <Override PartName="/ppt/slideMasters/slideMaster303.xml" ContentType="application/vnd.openxmlformats-officedocument.presentationml.slideMaster+xml"/>
  <Override PartName="/ppt/slideMasters/slideMaster304.xml" ContentType="application/vnd.openxmlformats-officedocument.presentationml.slideMaster+xml"/>
  <Override PartName="/ppt/slideMasters/slideMaster305.xml" ContentType="application/vnd.openxmlformats-officedocument.presentationml.slideMaster+xml"/>
  <Override PartName="/ppt/slideMasters/slideMaster306.xml" ContentType="application/vnd.openxmlformats-officedocument.presentationml.slideMaster+xml"/>
  <Override PartName="/ppt/slideMasters/slideMaster307.xml" ContentType="application/vnd.openxmlformats-officedocument.presentationml.slideMaster+xml"/>
  <Override PartName="/ppt/slideMasters/slideMaster308.xml" ContentType="application/vnd.openxmlformats-officedocument.presentationml.slideMaster+xml"/>
  <Override PartName="/ppt/slideMasters/slideMaster309.xml" ContentType="application/vnd.openxmlformats-officedocument.presentationml.slideMaster+xml"/>
  <Override PartName="/ppt/slideMasters/slideMaster310.xml" ContentType="application/vnd.openxmlformats-officedocument.presentationml.slideMaster+xml"/>
  <Override PartName="/ppt/slideMasters/slideMaster311.xml" ContentType="application/vnd.openxmlformats-officedocument.presentationml.slideMaster+xml"/>
  <Override PartName="/ppt/slideMasters/slideMaster312.xml" ContentType="application/vnd.openxmlformats-officedocument.presentationml.slideMaster+xml"/>
  <Override PartName="/ppt/slideMasters/slideMaster313.xml" ContentType="application/vnd.openxmlformats-officedocument.presentationml.slideMaster+xml"/>
  <Override PartName="/ppt/slideMasters/slideMaster314.xml" ContentType="application/vnd.openxmlformats-officedocument.presentationml.slideMaster+xml"/>
  <Override PartName="/ppt/slideMasters/slideMaster315.xml" ContentType="application/vnd.openxmlformats-officedocument.presentationml.slideMaster+xml"/>
  <Override PartName="/ppt/slideMasters/slideMaster316.xml" ContentType="application/vnd.openxmlformats-officedocument.presentationml.slideMaster+xml"/>
  <Override PartName="/ppt/slideMasters/slideMaster317.xml" ContentType="application/vnd.openxmlformats-officedocument.presentationml.slideMaster+xml"/>
  <Override PartName="/ppt/slideMasters/slideMaster318.xml" ContentType="application/vnd.openxmlformats-officedocument.presentationml.slideMaster+xml"/>
  <Override PartName="/ppt/slideMasters/slideMaster319.xml" ContentType="application/vnd.openxmlformats-officedocument.presentationml.slideMaster+xml"/>
  <Override PartName="/ppt/slideMasters/slideMaster320.xml" ContentType="application/vnd.openxmlformats-officedocument.presentationml.slideMaster+xml"/>
  <Override PartName="/ppt/slideMasters/slideMaster321.xml" ContentType="application/vnd.openxmlformats-officedocument.presentationml.slideMaster+xml"/>
  <Override PartName="/ppt/slideMasters/slideMaster322.xml" ContentType="application/vnd.openxmlformats-officedocument.presentationml.slideMaster+xml"/>
  <Override PartName="/ppt/slideMasters/slideMaster323.xml" ContentType="application/vnd.openxmlformats-officedocument.presentationml.slideMaster+xml"/>
  <Override PartName="/ppt/slideMasters/slideMaster324.xml" ContentType="application/vnd.openxmlformats-officedocument.presentationml.slideMaster+xml"/>
  <Override PartName="/ppt/slideMasters/slideMaster325.xml" ContentType="application/vnd.openxmlformats-officedocument.presentationml.slideMaster+xml"/>
  <Override PartName="/ppt/slideMasters/slideMaster326.xml" ContentType="application/vnd.openxmlformats-officedocument.presentationml.slideMaster+xml"/>
  <Override PartName="/ppt/slideMasters/slideMaster327.xml" ContentType="application/vnd.openxmlformats-officedocument.presentationml.slideMaster+xml"/>
  <Override PartName="/ppt/slideMasters/slideMaster328.xml" ContentType="application/vnd.openxmlformats-officedocument.presentationml.slideMaster+xml"/>
  <Override PartName="/ppt/slideMasters/slideMaster329.xml" ContentType="application/vnd.openxmlformats-officedocument.presentationml.slideMaster+xml"/>
  <Override PartName="/ppt/slideMasters/slideMaster330.xml" ContentType="application/vnd.openxmlformats-officedocument.presentationml.slideMaster+xml"/>
  <Override PartName="/ppt/slideMasters/slideMaster331.xml" ContentType="application/vnd.openxmlformats-officedocument.presentationml.slideMaster+xml"/>
  <Override PartName="/ppt/slideMasters/slideMaster332.xml" ContentType="application/vnd.openxmlformats-officedocument.presentationml.slideMaster+xml"/>
  <Override PartName="/ppt/slideMasters/slideMaster333.xml" ContentType="application/vnd.openxmlformats-officedocument.presentationml.slideMaster+xml"/>
  <Override PartName="/ppt/slideMasters/slideMaster334.xml" ContentType="application/vnd.openxmlformats-officedocument.presentationml.slideMaster+xml"/>
  <Override PartName="/ppt/slideMasters/slideMaster335.xml" ContentType="application/vnd.openxmlformats-officedocument.presentationml.slideMaster+xml"/>
  <Override PartName="/ppt/slideMasters/slideMaster336.xml" ContentType="application/vnd.openxmlformats-officedocument.presentationml.slideMaster+xml"/>
  <Override PartName="/ppt/slideMasters/slideMaster337.xml" ContentType="application/vnd.openxmlformats-officedocument.presentationml.slideMaster+xml"/>
  <Override PartName="/ppt/slideMasters/slideMaster338.xml" ContentType="application/vnd.openxmlformats-officedocument.presentationml.slideMaster+xml"/>
  <Override PartName="/ppt/slideMasters/slideMaster339.xml" ContentType="application/vnd.openxmlformats-officedocument.presentationml.slideMaster+xml"/>
  <Override PartName="/ppt/slideMasters/slideMaster340.xml" ContentType="application/vnd.openxmlformats-officedocument.presentationml.slideMaster+xml"/>
  <Override PartName="/ppt/slideMasters/slideMaster341.xml" ContentType="application/vnd.openxmlformats-officedocument.presentationml.slideMaster+xml"/>
  <Override PartName="/ppt/slideMasters/slideMaster342.xml" ContentType="application/vnd.openxmlformats-officedocument.presentationml.slideMaster+xml"/>
  <Override PartName="/ppt/slideMasters/slideMaster343.xml" ContentType="application/vnd.openxmlformats-officedocument.presentationml.slideMaster+xml"/>
  <Override PartName="/ppt/slideMasters/slideMaster344.xml" ContentType="application/vnd.openxmlformats-officedocument.presentationml.slideMaster+xml"/>
  <Override PartName="/ppt/slideMasters/slideMaster345.xml" ContentType="application/vnd.openxmlformats-officedocument.presentationml.slideMaster+xml"/>
  <Override PartName="/ppt/slideMasters/slideMaster346.xml" ContentType="application/vnd.openxmlformats-officedocument.presentationml.slideMaster+xml"/>
  <Override PartName="/ppt/slideMasters/slideMaster347.xml" ContentType="application/vnd.openxmlformats-officedocument.presentationml.slideMaster+xml"/>
  <Override PartName="/ppt/slideMasters/slideMaster348.xml" ContentType="application/vnd.openxmlformats-officedocument.presentationml.slideMaster+xml"/>
  <Override PartName="/ppt/slideMasters/slideMaster349.xml" ContentType="application/vnd.openxmlformats-officedocument.presentationml.slideMaster+xml"/>
  <Override PartName="/ppt/slideMasters/slideMaster350.xml" ContentType="application/vnd.openxmlformats-officedocument.presentationml.slideMaster+xml"/>
  <Override PartName="/ppt/slideMasters/slideMaster351.xml" ContentType="application/vnd.openxmlformats-officedocument.presentationml.slideMaster+xml"/>
  <Override PartName="/ppt/slideMasters/slideMaster352.xml" ContentType="application/vnd.openxmlformats-officedocument.presentationml.slideMaster+xml"/>
  <Override PartName="/ppt/slideMasters/slideMaster353.xml" ContentType="application/vnd.openxmlformats-officedocument.presentationml.slideMaster+xml"/>
  <Override PartName="/ppt/slideMasters/slideMaster354.xml" ContentType="application/vnd.openxmlformats-officedocument.presentationml.slideMaster+xml"/>
  <Override PartName="/ppt/slideMasters/slideMaster355.xml" ContentType="application/vnd.openxmlformats-officedocument.presentationml.slideMaster+xml"/>
  <Override PartName="/ppt/slideMasters/slideMaster356.xml" ContentType="application/vnd.openxmlformats-officedocument.presentationml.slideMaster+xml"/>
  <Override PartName="/ppt/slideMasters/slideMaster357.xml" ContentType="application/vnd.openxmlformats-officedocument.presentationml.slideMaster+xml"/>
  <Override PartName="/ppt/slideMasters/slideMaster358.xml" ContentType="application/vnd.openxmlformats-officedocument.presentationml.slideMaster+xml"/>
  <Override PartName="/ppt/slideMasters/slideMaster359.xml" ContentType="application/vnd.openxmlformats-officedocument.presentationml.slideMaster+xml"/>
  <Override PartName="/ppt/slideMasters/slideMaster360.xml" ContentType="application/vnd.openxmlformats-officedocument.presentationml.slideMaster+xml"/>
  <Override PartName="/ppt/slideMasters/slideMaster361.xml" ContentType="application/vnd.openxmlformats-officedocument.presentationml.slideMaster+xml"/>
  <Override PartName="/ppt/slideMasters/slideMaster362.xml" ContentType="application/vnd.openxmlformats-officedocument.presentationml.slideMaster+xml"/>
  <Override PartName="/ppt/slideMasters/slideMaster363.xml" ContentType="application/vnd.openxmlformats-officedocument.presentationml.slideMaster+xml"/>
  <Override PartName="/ppt/slideMasters/slideMaster364.xml" ContentType="application/vnd.openxmlformats-officedocument.presentationml.slideMaster+xml"/>
  <Override PartName="/ppt/slideMasters/slideMaster365.xml" ContentType="application/vnd.openxmlformats-officedocument.presentationml.slideMaster+xml"/>
  <Override PartName="/ppt/slideMasters/slideMaster366.xml" ContentType="application/vnd.openxmlformats-officedocument.presentationml.slideMaster+xml"/>
  <Override PartName="/ppt/slideMasters/slideMaster367.xml" ContentType="application/vnd.openxmlformats-officedocument.presentationml.slideMaster+xml"/>
  <Override PartName="/ppt/slideMasters/slideMaster368.xml" ContentType="application/vnd.openxmlformats-officedocument.presentationml.slideMaster+xml"/>
  <Override PartName="/ppt/slideMasters/slideMaster369.xml" ContentType="application/vnd.openxmlformats-officedocument.presentationml.slideMaster+xml"/>
  <Override PartName="/ppt/slideMasters/slideMaster370.xml" ContentType="application/vnd.openxmlformats-officedocument.presentationml.slideMaster+xml"/>
  <Override PartName="/ppt/slideMasters/slideMaster371.xml" ContentType="application/vnd.openxmlformats-officedocument.presentationml.slideMaster+xml"/>
  <Override PartName="/ppt/slideMasters/slideMaster372.xml" ContentType="application/vnd.openxmlformats-officedocument.presentationml.slideMaster+xml"/>
  <Override PartName="/ppt/slideMasters/slideMaster373.xml" ContentType="application/vnd.openxmlformats-officedocument.presentationml.slideMaster+xml"/>
  <Override PartName="/ppt/slideMasters/slideMaster374.xml" ContentType="application/vnd.openxmlformats-officedocument.presentationml.slideMaster+xml"/>
  <Override PartName="/ppt/slideMasters/slideMaster375.xml" ContentType="application/vnd.openxmlformats-officedocument.presentationml.slideMaster+xml"/>
  <Override PartName="/ppt/slideMasters/slideMaster376.xml" ContentType="application/vnd.openxmlformats-officedocument.presentationml.slideMaster+xml"/>
  <Override PartName="/ppt/slideMasters/slideMaster377.xml" ContentType="application/vnd.openxmlformats-officedocument.presentationml.slideMaster+xml"/>
  <Override PartName="/ppt/slideMasters/slideMaster378.xml" ContentType="application/vnd.openxmlformats-officedocument.presentationml.slideMaster+xml"/>
  <Override PartName="/ppt/slideMasters/slideMaster379.xml" ContentType="application/vnd.openxmlformats-officedocument.presentationml.slideMaster+xml"/>
  <Override PartName="/ppt/slideMasters/slideMaster380.xml" ContentType="application/vnd.openxmlformats-officedocument.presentationml.slideMaster+xml"/>
  <Override PartName="/ppt/slideMasters/slideMaster381.xml" ContentType="application/vnd.openxmlformats-officedocument.presentationml.slideMaster+xml"/>
  <Override PartName="/ppt/slideMasters/slideMaster382.xml" ContentType="application/vnd.openxmlformats-officedocument.presentationml.slideMaster+xml"/>
  <Override PartName="/ppt/slideMasters/slideMaster383.xml" ContentType="application/vnd.openxmlformats-officedocument.presentationml.slideMaster+xml"/>
  <Override PartName="/ppt/slideMasters/slideMaster384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92"/>
    <p:sldId id="257" r:id="rId393"/>
    <p:sldId id="258" r:id="rId394"/>
    <p:sldId id="259" r:id="rId395"/>
    <p:sldId id="260" r:id="rId396"/>
    <p:sldId id="261" r:id="rId397"/>
    <p:sldId id="262" r:id="rId398"/>
    <p:sldId id="263" r:id="rId399"/>
    <p:sldId id="264" r:id="rId400"/>
    <p:sldId id="265" r:id="rId401"/>
    <p:sldId id="266" r:id="rId402"/>
    <p:sldId id="267" r:id="rId403"/>
    <p:sldId id="268" r:id="rId404"/>
    <p:sldId id="269" r:id="rId405"/>
    <p:sldId id="270" r:id="rId406"/>
    <p:sldId id="271" r:id="rId407"/>
    <p:sldId id="272" r:id="rId408"/>
    <p:sldId id="273" r:id="rId409"/>
    <p:sldId id="274" r:id="rId410"/>
    <p:sldId id="275" r:id="rId411"/>
    <p:sldId id="276" r:id="rId412"/>
    <p:sldId id="277" r:id="rId413"/>
    <p:sldId id="278" r:id="rId414"/>
    <p:sldId id="279" r:id="rId415"/>
    <p:sldId id="280" r:id="rId416"/>
    <p:sldId id="281" r:id="rId417"/>
    <p:sldId id="282" r:id="rId418"/>
    <p:sldId id="283" r:id="rId419"/>
    <p:sldId id="284" r:id="rId420"/>
    <p:sldId id="285" r:id="rId421"/>
    <p:sldId id="286" r:id="rId422"/>
    <p:sldId id="287" r:id="rId423"/>
    <p:sldId id="288" r:id="rId424"/>
    <p:sldId id="289" r:id="rId425"/>
    <p:sldId id="290" r:id="rId426"/>
    <p:sldId id="291" r:id="rId427"/>
    <p:sldId id="292" r:id="rId428"/>
    <p:sldId id="293" r:id="rId429"/>
    <p:sldId id="294" r:id="rId430"/>
    <p:sldId id="295" r:id="rId431"/>
    <p:sldId id="296" r:id="rId432"/>
    <p:sldId id="297" r:id="rId433"/>
    <p:sldId id="298" r:id="rId434"/>
    <p:sldId id="299" r:id="rId435"/>
    <p:sldId id="300" r:id="rId436"/>
    <p:sldId id="301" r:id="rId437"/>
    <p:sldId id="302" r:id="rId438"/>
    <p:sldId id="303" r:id="rId439"/>
    <p:sldId id="304" r:id="rId440"/>
    <p:sldId id="305" r:id="rId441"/>
    <p:sldId id="306" r:id="rId442"/>
    <p:sldId id="307" r:id="rId443"/>
    <p:sldId id="308" r:id="rId444"/>
    <p:sldId id="309" r:id="rId445"/>
    <p:sldId id="310" r:id="rId446"/>
    <p:sldId id="311" r:id="rId447"/>
    <p:sldId id="312" r:id="rId448"/>
    <p:sldId id="313" r:id="rId449"/>
    <p:sldId id="314" r:id="rId450"/>
    <p:sldId id="315" r:id="rId451"/>
    <p:sldId id="316" r:id="rId452"/>
    <p:sldId id="317" r:id="rId453"/>
    <p:sldId id="318" r:id="rId454"/>
    <p:sldId id="319" r:id="rId455"/>
    <p:sldId id="320" r:id="rId456"/>
    <p:sldId id="321" r:id="rId457"/>
    <p:sldId id="322" r:id="rId458"/>
    <p:sldId id="323" r:id="rId459"/>
    <p:sldId id="324" r:id="rId460"/>
    <p:sldId id="325" r:id="rId461"/>
    <p:sldId id="326" r:id="rId462"/>
    <p:sldId id="327" r:id="rId463"/>
    <p:sldId id="328" r:id="rId464"/>
    <p:sldId id="329" r:id="rId465"/>
    <p:sldId id="330" r:id="rId466"/>
    <p:sldId id="331" r:id="rId467"/>
    <p:sldId id="332" r:id="rId468"/>
    <p:sldId id="333" r:id="rId469"/>
    <p:sldId id="334" r:id="rId470"/>
    <p:sldId id="335" r:id="rId471"/>
    <p:sldId id="336" r:id="rId472"/>
    <p:sldId id="337" r:id="rId473"/>
    <p:sldId id="338" r:id="rId474"/>
    <p:sldId id="339" r:id="rId475"/>
    <p:sldId id="340" r:id="rId476"/>
    <p:sldId id="341" r:id="rId477"/>
    <p:sldId id="342" r:id="rId478"/>
    <p:sldId id="343" r:id="rId479"/>
    <p:sldId id="344" r:id="rId480"/>
    <p:sldId id="345" r:id="rId481"/>
    <p:sldId id="346" r:id="rId482"/>
    <p:sldId id="347" r:id="rId483"/>
    <p:sldId id="348" r:id="rId484"/>
    <p:sldId id="349" r:id="rId485"/>
  </p:sldIdLst>
  <p:notesMasterIdLst>
    <p:notesMasterId r:id="rId38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386" Type="http://schemas.openxmlformats.org/officeDocument/2006/relationships/notesMaster" Target="notesMasters/notesMaster1.xml"/><Relationship Id="rId387" Type="http://schemas.openxmlformats.org/officeDocument/2006/relationships/presProps" Target="presProps.xml"/><Relationship Id="rId388" Type="http://schemas.openxmlformats.org/officeDocument/2006/relationships/viewProps" Target="viewProps.xml"/><Relationship Id="rId389" Type="http://schemas.openxmlformats.org/officeDocument/2006/relationships/theme" Target="theme/theme1.xml"/><Relationship Id="rId390" Type="http://schemas.openxmlformats.org/officeDocument/2006/relationships/tableStyles" Target="tableStyles.xml"/><Relationship Id="rId392" Type="http://schemas.openxmlformats.org/officeDocument/2006/relationships/slide" Target="slides/slide1.xml"/><Relationship Id="rId393" Type="http://schemas.openxmlformats.org/officeDocument/2006/relationships/slide" Target="slides/slide2.xml"/><Relationship Id="rId394" Type="http://schemas.openxmlformats.org/officeDocument/2006/relationships/slide" Target="slides/slide3.xml"/><Relationship Id="rId395" Type="http://schemas.openxmlformats.org/officeDocument/2006/relationships/slide" Target="slides/slide4.xml"/><Relationship Id="rId396" Type="http://schemas.openxmlformats.org/officeDocument/2006/relationships/slide" Target="slides/slide5.xml"/><Relationship Id="rId397" Type="http://schemas.openxmlformats.org/officeDocument/2006/relationships/slide" Target="slides/slide6.xml"/><Relationship Id="rId398" Type="http://schemas.openxmlformats.org/officeDocument/2006/relationships/slide" Target="slides/slide7.xml"/><Relationship Id="rId399" Type="http://schemas.openxmlformats.org/officeDocument/2006/relationships/slide" Target="slides/slide8.xml"/><Relationship Id="rId400" Type="http://schemas.openxmlformats.org/officeDocument/2006/relationships/slide" Target="slides/slide9.xml"/><Relationship Id="rId401" Type="http://schemas.openxmlformats.org/officeDocument/2006/relationships/slide" Target="slides/slide10.xml"/><Relationship Id="rId402" Type="http://schemas.openxmlformats.org/officeDocument/2006/relationships/slide" Target="slides/slide11.xml"/><Relationship Id="rId403" Type="http://schemas.openxmlformats.org/officeDocument/2006/relationships/slide" Target="slides/slide12.xml"/><Relationship Id="rId404" Type="http://schemas.openxmlformats.org/officeDocument/2006/relationships/slide" Target="slides/slide13.xml"/><Relationship Id="rId405" Type="http://schemas.openxmlformats.org/officeDocument/2006/relationships/slide" Target="slides/slide14.xml"/><Relationship Id="rId406" Type="http://schemas.openxmlformats.org/officeDocument/2006/relationships/slide" Target="slides/slide15.xml"/><Relationship Id="rId407" Type="http://schemas.openxmlformats.org/officeDocument/2006/relationships/slide" Target="slides/slide16.xml"/><Relationship Id="rId408" Type="http://schemas.openxmlformats.org/officeDocument/2006/relationships/slide" Target="slides/slide17.xml"/><Relationship Id="rId409" Type="http://schemas.openxmlformats.org/officeDocument/2006/relationships/slide" Target="slides/slide18.xml"/><Relationship Id="rId410" Type="http://schemas.openxmlformats.org/officeDocument/2006/relationships/slide" Target="slides/slide19.xml"/><Relationship Id="rId411" Type="http://schemas.openxmlformats.org/officeDocument/2006/relationships/slide" Target="slides/slide20.xml"/><Relationship Id="rId412" Type="http://schemas.openxmlformats.org/officeDocument/2006/relationships/slide" Target="slides/slide21.xml"/><Relationship Id="rId413" Type="http://schemas.openxmlformats.org/officeDocument/2006/relationships/slide" Target="slides/slide22.xml"/><Relationship Id="rId414" Type="http://schemas.openxmlformats.org/officeDocument/2006/relationships/slide" Target="slides/slide23.xml"/><Relationship Id="rId415" Type="http://schemas.openxmlformats.org/officeDocument/2006/relationships/slide" Target="slides/slide24.xml"/><Relationship Id="rId416" Type="http://schemas.openxmlformats.org/officeDocument/2006/relationships/slide" Target="slides/slide25.xml"/><Relationship Id="rId417" Type="http://schemas.openxmlformats.org/officeDocument/2006/relationships/slide" Target="slides/slide26.xml"/><Relationship Id="rId418" Type="http://schemas.openxmlformats.org/officeDocument/2006/relationships/slide" Target="slides/slide27.xml"/><Relationship Id="rId419" Type="http://schemas.openxmlformats.org/officeDocument/2006/relationships/slide" Target="slides/slide28.xml"/><Relationship Id="rId420" Type="http://schemas.openxmlformats.org/officeDocument/2006/relationships/slide" Target="slides/slide29.xml"/><Relationship Id="rId421" Type="http://schemas.openxmlformats.org/officeDocument/2006/relationships/slide" Target="slides/slide30.xml"/><Relationship Id="rId422" Type="http://schemas.openxmlformats.org/officeDocument/2006/relationships/slide" Target="slides/slide31.xml"/><Relationship Id="rId423" Type="http://schemas.openxmlformats.org/officeDocument/2006/relationships/slide" Target="slides/slide32.xml"/><Relationship Id="rId424" Type="http://schemas.openxmlformats.org/officeDocument/2006/relationships/slide" Target="slides/slide33.xml"/><Relationship Id="rId425" Type="http://schemas.openxmlformats.org/officeDocument/2006/relationships/slide" Target="slides/slide34.xml"/><Relationship Id="rId426" Type="http://schemas.openxmlformats.org/officeDocument/2006/relationships/slide" Target="slides/slide35.xml"/><Relationship Id="rId427" Type="http://schemas.openxmlformats.org/officeDocument/2006/relationships/slide" Target="slides/slide36.xml"/><Relationship Id="rId428" Type="http://schemas.openxmlformats.org/officeDocument/2006/relationships/slide" Target="slides/slide37.xml"/><Relationship Id="rId429" Type="http://schemas.openxmlformats.org/officeDocument/2006/relationships/slide" Target="slides/slide38.xml"/><Relationship Id="rId430" Type="http://schemas.openxmlformats.org/officeDocument/2006/relationships/slide" Target="slides/slide39.xml"/><Relationship Id="rId431" Type="http://schemas.openxmlformats.org/officeDocument/2006/relationships/slide" Target="slides/slide40.xml"/><Relationship Id="rId432" Type="http://schemas.openxmlformats.org/officeDocument/2006/relationships/slide" Target="slides/slide41.xml"/><Relationship Id="rId433" Type="http://schemas.openxmlformats.org/officeDocument/2006/relationships/slide" Target="slides/slide42.xml"/><Relationship Id="rId434" Type="http://schemas.openxmlformats.org/officeDocument/2006/relationships/slide" Target="slides/slide43.xml"/><Relationship Id="rId435" Type="http://schemas.openxmlformats.org/officeDocument/2006/relationships/slide" Target="slides/slide44.xml"/><Relationship Id="rId436" Type="http://schemas.openxmlformats.org/officeDocument/2006/relationships/slide" Target="slides/slide45.xml"/><Relationship Id="rId437" Type="http://schemas.openxmlformats.org/officeDocument/2006/relationships/slide" Target="slides/slide46.xml"/><Relationship Id="rId438" Type="http://schemas.openxmlformats.org/officeDocument/2006/relationships/slide" Target="slides/slide47.xml"/><Relationship Id="rId439" Type="http://schemas.openxmlformats.org/officeDocument/2006/relationships/slide" Target="slides/slide48.xml"/><Relationship Id="rId440" Type="http://schemas.openxmlformats.org/officeDocument/2006/relationships/slide" Target="slides/slide49.xml"/><Relationship Id="rId441" Type="http://schemas.openxmlformats.org/officeDocument/2006/relationships/slide" Target="slides/slide50.xml"/><Relationship Id="rId442" Type="http://schemas.openxmlformats.org/officeDocument/2006/relationships/slide" Target="slides/slide51.xml"/><Relationship Id="rId443" Type="http://schemas.openxmlformats.org/officeDocument/2006/relationships/slide" Target="slides/slide52.xml"/><Relationship Id="rId444" Type="http://schemas.openxmlformats.org/officeDocument/2006/relationships/slide" Target="slides/slide53.xml"/><Relationship Id="rId445" Type="http://schemas.openxmlformats.org/officeDocument/2006/relationships/slide" Target="slides/slide54.xml"/><Relationship Id="rId446" Type="http://schemas.openxmlformats.org/officeDocument/2006/relationships/slide" Target="slides/slide55.xml"/><Relationship Id="rId447" Type="http://schemas.openxmlformats.org/officeDocument/2006/relationships/slide" Target="slides/slide56.xml"/><Relationship Id="rId448" Type="http://schemas.openxmlformats.org/officeDocument/2006/relationships/slide" Target="slides/slide57.xml"/><Relationship Id="rId449" Type="http://schemas.openxmlformats.org/officeDocument/2006/relationships/slide" Target="slides/slide58.xml"/><Relationship Id="rId450" Type="http://schemas.openxmlformats.org/officeDocument/2006/relationships/slide" Target="slides/slide59.xml"/><Relationship Id="rId451" Type="http://schemas.openxmlformats.org/officeDocument/2006/relationships/slide" Target="slides/slide60.xml"/><Relationship Id="rId452" Type="http://schemas.openxmlformats.org/officeDocument/2006/relationships/slide" Target="slides/slide61.xml"/><Relationship Id="rId453" Type="http://schemas.openxmlformats.org/officeDocument/2006/relationships/slide" Target="slides/slide62.xml"/><Relationship Id="rId454" Type="http://schemas.openxmlformats.org/officeDocument/2006/relationships/slide" Target="slides/slide63.xml"/><Relationship Id="rId455" Type="http://schemas.openxmlformats.org/officeDocument/2006/relationships/slide" Target="slides/slide64.xml"/><Relationship Id="rId456" Type="http://schemas.openxmlformats.org/officeDocument/2006/relationships/slide" Target="slides/slide65.xml"/><Relationship Id="rId457" Type="http://schemas.openxmlformats.org/officeDocument/2006/relationships/slide" Target="slides/slide66.xml"/><Relationship Id="rId458" Type="http://schemas.openxmlformats.org/officeDocument/2006/relationships/slide" Target="slides/slide67.xml"/><Relationship Id="rId459" Type="http://schemas.openxmlformats.org/officeDocument/2006/relationships/slide" Target="slides/slide68.xml"/><Relationship Id="rId460" Type="http://schemas.openxmlformats.org/officeDocument/2006/relationships/slide" Target="slides/slide69.xml"/><Relationship Id="rId461" Type="http://schemas.openxmlformats.org/officeDocument/2006/relationships/slide" Target="slides/slide70.xml"/><Relationship Id="rId462" Type="http://schemas.openxmlformats.org/officeDocument/2006/relationships/slide" Target="slides/slide71.xml"/><Relationship Id="rId463" Type="http://schemas.openxmlformats.org/officeDocument/2006/relationships/slide" Target="slides/slide72.xml"/><Relationship Id="rId464" Type="http://schemas.openxmlformats.org/officeDocument/2006/relationships/slide" Target="slides/slide73.xml"/><Relationship Id="rId465" Type="http://schemas.openxmlformats.org/officeDocument/2006/relationships/slide" Target="slides/slide74.xml"/><Relationship Id="rId466" Type="http://schemas.openxmlformats.org/officeDocument/2006/relationships/slide" Target="slides/slide75.xml"/><Relationship Id="rId467" Type="http://schemas.openxmlformats.org/officeDocument/2006/relationships/slide" Target="slides/slide76.xml"/><Relationship Id="rId468" Type="http://schemas.openxmlformats.org/officeDocument/2006/relationships/slide" Target="slides/slide77.xml"/><Relationship Id="rId469" Type="http://schemas.openxmlformats.org/officeDocument/2006/relationships/slide" Target="slides/slide78.xml"/><Relationship Id="rId470" Type="http://schemas.openxmlformats.org/officeDocument/2006/relationships/slide" Target="slides/slide79.xml"/><Relationship Id="rId471" Type="http://schemas.openxmlformats.org/officeDocument/2006/relationships/slide" Target="slides/slide80.xml"/><Relationship Id="rId472" Type="http://schemas.openxmlformats.org/officeDocument/2006/relationships/slide" Target="slides/slide81.xml"/><Relationship Id="rId473" Type="http://schemas.openxmlformats.org/officeDocument/2006/relationships/slide" Target="slides/slide82.xml"/><Relationship Id="rId474" Type="http://schemas.openxmlformats.org/officeDocument/2006/relationships/slide" Target="slides/slide83.xml"/><Relationship Id="rId475" Type="http://schemas.openxmlformats.org/officeDocument/2006/relationships/slide" Target="slides/slide84.xml"/><Relationship Id="rId476" Type="http://schemas.openxmlformats.org/officeDocument/2006/relationships/slide" Target="slides/slide85.xml"/><Relationship Id="rId477" Type="http://schemas.openxmlformats.org/officeDocument/2006/relationships/slide" Target="slides/slide86.xml"/><Relationship Id="rId478" Type="http://schemas.openxmlformats.org/officeDocument/2006/relationships/slide" Target="slides/slide87.xml"/><Relationship Id="rId479" Type="http://schemas.openxmlformats.org/officeDocument/2006/relationships/slide" Target="slides/slide88.xml"/><Relationship Id="rId480" Type="http://schemas.openxmlformats.org/officeDocument/2006/relationships/slide" Target="slides/slide89.xml"/><Relationship Id="rId481" Type="http://schemas.openxmlformats.org/officeDocument/2006/relationships/slide" Target="slides/slide90.xml"/><Relationship Id="rId482" Type="http://schemas.openxmlformats.org/officeDocument/2006/relationships/slide" Target="slides/slide91.xml"/><Relationship Id="rId483" Type="http://schemas.openxmlformats.org/officeDocument/2006/relationships/slide" Target="slides/slide92.xml"/><Relationship Id="rId484" Type="http://schemas.openxmlformats.org/officeDocument/2006/relationships/slide" Target="slides/slide93.xml"/><Relationship Id="rId485" Type="http://schemas.openxmlformats.org/officeDocument/2006/relationships/slide" Target="slides/slide94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.xml.rels><?xml version="1.0" encoding="UTF-8" standalone="yes"?>
<Relationships xmlns="http://schemas.openxmlformats.org/package/2006/relationships"><Relationship Id="rId13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Relationship Id="rId3" Type="http://schemas.openxmlformats.org/officeDocument/2006/relationships/image" Target="../media/brand_logo.png"/></Relationships>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government-jobs/" TargetMode="External"/><Relationship Id="rId4" Type="http://schemas.openxmlformats.org/officeDocument/2006/relationships/hyperlink" Target="https://4ab.in/government-jobs/" TargetMode="External"/><Relationship Id="rId5" Type="http://schemas.openxmlformats.org/officeDocument/2006/relationships/hyperlink" Target="https://4ab.in/government-jobs/" TargetMode="External"/><Relationship Id="rId6" Type="http://schemas.openxmlformats.org/officeDocument/2006/relationships/hyperlink" Target="https://4ab.in/government-jobs/exams/" TargetMode="External"/><Relationship Id="rId7" Type="http://schemas.openxmlformats.org/officeDocument/2006/relationships/hyperlink" Target="https://4ab.in/government-jobs/chemistry/" TargetMode="External"/><Relationship Id="rId8" Type="http://schemas.openxmlformats.org/officeDocument/2006/relationships/hyperlink" Target="https://4ab.in/government-jobs/blog/" TargetMode="External"/><Relationship Id="rId9" Type="http://schemas.openxmlformats.org/officeDocument/2006/relationships/hyperlink" Target="https://4ab.in/government-jobs/" TargetMode="External"/><Relationship Id="rId10" Type="http://schemas.openxmlformats.org/officeDocument/2006/relationships/hyperlink" Target="https://4ab.in/government-jobs/" TargetMode="External"/><Relationship Id="rId11" Type="http://schemas.openxmlformats.org/officeDocument/2006/relationships/hyperlink" Target="https://4ab.in/examination-news/latest/" TargetMode="External"/><Relationship Id="rId12" Type="http://schemas.openxmlformats.org/officeDocument/2006/relationships/hyperlink" Target="https://4ab.in/examination-news/calendar/" TargetMode="External"/><Relationship Id="rId13" Type="http://schemas.openxmlformats.org/officeDocument/2006/relationships/hyperlink" Target="https://4ab.in/examination-news/latest/?e=admit-card" TargetMode="External"/><Relationship Id="rId14" Type="http://schemas.openxmlformats.org/officeDocument/2006/relationships/hyperlink" Target="https://4ab.in/examination-news/latest/?e=result" TargetMode="External"/><Relationship Id="rId15" Type="http://schemas.openxmlformats.org/officeDocument/2006/relationships/hyperlink" Target="https://4ab.in/examination-news/tier/ug/" TargetMode="External"/><Relationship Id="rId16" Type="http://schemas.openxmlformats.org/officeDocument/2006/relationships/hyperlink" Target="https://4ab.in/examination-news/tier/pg/" TargetMode="External"/><Relationship Id="rId17" Type="http://schemas.openxmlformats.org/officeDocument/2006/relationships/hyperlink" Target="https://4ab.in/examination-news/tier/research/" TargetMode="External"/><Relationship Id="rId18" Type="http://schemas.openxmlformats.org/officeDocument/2006/relationships/hyperlink" Target="https://4ab.in/examination-news/tier/school/" TargetMode="External"/><Relationship Id="rId19" Type="http://schemas.openxmlformats.org/officeDocument/2006/relationships/hyperlink" Target="https://4ab.in/examination-news/blog/" TargetMode="External"/><Relationship Id="rId20" Type="http://schemas.openxmlformats.org/officeDocument/2006/relationships/hyperlink" Target="https://4ab.in/examination-news/" TargetMode="External"/><Relationship Id="rId21" Type="http://schemas.openxmlformats.org/officeDocument/2006/relationships/hyperlink" Target="https://4ab.in/examination-news/" TargetMode="External"/><Relationship Id="rId22" Type="http://schemas.openxmlformats.org/officeDocument/2006/relationships/hyperlink" Target="https://4ab.in/educators/" TargetMode="External"/><Relationship Id="rId23" Type="http://schemas.openxmlformats.org/officeDocument/2006/relationships/image" Target="../media/brand_image-3-1.png"/><Relationship Id="rId24" Type="http://schemas.openxmlformats.org/officeDocument/2006/relationships/image" Target="../media/brand_image-3-2.png"/><Relationship Id="rId25" Type="http://schemas.openxmlformats.org/officeDocument/2006/relationships/image" Target="../media/brand_image-3-2.png"/><Relationship Id="rId26" Type="http://schemas.openxmlformats.org/officeDocument/2006/relationships/image" Target="../media/brand_image-3-2.png"/><Relationship Id="rId27" Type="http://schemas.openxmlformats.org/officeDocument/2006/relationships/image" Target="../media/brand_image-3-2.png"/><Relationship Id="rId28" Type="http://schemas.openxmlformats.org/officeDocument/2006/relationships/image" Target="../media/brand_image-3-2.png"/><Relationship Id="rId29" Type="http://schemas.openxmlformats.org/officeDocument/2006/relationships/image" Target="../media/brand_image-3-2.png"/><Relationship Id="rId30" Type="http://schemas.openxmlformats.org/officeDocument/2006/relationships/image" Target="../media/brand_image-3-8.png"/><Relationship Id="rId31" Type="http://schemas.openxmlformats.org/officeDocument/2006/relationships/image" Target="../media/brand_image-3-2.png"/><Relationship Id="rId32" Type="http://schemas.openxmlformats.org/officeDocument/2006/relationships/image" Target="../media/brand_image-3-10.png"/><Relationship Id="rId33" Type="http://schemas.openxmlformats.org/officeDocument/2006/relationships/image" Target="../media/brand_image-3-2.png"/><Relationship Id="rId34" Type="http://schemas.openxmlformats.org/officeDocument/2006/relationships/image" Target="../media/brand_image-3-2.png"/><Relationship Id="rId35" Type="http://schemas.openxmlformats.org/officeDocument/2006/relationships/image" Target="../media/brand_image-3-2.png"/><Relationship Id="rId36" Type="http://schemas.openxmlformats.org/officeDocument/2006/relationships/image" Target="../media/brand_image-3-2.png"/><Relationship Id="rId37" Type="http://schemas.openxmlformats.org/officeDocument/2006/relationships/image" Target="../media/brand_image-3-2.png"/><Relationship Id="rId38" Type="http://schemas.openxmlformats.org/officeDocument/2006/relationships/image" Target="../media/brand_image-3-2.png"/><Relationship Id="rId39" Type="http://schemas.openxmlformats.org/officeDocument/2006/relationships/image" Target="../media/brand_image-3-2.png"/><Relationship Id="rId40" Type="http://schemas.openxmlformats.org/officeDocument/2006/relationships/image" Target="../media/brand_image-3-2.png"/><Relationship Id="rId41" Type="http://schemas.openxmlformats.org/officeDocument/2006/relationships/image" Target="../media/brand_image-3-2.png"/><Relationship Id="rId42" Type="http://schemas.openxmlformats.org/officeDocument/2006/relationships/image" Target="../media/brand_image-3-20.png"/><Relationship Id="rId43" Type="http://schemas.openxmlformats.org/officeDocument/2006/relationships/image" Target="../media/brand_image-3-2.png"/><Relationship Id="rId44" Type="http://schemas.openxmlformats.org/officeDocument/2006/relationships/image" Target="../media/brand_image-3-2.png"/></Relationships>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chemistry-question-bank/" TargetMode="External"/><Relationship Id="rId4" Type="http://schemas.openxmlformats.org/officeDocument/2006/relationships/hyperlink" Target="https://4ab.in/educators/search/" TargetMode="External"/><Relationship Id="rId5" Type="http://schemas.openxmlformats.org/officeDocument/2006/relationships/hyperlink" Target="https://4ab.in/educators/topic/" TargetMode="External"/><Relationship Id="rId6" Type="http://schemas.openxmlformats.org/officeDocument/2006/relationships/hyperlink" Target="https://4ab.in/educators/?m=qb" TargetMode="External"/><Relationship Id="rId7" Type="http://schemas.openxmlformats.org/officeDocument/2006/relationships/hyperlink" Target="https://4ab.in/educators/chemistry-question-bank/#docs" TargetMode="External"/><Relationship Id="rId8" Type="http://schemas.openxmlformats.org/officeDocument/2006/relationships/hyperlink" Target="https://4ab.in/educators/chemistry-community/" TargetMode="External"/><Relationship Id="rId9" Type="http://schemas.openxmlformats.org/officeDocument/2006/relationships/hyperlink" Target="https://4ab.in/educators/analyse/" TargetMode="External"/><Relationship Id="rId10" Type="http://schemas.openxmlformats.org/officeDocument/2006/relationships/hyperlink" Target="https://4ab.in/educators/?m=qb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4-1.png"/><Relationship Id="rId13" Type="http://schemas.openxmlformats.org/officeDocument/2006/relationships/image" Target="../media/brand_image-4-2.png"/><Relationship Id="rId14" Type="http://schemas.openxmlformats.org/officeDocument/2006/relationships/image" Target="../media/brand_image-4-2.png"/><Relationship Id="rId15" Type="http://schemas.openxmlformats.org/officeDocument/2006/relationships/image" Target="../media/brand_image-4-2.png"/><Relationship Id="rId16" Type="http://schemas.openxmlformats.org/officeDocument/2006/relationships/image" Target="../media/brand_image-4-5.png"/><Relationship Id="rId17" Type="http://schemas.openxmlformats.org/officeDocument/2006/relationships/image" Target="../media/brand_image-4-2.png"/><Relationship Id="rId18" Type="http://schemas.openxmlformats.org/officeDocument/2006/relationships/image" Target="../media/brand_image-4-7.png"/><Relationship Id="rId19" Type="http://schemas.openxmlformats.org/officeDocument/2006/relationships/image" Target="../media/brand_image-4-8.png"/><Relationship Id="rId20" Type="http://schemas.openxmlformats.org/officeDocument/2006/relationships/image" Target="../media/brand_image-4-2.png"/><Relationship Id="rId21" Type="http://schemas.openxmlformats.org/officeDocument/2006/relationships/image" Target="../media/brand_image-4-10.png"/><Relationship Id="rId22" Type="http://schemas.openxmlformats.org/officeDocument/2006/relationships/image" Target="../media/brand_image-4-2.png"/><Relationship Id="rId23" Type="http://schemas.openxmlformats.org/officeDocument/2006/relationships/image" Target="../media/brand_image-4-12.png"/><Relationship Id="rId24" Type="http://schemas.openxmlformats.org/officeDocument/2006/relationships/image" Target="../media/brand_image-4-2.png"/><Relationship Id="rId25" Type="http://schemas.openxmlformats.org/officeDocument/2006/relationships/image" Target="../media/brand_image-4-14.png"/><Relationship Id="rId26" Type="http://schemas.openxmlformats.org/officeDocument/2006/relationships/image" Target="../media/brand_image-4-15.png"/><Relationship Id="rId27" Type="http://schemas.openxmlformats.org/officeDocument/2006/relationships/image" Target="../media/brand_image-4-2.png"/></Relationships>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5-1.png"/><Relationship Id="rId6" Type="http://schemas.openxmlformats.org/officeDocument/2006/relationships/image" Target="../media/brand_image-5-2.png"/><Relationship Id="rId7" Type="http://schemas.openxmlformats.org/officeDocument/2006/relationships/image" Target="../media/brand_image-5-3.png"/><Relationship Id="rId8" Type="http://schemas.openxmlformats.org/officeDocument/2006/relationships/image" Target="../media/brand_image-5-4.png"/><Relationship Id="rId9" Type="http://schemas.openxmlformats.org/officeDocument/2006/relationships/image" Target="../media/brand_image-5-5.png"/><Relationship Id="rId10" Type="http://schemas.openxmlformats.org/officeDocument/2006/relationships/image" Target="../media/brand_image-5-6.png"/><Relationship Id="rId11" Type="http://schemas.openxmlformats.org/officeDocument/2006/relationships/image" Target="../media/brand_image-5-7.png"/></Relationships>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molecular-symmetry/" TargetMode="External"/><Relationship Id="rId4" Type="http://schemas.openxmlformats.org/officeDocument/2006/relationships/hyperlink" Target="https://4ab.in/molecular-symmetry/" TargetMode="External"/><Relationship Id="rId5" Type="http://schemas.openxmlformats.org/officeDocument/2006/relationships/hyperlink" Target="https://4ab.in/molecular-point-groups/" TargetMode="External"/><Relationship Id="rId6" Type="http://schemas.openxmlformats.org/officeDocument/2006/relationships/hyperlink" Target="https://4ab.in/molecular-point-groups/" TargetMode="External"/><Relationship Id="rId7" Type="http://schemas.openxmlformats.org/officeDocument/2006/relationships/hyperlink" Target="https://4ab.in/crystal-structure/" TargetMode="External"/><Relationship Id="rId8" Type="http://schemas.openxmlformats.org/officeDocument/2006/relationships/hyperlink" Target="https://4ab.in/crystal-structure/" TargetMode="External"/><Relationship Id="rId9" Type="http://schemas.openxmlformats.org/officeDocument/2006/relationships/hyperlink" Target="https://4ab.in/crystal-space-groups/" TargetMode="External"/><Relationship Id="rId10" Type="http://schemas.openxmlformats.org/officeDocument/2006/relationships/hyperlink" Target="https://4ab.in/crystal-space-groups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6-1.png"/><Relationship Id="rId13" Type="http://schemas.openxmlformats.org/officeDocument/2006/relationships/image" Target="../media/brand_image-6-2.png"/><Relationship Id="rId14" Type="http://schemas.openxmlformats.org/officeDocument/2006/relationships/image" Target="../media/brand_image-6-3.png"/><Relationship Id="rId15" Type="http://schemas.openxmlformats.org/officeDocument/2006/relationships/image" Target="../media/brand_image-6-4.png"/><Relationship Id="rId16" Type="http://schemas.openxmlformats.org/officeDocument/2006/relationships/image" Target="../media/brand_image-6-5.png"/><Relationship Id="rId17" Type="http://schemas.openxmlformats.org/officeDocument/2006/relationships/image" Target="../media/brand_image-6-3.png"/><Relationship Id="rId18" Type="http://schemas.openxmlformats.org/officeDocument/2006/relationships/image" Target="../media/brand_image-6-7.png"/><Relationship Id="rId19" Type="http://schemas.openxmlformats.org/officeDocument/2006/relationships/image" Target="../media/brand_image-6-8.png"/><Relationship Id="rId20" Type="http://schemas.openxmlformats.org/officeDocument/2006/relationships/image" Target="../media/brand_image-6-3.png"/><Relationship Id="rId21" Type="http://schemas.openxmlformats.org/officeDocument/2006/relationships/image" Target="../media/brand_image-6-10.png"/><Relationship Id="rId22" Type="http://schemas.openxmlformats.org/officeDocument/2006/relationships/image" Target="../media/brand_image-6-11.png"/><Relationship Id="rId23" Type="http://schemas.openxmlformats.org/officeDocument/2006/relationships/image" Target="../media/brand_image-6-3.png"/><Relationship Id="rId24" Type="http://schemas.openxmlformats.org/officeDocument/2006/relationships/image" Target="../media/brand_image-6-3.png"/></Relationships>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periodic-table/" TargetMode="External"/><Relationship Id="rId4" Type="http://schemas.openxmlformats.org/officeDocument/2006/relationships/hyperlink" Target="https://4ab.in/periodic-table/" TargetMode="External"/><Relationship Id="rId5" Type="http://schemas.openxmlformats.org/officeDocument/2006/relationships/hyperlink" Target="https://4ab.in/chemistry-calculator/" TargetMode="External"/><Relationship Id="rId6" Type="http://schemas.openxmlformats.org/officeDocument/2006/relationships/hyperlink" Target="https://4ab.in/chemistry-calculator/" TargetMode="External"/><Relationship Id="rId7" Type="http://schemas.openxmlformats.org/officeDocument/2006/relationships/hyperlink" Target="https://4ab.in/chemistry-typing/" TargetMode="External"/><Relationship Id="rId8" Type="http://schemas.openxmlformats.org/officeDocument/2006/relationships/hyperlink" Target="https://4ab.in/chemistry-typing/" TargetMode="External"/><Relationship Id="rId9" Type="http://schemas.openxmlformats.org/officeDocument/2006/relationships/hyperlink" Target="https://4ab.in/educators/draw/" TargetMode="External"/><Relationship Id="rId10" Type="http://schemas.openxmlformats.org/officeDocument/2006/relationships/hyperlink" Target="https://4ab.in/educators/draw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7-1.png"/><Relationship Id="rId13" Type="http://schemas.openxmlformats.org/officeDocument/2006/relationships/image" Target="../media/brand_image-7-2.png"/><Relationship Id="rId14" Type="http://schemas.openxmlformats.org/officeDocument/2006/relationships/image" Target="../media/brand_image-7-3.png"/><Relationship Id="rId15" Type="http://schemas.openxmlformats.org/officeDocument/2006/relationships/image" Target="../media/brand_image-7-4.png"/><Relationship Id="rId16" Type="http://schemas.openxmlformats.org/officeDocument/2006/relationships/image" Target="../media/brand_image-7-5.png"/><Relationship Id="rId17" Type="http://schemas.openxmlformats.org/officeDocument/2006/relationships/image" Target="../media/brand_image-7-3.png"/><Relationship Id="rId18" Type="http://schemas.openxmlformats.org/officeDocument/2006/relationships/image" Target="../media/brand_image-7-7.png"/><Relationship Id="rId19" Type="http://schemas.openxmlformats.org/officeDocument/2006/relationships/image" Target="../media/brand_image-7-8.png"/><Relationship Id="rId20" Type="http://schemas.openxmlformats.org/officeDocument/2006/relationships/image" Target="../media/brand_image-7-3.png"/><Relationship Id="rId21" Type="http://schemas.openxmlformats.org/officeDocument/2006/relationships/image" Target="../media/brand_image-7-10.png"/><Relationship Id="rId22" Type="http://schemas.openxmlformats.org/officeDocument/2006/relationships/image" Target="../media/brand_image-7-11.png"/><Relationship Id="rId23" Type="http://schemas.openxmlformats.org/officeDocument/2006/relationships/image" Target="../media/brand_image-7-3.png"/><Relationship Id="rId24" Type="http://schemas.openxmlformats.org/officeDocument/2006/relationships/image" Target="../media/brand_image-7-3.png"/></Relationships>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tel:+919212142427" TargetMode="External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8-1.png"/><Relationship Id="rId6" Type="http://schemas.openxmlformats.org/officeDocument/2006/relationships/image" Target="../media/brand_image-8-2.png"/><Relationship Id="rId7" Type="http://schemas.openxmlformats.org/officeDocument/2006/relationships/image" Target="../media/brand_image-8-2.png"/><Relationship Id="rId8" Type="http://schemas.openxmlformats.org/officeDocument/2006/relationships/image" Target="../media/brand_image-8-4.png"/><Relationship Id="rId9" Type="http://schemas.openxmlformats.org/officeDocument/2006/relationships/image" Target="../media/brand_brand_phot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50292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6035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  ·  15+ Years Mentorship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1371600"/>
            <a:ext cx="15544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517904"/>
            <a:ext cx="6217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5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Gaseous State</a:t>
            </a:r>
            <a:endParaRPr lang="en-US" sz="3500" dirty="0"/>
          </a:p>
        </p:txBody>
      </p:sp>
      <p:sp>
        <p:nvSpPr>
          <p:cNvPr id="10" name="Text 8"/>
          <p:cNvSpPr/>
          <p:nvPr/>
        </p:nvSpPr>
        <p:spPr>
          <a:xfrm>
            <a:off x="502920" y="2212848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6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CSIR-NET PYQ Book</a:t>
            </a:r>
            <a:endParaRPr lang="en-US" sz="1326" dirty="0"/>
          </a:p>
        </p:txBody>
      </p:sp>
      <p:sp>
        <p:nvSpPr>
          <p:cNvPr id="11" name="Text 9"/>
          <p:cNvSpPr/>
          <p:nvPr/>
        </p:nvSpPr>
        <p:spPr>
          <a:xfrm>
            <a:off x="502920" y="259689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Previous-Year Questions · 25 with verified answers · Distractor Analysis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3-Slide Solutions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020824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EDEC"/>
          </a:solidFill>
          <a:ln w="9525">
            <a:solidFill>
              <a:srgbClr val="B83A3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20824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Distractor Analysis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538728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F1DE"/>
          </a:solidFill>
          <a:ln w="9525">
            <a:solidFill>
              <a:srgbClr val="C982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38728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Tricks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056632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56632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Sheets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3703320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CSIR-NET  ·  GATE  ·  IIT-JAM  —  1 Topics · 34 Real PYQs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4480560"/>
            <a:ext cx="603504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4553712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250" dirty="0"/>
          </a:p>
        </p:txBody>
      </p:sp>
      <p:pic>
        <p:nvPicPr>
          <p:cNvPr id="23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411480"/>
            <a:ext cx="1463040" cy="1463040"/>
          </a:xfrm>
          <a:prstGeom prst="rect">
            <a:avLst/>
          </a:prstGeom>
        </p:spPr>
      </p:pic>
      <p:pic>
        <p:nvPicPr>
          <p:cNvPr id="24" name="Mr. Aniket Bhardwaj" descr="Mr. Aniket Bhardwaj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2240280"/>
            <a:ext cx="1463040" cy="1463040"/>
          </a:xfrm>
          <a:prstGeom prst="rect">
            <a:avLst/>
          </a:prstGeom>
        </p:spPr>
      </p:pic>
      <p:sp>
        <p:nvSpPr>
          <p:cNvPr id="25" name="Brand handle"/>
          <p:cNvSpPr txBox="1"/>
          <p:nvPr/>
        </p:nvSpPr>
        <p:spPr>
          <a:xfrm>
            <a:off x="6949440" y="384048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FFFFFF"/>
                </a:solidFill>
                <a:latin typeface="Arial"/>
              </a:rPr>
              <a:t>Mr. Aniket Bhardwaj</a:t>
            </a:r>
          </a:p>
        </p:txBody>
      </p:sp>
      <p:sp>
        <p:nvSpPr>
          <p:cNvPr id="26" name="Brand handle"/>
          <p:cNvSpPr txBox="1"/>
          <p:nvPr/>
        </p:nvSpPr>
        <p:spPr>
          <a:xfrm>
            <a:off x="6949440" y="411480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E9BD6A"/>
                </a:solidFill>
                <a:latin typeface="Arial"/>
              </a:rPr>
              <a:t>@abcchemistry24</a:t>
            </a:r>
          </a:p>
        </p:txBody>
      </p:sp>
      <p:sp>
        <p:nvSpPr>
          <p:cNvPr id="27" name="Brand handle"/>
          <p:cNvSpPr txBox="1"/>
          <p:nvPr/>
        </p:nvSpPr>
        <p:spPr>
          <a:xfrm>
            <a:off x="6949440" y="438912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800" b="0" dirty="0">
                <a:solidFill>
                  <a:srgbClr val="B9C4E6"/>
                </a:solidFill>
                <a:latin typeface="Arial"/>
              </a:rPr>
              <a:t>Instagram · YouTube · Facebook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00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 Contents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Topics · 34 PYQs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74320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47472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Qs   E 7 · M 23 · H 4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822192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5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274320" y="4736592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Legend:  </a:t>
            </a:r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  </a:t>
            </a:r>
            <a:pPr algn="l" indent="0" marL="0">
              <a:buNone/>
            </a:pPr>
            <a:r>
              <a:rPr lang="en-US" sz="9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   </a:t>
            </a:r>
            <a:pPr algn="l" indent="0" marL="0"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  ·   </a:t>
            </a:r>
            <a:pPr algn="l" indent="0" marL="0">
              <a:buNone/>
            </a:pPr>
            <a:r>
              <a:rPr lang="en-US" sz="9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exam weightage (share of the chapter)</a:t>
            </a:r>
            <a:endParaRPr lang="en-US" sz="900" dirty="0"/>
          </a:p>
        </p:txBody>
      </p:sp>
      <p:sp>
        <p:nvSpPr>
          <p:cNvPr id="103" name="Shape 101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104" name="Brand handle"/>
          <p:cNvSpPr txBox="1"/>
          <p:nvPr/>
        </p:nvSpPr>
        <p:spPr>
          <a:xfrm>
            <a:off x="274320" y="4846320"/>
            <a:ext cx="5943600" cy="237744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00" b="1" dirty="0">
                <a:solidFill>
                  <a:srgbClr val="1B2A41"/>
                </a:solidFill>
                <a:latin typeface="Arial"/>
              </a:rPr>
              <a:t>( Mr. Aniket Bhardwaj By ABC Chemistry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Gaseous State – General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questions   ·   Easy 7  |  Medium 23  |  Hard 4   ·   PYQ frequency: Very High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α particles having speeds S₁ and S₂ have kinetic energies 1 and 2 MeV respectively; the relationship between S₁ and S₂ is 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S₁ = 2S₂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S₂ = 2S₁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S₂ = √(2) S₁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S₁ = √(2S₂)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S₂ = √(2) S₁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 ∝ speed²: E₂/E₁ = 2 = (S₂/S₁)² → S₂ = √2 S₁.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S₂ = √(2) S₁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S₁ = 2S₂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KE ∝ speed²: E₂/E₁ = 2 = (S₂/S₁)² → S₂ = √2 S₁.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S₂ = 2S₁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S₁ = √(2S₂)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Identify the speed distribution functions of Ne, Ar, and Kr with the curves in the figure below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Ne-A, Ar-B, Kr-C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Ne-B, Ar-C, Kr-A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Ne-C, Ar-B, Kr-A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Ne-C, Ar-A, Kr-B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Ne-C, Ar-B, Kr-A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a given T the distribution of a lighter gas is broader and peaks at higher speed (v_mp ∝ 1/√M). The curve peaking at the highest speed is Ne, the sharpest low-speed curve is Kr; Ar lies between — Ne-C, Ar-B, Kr-A as labelled in the figure.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Ne-C, Ar-B, Kr-A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Ne-A, Ar-B, Kr-C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At a given T the distribution of a lighter gas is broader and peaks at higher speed (v_mp ∝ 1/√M). The curve peaking at the highest speed is Ne, the sharpest low-speed curve is Kr; Ar lies between — Ne-C, Ar-B, Kr-A as labelled in the figure.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Ne-B, Ar-C, Kr-A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Ne-C, Ar-A, Kr-B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standard deviation of speed (σ_c) for Maxwell's distribution satisfies the relation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σ_c ∝ T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σ_c ∝ √(T)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σ_c ∝ 1/T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σ_c ∝ 1/√(T)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σ_c ∝ √(T)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characteristic speed scales as √(T/M), so the width σ_c = √(⟨c²⟩ − ⟨c⟩²) = √(3 − 8/π)·√(kT/m) ∝ √T.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σ_c ∝ √(T)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2015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σ_c ∝ T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Every characteristic speed scales as √(T/M), so the width σ_c = √(⟨c²⟩ − ⟨c⟩²) = √(3 − 8/π)·√(kT/m) ∝ √T.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σ_c ∝ 1/T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σ_c ∝ 1/√(T)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Entropy of a perfect gas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independent of V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proportional to V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proportional to ln V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proportional to V²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proportional to ln V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an ideal gas S = nR ln V + f(T): entropy increases logarithmically with volume (ΔS = nR ln(V₂/V₁) isothermally).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proportional to ln V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independent of V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For an ideal gas S = nR ln V + f(T): entropy increases logarithmically with volume (ΔS = nR ln(V₂/V₁) isothermally).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proportional to V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proportional to V²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molar residual entropy (in J/K) for solid OCS is close to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2.9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5.8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8.7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5.8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OCS can freeze with two orientations per site: S_res = R ln 2 = 5.76 J K⁻¹ mol⁻¹.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5.8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OCS can freeze with two orientations per site: S_res = R ln 2 = 5.76 J K⁻¹ mol⁻¹.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2.9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8.7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monoatomic perfect gas undergoes expansion from (p₁, V₁) to (p₂, V₂) under isothermal or adiabatic conditions. The pressure of the gas will fall more rapidly under adiabatic conditions because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∝ (1)/(V)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∝ (1)/(V⁷/5)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∝ (1)/(V³/2)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∝ (1)/(V⁵/3)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p ∝ (1)/(V⁵/3)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Reversible adiabatic: pV^γ = constant with γ = 5/3 for a monatomic gas, so p ∝ V^(−5/3), steeper than the isothermal p ∝ 1/V.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p ∝ (1)/(V⁵/3)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∝ (1)/(V)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Reversible adiabatic: pV^γ = constant with γ = 5/3 for a monatomic gas, so p ∝ V^(−5/3), steeper than the isothermal p ∝ 1/V.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∝ (1)/(V⁷/5)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∝ (1)/(V³/2)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virial expansion for a real gas can be written in either of the following forms: fracPVRT = 1 + B_P P + C_P P² + ⋯ = 1 + B_V V + C_V V² + ⋯ If B_V = α B_P the value of α would be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PV/RT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RT/PV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PV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RT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RT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Comparing the two leading corrections: B_P P ≈ B_V/V_m with V_m ≈ RT/P, i.e. B_V ≈ B_P RT → α = RT (as the question's notation intends).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RT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PV/RT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Comparing the two leading corrections: B_P P ≈ B_V/V_m with V_m ≈ RT/P, i.e. B_V ≈ B_P RT → α = RT (as the question's notation intends).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RT/PV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PV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mole each of H₂CO₃, and Na₂CO₃ are added to water to prepare one litre solution. The pH of the solution is.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6.37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8.31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10.25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8.31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H₂CO₃ + CO₃²⁻ → 2HCO₃⁻: the solution is essentially 2 M amphiprotic bicarbonate, pH = (pKa₁ + pKa₂)/2 = (6.37 + 10.25)/2 = 8.31.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8.31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6.37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H₂CO₃ + CO₃²⁻ → 2HCO₃⁻: the solution is essentially 2 M amphiprotic bicarbonate, pH = (pKa₁ + pKa₂)/2 = (6.37 + 10.25)/2 = 8.31.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10.25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1 mole of a monoatomic ideal gas, the relation between pressure (p), volume (V) and average molecular kinetic energy (varepsilon)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fracN_AvarepsilonV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fracN_Avarepsilon2V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frac2N_Avarepsilon3V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frac2N_A3Vvarepsilon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p = frac2N_Avarepsilon3V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 theory: pV = (2/3)N⟨ε⟩ → p = 2N_Aε/(3V) for one mole.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p = frac2N_Avarepsilon3V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fracN_AvarepsilonV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Kinetic theory: pV = (2/3)N⟨ε⟩ → p = 2N_Aε/(3V) for one mole.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fracN_Avarepsilon2V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frac2N_A3Vvarepsilon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2 L vessel containing 2 g of H₂ gas at 27°C is connected to a 2 L vessel containing 176 g of CO₂ gas at 27°C. Assuming ideal behaviour of H₂ and CO₂, the partial pressure of H₂ at equilibrium is ____ bar.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connection each gas occupies 4 L. H₂: 2 g = 1 mol → p = nRT/V = 1 × 0.08314 × 300/4 = 6.24 bar (CO₂, 4 mol, contributes 24.9 bar separately).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6.24 bar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 a given temperature and pressure, the ratio of the average speed of hydrogen gas to that of helium gas is approximately ____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⟨v⟩ ∝ 1/√M: ⟨v⟩(H₂)/⟨v⟩(He) = √(4/2) = √2 = 1.41.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1.41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the distribution of molecular velocities of gases, identify the correct order from following (where vₘₚ, vₐᵥ, vᵣₘₛ are the most probable velocity, average velocity, root mean square velocity, respectively):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vᵣₘₛ &gt; vₐᵥ &gt; vₘₚ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vₘₚ &gt; vᵣₘₛ &gt; vₐᵥ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vₐᵥ &gt; vᵣₘₛ &gt; vₘₚ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vₘₚ &gt; vₐᵥ &gt; vᵣₘₛ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vᵣₘₛ &gt; vₐᵥ &gt; vₘₚ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v_rms = √(3RT/M) &gt; v_av = √(8RT/πM) &gt; v_mp = √(2RT/M) (ratio 1.225 : 1.128 : 1).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vᵣₘₛ &gt; vₐᵥ &gt; vₘₚ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vₘₚ &gt; vᵣₘₛ &gt; vₐᵥ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v_rms = √(3RT/M) &gt; v_av = √(8RT/πM) &gt; v_mp = √(2RT/M) (ratio 1.225 : 1.128 : 1).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vₐᵥ &gt; vᵣₘₛ &gt; vₘₚ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vₘₚ &gt; vₐᵥ &gt; vᵣₘₛ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molar heat capacity at constant volume of a colourless gas is found to be 25 J mol⁻¹ K⁻¹ at room temperature. The gas must be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N₂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O₂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CO₂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SO₂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SO₂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J mol⁻¹ K⁻¹ ≈ 3R exceeds the 5/2 R (20.8) of diatomics, so the gas is triatomic with low-frequency bends contributing; SO₂ (bent, Cv ≈ 31, low-lying bend at 518 cm⁻¹) fits; CO₂ is linear with Cv ≈ 28 — the question's key selects SO₂.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SO₂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N₂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25 J mol⁻¹ K⁻¹ ≈ 3R exceeds the 5/2 R (20.8) of diatomics, so the gas is triatomic with low-frequency bends contributing; SO₂ (bent, Cv ≈ 31, low-lying bend at 518 cm⁻¹) fits; CO₂ is linear with Cv ≈ 28 — the question's key selects SO₂.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O₂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CO₂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Given that the most probable speed of oxygen gas is 1000 m s⁻¹, the mean/average speed (m s⁻¹) under the same conditions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1224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1128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886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816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1128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v_av/v_mp = √(8/π)/√2 = 1.128 → 1128 m s⁻¹.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1128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1224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v_av/v_mp = √(8/π)/√2 = 1.128 → 1128 m s⁻¹.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886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816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an ideal gas, the plot that is Nonlinear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PV vs T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PV vs P, at constant T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vs V, at constant T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ln P vs ln V at constant T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P vs V, at constant T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vs V at constant T is a hyperbola (PV = const). PV vs T is linear, PV vs P is a horizontal line, ln P vs ln V is a straight line of slope −1.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P vs V, at constant T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PV vs T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P vs V at constant T is a hyperbola (PV = const). PV vs T is linear, PV vs P is a horizontal line, ln P vs ln V is a straight line of slope −1.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PV vs P, at constant T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ln P vs ln V at constant T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Consider two identical containers, one with 1 mole of H₂ and the other with 1 mole of He. If the root-mean square (RMS) velocities of the two gases are the same, then the ratio of the temperature, T(H₂)/T(He)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1/√(2)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√(2)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1/2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v_rms = √(3RT/M): equal speeds need T/M equal → T(H₂)/T(He) = M(H₂)/M(He) = 2/4 = ½.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1/2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v_rms = √(3RT/M): equal speeds need T/M equal → T(H₂)/T(He) = M(H₂)/M(He) = 2/4 = ½.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1/√(2)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√(2)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 (i) Write the expression for the vibrational contribution to the total energy of CH₄(g) at 500 K. All the vibrational modes are active at this temperature. (ii) Calculate the total internal energy of 1 mole of the gas at this temperature. R = 8.314 J mol⁻¹ K⁻¹. IIT JAM 2011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CH₄ has 3N − 6 = 9 vibrational modes; if all are classically active each contributes RT (kinetic + potential): U_vib = 9RT. Total U = (3/2)RT + (3/2)RT + 9RT = 12RT = 12 × 8.314 × 500 = 49.9 kJ mol⁻¹.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U_vib = 9RT (classical); U_total = 12RT = 49.9 kJ mol⁻¹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Based on the principle of equipartition of energy, the molar heat capacity of CO₂ at constant volume Cᵥ,m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R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6R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6.5 R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9R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6.5 R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CO₂ is linear: translation 3/2 R + rotation R + 4 vibrational modes × R = 6.5R (classical equipartition).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6.5 R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R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CO₂ is linear: translation 3/2 R + rotation R + 4 vibrational modes × R = 6.5R (classical equipartition).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6R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9R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Maxwell probability distribution of molecular speeds for a gas is: F(v)dv = 4π v²((m)/(2π kT))³/2exp(-(mv²)/(2kT))dv where 'v' is the speed, 'm' the mass of the gas molecule and k the Boltzmann constant. (i) Use F(v) to show that the most probable speed vₘₚ is given by the expression. vₘₚ = ((2RT)/(M))¹/2 (ii) Use R = 8 J K⁻¹ mol⁻¹ in the above expression to calculate the vₘₚ for CH₄(g) at 127°C. IIT JAM 2012</a:t>
            </a:r>
            <a:endParaRPr lang="en-US" sz="850" dirty="0"/>
          </a:p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dF/dv = 0 → 2v − mv³/kT = 0 → v_mp = √(2kT/m) = √(2RT/M). For CH₄ (M = 0.016 kg) at 400 K: √(2 × 8 × 400/0.016) = √(4.0×10⁵) = 632 m s⁻¹.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v_mp = √(2RT/M); CH₄ at 400 K: 632 m s⁻¹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average speed of H₂, N₂ and O₂ gas molecules is in the order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 &gt; N₂ &gt; O₂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O₂ &gt; N₂ &gt; H₂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H₂O₂ &gt; N₂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N₂ &gt; O₂ &gt; H₂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H₂ &gt; N₂ &gt; O₂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⟨v⟩ ∝ 1/√M: H₂ (2) &gt; N₂ (28) &gt; O₂ (32).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H₂ &gt; N₂ &gt; O₂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O₂ &gt; N₂ &gt; H₂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⟨v⟩ ∝ 1/√M: H₂ (2) &gt; N₂ (28) &gt; O₂ (32).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H₂O₂ &gt; N₂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N₂ &gt; O₂ &gt; H₂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According to the equipartition principle of energy, the molar heat capacity at constant volume for CO₂(g), SO₂(g) and H₂O(g) follows the trend: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CO₂ = SO₂ = H₂O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CO₂ &gt; SO₂ = H₂O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H₂O &gt; SO₂ = CO₂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CO₂ = SO₂ &gt; H₂O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H₂O &gt; SO₂ = CO₂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Equipartition without vibration: linear CO₂ has 3 translational + 2 rotational → Cv = 5/2 R; bent SO₂ and H₂O have 3 rotational → 3R. So H₂O = SO₂ &gt; CO₂.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H₂O &gt; SO₂ = CO₂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CO₂ = SO₂ = H₂O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Equipartition without vibration: linear CO₂ has 3 translational + 2 rotational → Cv = 5/2 R; bent SO₂ and H₂O have 3 rotational → 3R. So H₂O = SO₂ &gt; CO₂.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CO₂ &gt; SO₂ = H₂O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CO₂ = SO₂ &gt; H₂O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According to the equipartition principle, the predicted high temperature limiting value of the molar heat capacity at constant volume for C₂H₂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5.5 R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6.0 R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9.0 R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9.5 R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9.5 R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C₂H₂ is linear with 4 atoms: translation 3/2 R, rotation R, vibration (3N − 5 = 7 modes) 7R → 9.5 R.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9.5 R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5.5 R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C₂H₂ is linear with 4 atoms: translation 3/2 R, rotation R, vibration (3N − 5 = 7 modes) 7R → 9.5 R.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6.0 R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9.0 R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gas phase, the ratio of excluded volume to molecular volume for a spherical molecule is ____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spheres of radius r cannot approach closer than 2r; excluded volume per pair = (4/3)π(2r)³ = 8 × molecular volume, i.e. 4 molecular volumes per molecule (b = 4N_A v_mol).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4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an ideal monoatomic gas, the speed of sound is given by √((5RT)/(3M)). If the speed of sound in argon at 25^circC is 1245 km h⁻¹, the root mean square velocity in ms⁻¹ is ______. 18. The relationship between the van der Waals ‘b’ coefficient of N₂ and O₂ is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b(N₂)=b(O₂)=0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b(N₂)=b(O₂)≠ 0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b(N₂)&gt;b(O₂)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b(N₂)&lt;b(O₂)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v_rms/c_sound = √(3RT/M)/√(5RT/3M) = √(9/5) = 1.342. 1245 km h⁻¹ = 345.8 m s⁻¹ → v_rms = 464 m s⁻¹. Second part: N₂ is slightly larger than O₂ (b = 0.039 vs 0.032 L mol⁻¹), so b(N₂) &gt; b(O₂).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v_rms = 464 m s⁻¹; b(N₂) &gt; b(O₂) (c)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relationship between the van der Waals 'b' coefficient of N₂ and O₂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b(N₂) = b(O₂) = 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b(N₂) = b(O₂) ≠ 0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b(N₂) &gt; b(O₂)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b(N₂) &lt; b(O₂)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b(N₂) &gt; b(O₂)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measures molecular size; N₂ (bond 110 pm, larger electron cloud) has b = 0.0391 L mol⁻¹ versus 0.0318 for O₂.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b(N₂) &gt; b(O₂)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b(N₂) = b(O₂) = 0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b measures molecular size; N₂ (bond 110 pm, larger electron cloud) has b = 0.0391 L mol⁻¹ versus 0.0318 for O₂.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b(N₂) = b(O₂) ≠ 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b(N₂) &lt; b(O₂)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the kinetic theory of gases, the ratio of most probable speed (Cₘₚ) to root mean square speed (Cᵣₘₛ)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√(3)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√(2)/√(3)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√(3)/√(2)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3/√(2)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√(2)/√(3)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C_mp/C_rms = √(2RT/M)/√(3RT/M) = √(2/3).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√(2)/√(3)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√(3)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C_mp/C_rms = √(2RT/M)/√(3RT/M) = √(2/3).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√(3)/√(2)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3/√(2)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Cu(s) + 4H⁺(aq) + 2NO₃⁻(aq) → 2NO₂(g) + Cu²⁺(aq) + 2H₂O(l) In the above reaction at 1 atm and 298 K, if 6.36 g of copper is used. Assuming ideal gas behavior, the volume of NO₂ produced in liters is ____. [Given: atomic mass of Cu is 63.6; R = 0.0821 L atm K⁻¹ mol⁻¹] IIT JAM 2017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6.36/63.6 = 0.100 mol Cu → 0.200 mol NO₂. V = nRT/p = 0.200 × 0.0821 × 298/1 = 4.89 L.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4.89 L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behavior of Cl₂ is closest to ideal gas behavior at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°C and 10.0 atm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°C and 0.50 atm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°C and 0.50 atm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–100 °C and 10.0 atm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200 °C and 0.50 atm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Gases approach ideality at high temperature and low pressure: 200 °C and 0.50 atm.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200 °C and 0.50 atm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°C and 10.0 atm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Gases approach ideality at high temperature and low pressure: 200 °C and 0.50 atm.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°C and 0.50 atm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–100 °C and 10.0 atm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Assuming ideal gas behavior, the density of O₂ gas at 300 K and 1.0 atm is ____ g L⁻¹ (rounded up to two decimal places). [R = 0.082 L atm mol⁻¹ K⁻¹, molar mass of O₂ = 32]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ρ = pM/RT = 1.0 × 32/(0.082 × 300) = 1.30 g L⁻¹.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1.30 g L⁻¹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According to the kinetic theory of gases, the ratio of the root mean square velocity of molecular oxygen and molecular hydrogen at 300 K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: 1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: 2√(2)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: 4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: 16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1 : 4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v_rms ∝ 1/√M: √(2/32) = 1/4 → 1 : 4.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1 : 4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: 1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v_rms ∝ 1/√M: √(2/32) = 1/4 → 1 : 4.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: 2√(2)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: 16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unit of the constant ‘a’ in van der Waals equation of state of a real gas can be expressed as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m⁶ Pa mol⁻²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m⁶ J mol⁻²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m³ Pa mol⁻²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m³ J mol⁻² IIT JAM 2020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m⁶ Pa mol⁻²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(p + an²/V²), an²/V² must be a pressure: a has units Pa m⁶ mol⁻² (= J m³ mol⁻²).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m⁶ Pa mol⁻²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m⁶ J mol⁻²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In (p + an²/V²), an²/V² must be a pressure: a has units Pa m⁶ mol⁻² (= J m³ mol⁻²).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m³ Pa mol⁻²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m³ J mol⁻² IIT JAM 2020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32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the root mean square speed of hydrogen gas at a particular temperature is 1900 m s⁻¹, then the root mean square speed of nitrogen gas at the same temperature, in m s⁻¹ (rounded off to the nearest integer), is ____. (Given: atomic mass of H is 1 g mol⁻¹; atomic mass of N is 14 g mol⁻¹)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v_rms ∝ 1/√M: 1900 × √(2/28) = 1900 × 0.267 = 508 m s⁻¹.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508 m s⁻¹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Q32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volume correction factor for a non-ideal gas in terms of critical pressure (p_c), critical molar volume (V_c), critical temperature (T_c) and gas constant (R)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(8p_cV_c)/(3T_c)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(RT_c)/(8p_c)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3p_cV_c²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(27R²T_c²)/(64p_c)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(RT_c)/(8p_c)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 der Waals critical constants: V_c = 3b, T_c = 8a/27Rb, p_c = a/27b² → b = RT_c/(8p_c) (also V_c/3).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(RT_c)/(8p_c)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(8p_cV_c)/(3T_c)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van der Waals critical constants: V_c = 3b, T_c = 8a/27Rb, p_c = a/27b² → b = RT_c/(8p_c) (also V_c/3).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3p_cV_c²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(27R²T_c²)/(64p_c)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Maxwell-Boltzmann distribution f(vₓ) of one-dimensional velocities vₓ at temperature T is [Given: A is a normalization constant such that ∫₋∞^∞ f(vₓ) dvₓ = 1 and k_B is the Boltzmann constant]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Aexp(-mvₓ²/2k_BT)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Aexp(-mvₓ²/k_BT)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Avₓ²exp(-mvₓ²/2k_BT)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Avₓ²exp(-mvₓ²/k_BT)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High · 8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Aexp(-mvₓ²/2k_BT)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one-dimensional Maxwell distribution is a Gaussian in velocity: f(vₓ) = (m/2πk_BT)^½ exp(−mvₓ²/2k_BT); the v² factor appears only for the three-dimensional speed distribution.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Aexp(-mvₓ²/2k_BT)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v_mp : ⟨v⟩ : v_rms = 1 : 1.128 : 1.225.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 attracts (Z&lt;1), b bulks (Z&gt;1)'.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Gaseous State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34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Aexp(-mvₓ²/k_BT)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The one-dimensional Maxwell distribution is a Gaussian in velocity: f(vₓ) = (m/2πk_BT)^½ exp(−mvₓ²/2k_BT); the v² factor appears only for the three-dimensional speed distribution.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Avₓ²exp(-mvₓ²/2k_BT)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Using molar mass in g in √(3RT/M) — M must be in kg mol⁻¹ with R = 8.314.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Avₓ²exp(-mvₓ²/k_BT)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At the Boyle temperature Z ≈ 1 over a wide low-pressure range.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Gaseous State – General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gas pV = nRT; real gases via van der Waals (p + an²/V²)(V − nb) = nRT; compressibility Z = pV/nRT; critical constants Vc = 3b, Tc = 8a/27Rb, pc = a/27b². Maxwell distribution gives ⟨v⟩, v_rms, v_mp.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= pV/nRT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Tc = 8a/27Rb, pc = a/27b², Vc = 3b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v_rms = √(3RT/M), ⟨v⟩ = √(8RT/πM), v_mp = √(2RT/M)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Boyle temperature T_B = a/Rb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 &lt; 1 vs Z &gt; 1 regions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constants from a, b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 free path and collision frequency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 ratios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molar mass in g in √(3RT/M) — M must be in kg mol⁻¹ with R = 8.314.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Boyle temperature Z ≈ 1 over a wide low-pressure range.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   Q2   Q3   Q4   Q5   Q6   Q7   Q8   Q9   Q10   Q11   Q12   Q13   Q14   …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4 question(s) next session on Gaseous State – General.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  <p:pic>
        <p:nvPicPr>
          <p:cNvPr id="31" name="ABC Chemistry logo" descr="ABC Chemistry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41148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STUDENTS AND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and Examination News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track of every notification in one place.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14984"/>
            <a:ext cx="3497580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landmark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0060" y="1104138"/>
            <a:ext cx="288036" cy="28803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36676" y="1069848"/>
            <a:ext cx="2880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</a:t>
            </a:r>
            <a:endParaRPr lang="en-US" sz="1725" dirty="0"/>
          </a:p>
        </p:txBody>
      </p:sp>
      <p:sp>
        <p:nvSpPr>
          <p:cNvPr id="12" name="Text 5"/>
          <p:cNvSpPr/>
          <p:nvPr/>
        </p:nvSpPr>
        <p:spPr>
          <a:xfrm>
            <a:off x="48006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vacancies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government-job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0060" y="1467612"/>
            <a:ext cx="1577340" cy="40462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12598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category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government-jobs/"/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125980" y="1467612"/>
            <a:ext cx="1577340" cy="40462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8006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state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government-jobs/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80060" y="1927098"/>
            <a:ext cx="1577340" cy="404622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12598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</a:t>
            </a:r>
            <a:endParaRPr lang="en-US" sz="1125" dirty="0"/>
          </a:p>
        </p:txBody>
      </p:sp>
      <p:pic>
        <p:nvPicPr>
          <p:cNvPr id="19" name="Image 4" descr="clear.png">
            <a:hlinkClick r:id="rId6" tooltip="https://4ab.in/government-jobs/exam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25980" y="1927098"/>
            <a:ext cx="1577340" cy="404622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48006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jobs</a:t>
            </a:r>
            <a:endParaRPr lang="en-US" sz="1125" dirty="0"/>
          </a:p>
        </p:txBody>
      </p:sp>
      <p:pic>
        <p:nvPicPr>
          <p:cNvPr id="21" name="Image 5" descr="clear.png">
            <a:hlinkClick r:id="rId7" tooltip="https://4ab.in/government-jobs/chemistry/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0060" y="2386584"/>
            <a:ext cx="1577340" cy="404622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212598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Blog</a:t>
            </a:r>
            <a:endParaRPr lang="en-US" sz="1125" dirty="0"/>
          </a:p>
        </p:txBody>
      </p:sp>
      <p:pic>
        <p:nvPicPr>
          <p:cNvPr id="23" name="Image 6" descr="clear.png">
            <a:hlinkClick r:id="rId8" tooltip="https://4ab.in/government-jobs/blog/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125980" y="2386584"/>
            <a:ext cx="1577340" cy="404622"/>
          </a:xfrm>
          <a:prstGeom prst="rect">
            <a:avLst/>
          </a:prstGeom>
        </p:spPr>
      </p:pic>
      <p:sp>
        <p:nvSpPr>
          <p:cNvPr id="24" name="Shape 11"/>
          <p:cNvSpPr/>
          <p:nvPr/>
        </p:nvSpPr>
        <p:spPr>
          <a:xfrm>
            <a:off x="480060" y="2880360"/>
            <a:ext cx="3223260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7" descr="QR code for https://4ab.in/government-jobs/">
            <a:hlinkClick r:id="rId9" tooltip="https://4ab.in/government-jobs/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62356" y="2948940"/>
            <a:ext cx="1179576" cy="1179576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1851660" y="322326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27" name="Text 13"/>
          <p:cNvSpPr/>
          <p:nvPr/>
        </p:nvSpPr>
        <p:spPr>
          <a:xfrm>
            <a:off x="1851660" y="3497580"/>
            <a:ext cx="1783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4ab.in/government-jobs</a:t>
            </a:r>
            <a:endParaRPr lang="en-US" sz="1125" dirty="0"/>
          </a:p>
        </p:txBody>
      </p:sp>
      <p:pic>
        <p:nvPicPr>
          <p:cNvPr id="28" name="Image 8" descr="clear.png">
            <a:hlinkClick r:id="rId10" tooltip="https://4ab.in/government-jobs/"/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851660" y="3497580"/>
            <a:ext cx="1783080" cy="246888"/>
          </a:xfrm>
          <a:prstGeom prst="rect">
            <a:avLst/>
          </a:prstGeom>
        </p:spPr>
      </p:pic>
      <p:sp>
        <p:nvSpPr>
          <p:cNvPr id="29" name="Shape 14"/>
          <p:cNvSpPr/>
          <p:nvPr/>
        </p:nvSpPr>
        <p:spPr>
          <a:xfrm>
            <a:off x="3943350" y="1014984"/>
            <a:ext cx="4855464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0" name="Image 9" descr="ic/newspaper-14204F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80510" y="1104138"/>
            <a:ext cx="288036" cy="288036"/>
          </a:xfrm>
          <a:prstGeom prst="rect">
            <a:avLst/>
          </a:prstGeom>
        </p:spPr>
      </p:pic>
      <p:sp>
        <p:nvSpPr>
          <p:cNvPr id="31" name="Text 15"/>
          <p:cNvSpPr/>
          <p:nvPr/>
        </p:nvSpPr>
        <p:spPr>
          <a:xfrm>
            <a:off x="4437126" y="1069848"/>
            <a:ext cx="423824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</a:t>
            </a:r>
            <a:endParaRPr lang="en-US" sz="1725" dirty="0"/>
          </a:p>
        </p:txBody>
      </p:sp>
      <p:sp>
        <p:nvSpPr>
          <p:cNvPr id="32" name="Text 16"/>
          <p:cNvSpPr/>
          <p:nvPr/>
        </p:nvSpPr>
        <p:spPr>
          <a:xfrm>
            <a:off x="4080510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updates</a:t>
            </a:r>
            <a:endParaRPr lang="en-US" sz="1125" dirty="0"/>
          </a:p>
        </p:txBody>
      </p:sp>
      <p:pic>
        <p:nvPicPr>
          <p:cNvPr id="33" name="Image 10" descr="clear.png">
            <a:hlinkClick r:id="rId11" tooltip="https://4ab.in/examination-news/latest/"/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080510" y="1467612"/>
            <a:ext cx="1481328" cy="404622"/>
          </a:xfrm>
          <a:prstGeom prst="rect">
            <a:avLst/>
          </a:prstGeom>
        </p:spPr>
      </p:pic>
      <p:sp>
        <p:nvSpPr>
          <p:cNvPr id="34" name="Text 17"/>
          <p:cNvSpPr/>
          <p:nvPr/>
        </p:nvSpPr>
        <p:spPr>
          <a:xfrm>
            <a:off x="5630418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calendar</a:t>
            </a:r>
            <a:endParaRPr lang="en-US" sz="1125" dirty="0"/>
          </a:p>
        </p:txBody>
      </p:sp>
      <p:pic>
        <p:nvPicPr>
          <p:cNvPr id="35" name="Image 11" descr="clear.png">
            <a:hlinkClick r:id="rId12" tooltip="https://4ab.in/examination-news/calendar/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630418" y="1467612"/>
            <a:ext cx="1481328" cy="404622"/>
          </a:xfrm>
          <a:prstGeom prst="rect">
            <a:avLst/>
          </a:prstGeom>
        </p:spPr>
      </p:pic>
      <p:sp>
        <p:nvSpPr>
          <p:cNvPr id="36" name="Text 18"/>
          <p:cNvSpPr/>
          <p:nvPr/>
        </p:nvSpPr>
        <p:spPr>
          <a:xfrm>
            <a:off x="7180326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 cards</a:t>
            </a:r>
            <a:endParaRPr lang="en-US" sz="1125" dirty="0"/>
          </a:p>
        </p:txBody>
      </p:sp>
      <p:pic>
        <p:nvPicPr>
          <p:cNvPr id="37" name="Image 12" descr="clear.png">
            <a:hlinkClick r:id="rId13" tooltip="https://4ab.in/examination-news/latest/?e=admit-card"/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180326" y="1467612"/>
            <a:ext cx="1481328" cy="404622"/>
          </a:xfrm>
          <a:prstGeom prst="rect">
            <a:avLst/>
          </a:prstGeom>
        </p:spPr>
      </p:pic>
      <p:sp>
        <p:nvSpPr>
          <p:cNvPr id="38" name="Text 19"/>
          <p:cNvSpPr/>
          <p:nvPr/>
        </p:nvSpPr>
        <p:spPr>
          <a:xfrm>
            <a:off x="4080510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125" dirty="0"/>
          </a:p>
        </p:txBody>
      </p:sp>
      <p:pic>
        <p:nvPicPr>
          <p:cNvPr id="39" name="Image 13" descr="clear.png">
            <a:hlinkClick r:id="rId14" tooltip="https://4ab.in/examination-news/latest/?e=result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080510" y="1927098"/>
            <a:ext cx="1481328" cy="404622"/>
          </a:xfrm>
          <a:prstGeom prst="rect">
            <a:avLst/>
          </a:prstGeom>
        </p:spPr>
      </p:pic>
      <p:sp>
        <p:nvSpPr>
          <p:cNvPr id="40" name="Text 20"/>
          <p:cNvSpPr/>
          <p:nvPr/>
        </p:nvSpPr>
        <p:spPr>
          <a:xfrm>
            <a:off x="5630418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entrance exams</a:t>
            </a:r>
            <a:endParaRPr lang="en-US" sz="1125" dirty="0"/>
          </a:p>
        </p:txBody>
      </p:sp>
      <p:pic>
        <p:nvPicPr>
          <p:cNvPr id="41" name="Image 14" descr="clear.png">
            <a:hlinkClick r:id="rId15" tooltip="https://4ab.in/examination-news/tier/ug/"/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30418" y="1927098"/>
            <a:ext cx="1481328" cy="404622"/>
          </a:xfrm>
          <a:prstGeom prst="rect">
            <a:avLst/>
          </a:prstGeom>
        </p:spPr>
      </p:pic>
      <p:sp>
        <p:nvSpPr>
          <p:cNvPr id="42" name="Text 21"/>
          <p:cNvSpPr/>
          <p:nvPr/>
        </p:nvSpPr>
        <p:spPr>
          <a:xfrm>
            <a:off x="7180326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entrance exams</a:t>
            </a:r>
            <a:endParaRPr lang="en-US" sz="1125" dirty="0"/>
          </a:p>
        </p:txBody>
      </p:sp>
      <p:pic>
        <p:nvPicPr>
          <p:cNvPr id="43" name="Image 15" descr="clear.png">
            <a:hlinkClick r:id="rId16" tooltip="https://4ab.in/examination-news/tier/pg/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180326" y="1927098"/>
            <a:ext cx="1481328" cy="404622"/>
          </a:xfrm>
          <a:prstGeom prst="rect">
            <a:avLst/>
          </a:prstGeom>
        </p:spPr>
      </p:pic>
      <p:sp>
        <p:nvSpPr>
          <p:cNvPr id="44" name="Text 22"/>
          <p:cNvSpPr/>
          <p:nvPr/>
        </p:nvSpPr>
        <p:spPr>
          <a:xfrm>
            <a:off x="4080510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NET, SET &amp; PhD exams</a:t>
            </a:r>
            <a:endParaRPr lang="en-US" sz="1125" dirty="0"/>
          </a:p>
        </p:txBody>
      </p:sp>
      <p:pic>
        <p:nvPicPr>
          <p:cNvPr id="45" name="Image 16" descr="clear.png">
            <a:hlinkClick r:id="rId17" tooltip="https://4ab.in/examination-news/tier/research/"/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080510" y="2386584"/>
            <a:ext cx="1481328" cy="404622"/>
          </a:xfrm>
          <a:prstGeom prst="rect">
            <a:avLst/>
          </a:prstGeom>
        </p:spPr>
      </p:pic>
      <p:sp>
        <p:nvSpPr>
          <p:cNvPr id="46" name="Text 23"/>
          <p:cNvSpPr/>
          <p:nvPr/>
        </p:nvSpPr>
        <p:spPr>
          <a:xfrm>
            <a:off x="5630418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board exams</a:t>
            </a:r>
            <a:endParaRPr lang="en-US" sz="1125" dirty="0"/>
          </a:p>
        </p:txBody>
      </p:sp>
      <p:pic>
        <p:nvPicPr>
          <p:cNvPr id="47" name="Image 17" descr="clear.png">
            <a:hlinkClick r:id="rId18" tooltip="https://4ab.in/examination-news/tier/school/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30418" y="2386584"/>
            <a:ext cx="1481328" cy="404622"/>
          </a:xfrm>
          <a:prstGeom prst="rect">
            <a:avLst/>
          </a:prstGeom>
        </p:spPr>
      </p:pic>
      <p:sp>
        <p:nvSpPr>
          <p:cNvPr id="48" name="Text 24"/>
          <p:cNvSpPr/>
          <p:nvPr/>
        </p:nvSpPr>
        <p:spPr>
          <a:xfrm>
            <a:off x="7180326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 Blog</a:t>
            </a:r>
            <a:endParaRPr lang="en-US" sz="1125" dirty="0"/>
          </a:p>
        </p:txBody>
      </p:sp>
      <p:pic>
        <p:nvPicPr>
          <p:cNvPr id="49" name="Image 18" descr="clear.png">
            <a:hlinkClick r:id="rId19" tooltip="https://4ab.in/examination-news/blog/"/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180326" y="2386584"/>
            <a:ext cx="1481328" cy="404622"/>
          </a:xfrm>
          <a:prstGeom prst="rect">
            <a:avLst/>
          </a:prstGeom>
        </p:spPr>
      </p:pic>
      <p:sp>
        <p:nvSpPr>
          <p:cNvPr id="50" name="Shape 25"/>
          <p:cNvSpPr/>
          <p:nvPr/>
        </p:nvSpPr>
        <p:spPr>
          <a:xfrm>
            <a:off x="4080510" y="2880360"/>
            <a:ext cx="4581144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51" name="Image 19" descr="QR code for https://4ab.in/examination-news/">
            <a:hlinkClick r:id="rId20" tooltip="https://4ab.in/examination-news/"/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162806" y="2948940"/>
            <a:ext cx="1179576" cy="1179576"/>
          </a:xfrm>
          <a:prstGeom prst="rect">
            <a:avLst/>
          </a:prstGeom>
        </p:spPr>
      </p:pic>
      <p:sp>
        <p:nvSpPr>
          <p:cNvPr id="52" name="Text 26"/>
          <p:cNvSpPr/>
          <p:nvPr/>
        </p:nvSpPr>
        <p:spPr>
          <a:xfrm>
            <a:off x="5452110" y="3223260"/>
            <a:ext cx="31409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53" name="Text 27"/>
          <p:cNvSpPr/>
          <p:nvPr/>
        </p:nvSpPr>
        <p:spPr>
          <a:xfrm>
            <a:off x="5452110" y="3497580"/>
            <a:ext cx="31409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4ab.in/examination-news</a:t>
            </a:r>
            <a:endParaRPr lang="en-US" sz="1125" dirty="0"/>
          </a:p>
        </p:txBody>
      </p:sp>
      <p:pic>
        <p:nvPicPr>
          <p:cNvPr id="54" name="Image 20" descr="clear.png">
            <a:hlinkClick r:id="rId21" tooltip="https://4ab.in/examination-news/"/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452110" y="3497580"/>
            <a:ext cx="3140964" cy="246888"/>
          </a:xfrm>
          <a:prstGeom prst="rect">
            <a:avLst/>
          </a:prstGeom>
        </p:spPr>
      </p:pic>
      <p:sp>
        <p:nvSpPr>
          <p:cNvPr id="55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6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7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Vacancies, admit cards, results and exam dates: all in one place</a:t>
            </a:r>
            <a:endParaRPr lang="en-US" sz="1275" dirty="0"/>
          </a:p>
        </p:txBody>
      </p:sp>
      <p:sp>
        <p:nvSpPr>
          <p:cNvPr id="58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9" name="Image 21" descr="clear.png">
            <a:hlinkClick r:id="rId22" tooltip="https://4ab.in/educators/"/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from the Question Bank, one question at a time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questions, teach them in class, then take them with you.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search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770" y="1165860"/>
            <a:ext cx="260604" cy="26060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54380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Find questions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445770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educators/chemistry-question-bank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770" y="1556766"/>
            <a:ext cx="1783080" cy="36347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45770" y="1981962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search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educators/search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5770" y="1981962"/>
            <a:ext cx="1783080" cy="363474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45770" y="2407158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packs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educators/topic/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5770" y="2407158"/>
            <a:ext cx="1783080" cy="363474"/>
          </a:xfrm>
          <a:prstGeom prst="rect">
            <a:avLst/>
          </a:prstGeom>
        </p:spPr>
      </p:pic>
      <p:sp>
        <p:nvSpPr>
          <p:cNvPr id="18" name="Shape 8"/>
          <p:cNvSpPr/>
          <p:nvPr/>
        </p:nvSpPr>
        <p:spPr>
          <a:xfrm>
            <a:off x="2414016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9" name="Image 4" descr="ic/presentation-14204F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6886" y="1165860"/>
            <a:ext cx="260604" cy="260604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2825496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Teach one by one</a:t>
            </a:r>
            <a:endParaRPr lang="en-US" sz="1350" dirty="0"/>
          </a:p>
        </p:txBody>
      </p:sp>
      <p:sp>
        <p:nvSpPr>
          <p:cNvPr id="21" name="Text 10"/>
          <p:cNvSpPr/>
          <p:nvPr/>
        </p:nvSpPr>
        <p:spPr>
          <a:xfrm>
            <a:off x="2516886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pic>
        <p:nvPicPr>
          <p:cNvPr id="22" name="Image 5" descr="clear.png">
            <a:hlinkClick r:id="rId6" tooltip="https://4ab.in/educators/?m=qb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6886" y="1556766"/>
            <a:ext cx="1783080" cy="363474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2516886" y="1988820"/>
            <a:ext cx="1783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each question to students on the board, in your own order.</a:t>
            </a:r>
            <a:endParaRPr lang="en-US" sz="1125" dirty="0"/>
          </a:p>
        </p:txBody>
      </p:sp>
      <p:sp>
        <p:nvSpPr>
          <p:cNvPr id="24" name="Shape 12"/>
          <p:cNvSpPr/>
          <p:nvPr/>
        </p:nvSpPr>
        <p:spPr>
          <a:xfrm>
            <a:off x="4485132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6" descr="ic/downloa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88002" y="1165860"/>
            <a:ext cx="260604" cy="260604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4896612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Export</a:t>
            </a:r>
            <a:endParaRPr lang="en-US" sz="1350" dirty="0"/>
          </a:p>
        </p:txBody>
      </p:sp>
      <p:sp>
        <p:nvSpPr>
          <p:cNvPr id="27" name="Text 14"/>
          <p:cNvSpPr/>
          <p:nvPr/>
        </p:nvSpPr>
        <p:spPr>
          <a:xfrm>
            <a:off x="4588002" y="1556766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PPTX, DOCX, PNG (zip), HTML, Markdown</a:t>
            </a:r>
            <a:endParaRPr lang="en-US" sz="1125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25" dirty="0">
                <a:solidFill>
                  <a:srgbClr val="A052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paper home after class.</a:t>
            </a:r>
            <a:endParaRPr lang="en-US" sz="1125" dirty="0"/>
          </a:p>
        </p:txBody>
      </p:sp>
      <p:sp>
        <p:nvSpPr>
          <p:cNvPr id="28" name="Shape 15"/>
          <p:cNvSpPr/>
          <p:nvPr/>
        </p:nvSpPr>
        <p:spPr>
          <a:xfrm>
            <a:off x="342900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9" name="Image 7" descr="ic/file-text-14204F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5770" y="3188970"/>
            <a:ext cx="246888" cy="246888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768096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papers</a:t>
            </a:r>
            <a:endParaRPr lang="en-US" sz="1200" dirty="0"/>
          </a:p>
        </p:txBody>
      </p:sp>
      <p:pic>
        <p:nvPicPr>
          <p:cNvPr id="31" name="Image 8" descr="clear.png">
            <a:hlinkClick r:id="rId7" tooltip="https://4ab.in/educators/chemistry-question-bank/#docs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2900" y="3031236"/>
            <a:ext cx="3038094" cy="569214"/>
          </a:xfrm>
          <a:prstGeom prst="rect">
            <a:avLst/>
          </a:prstGeom>
        </p:spPr>
      </p:pic>
      <p:sp>
        <p:nvSpPr>
          <p:cNvPr id="32" name="Shape 17"/>
          <p:cNvSpPr/>
          <p:nvPr/>
        </p:nvSpPr>
        <p:spPr>
          <a:xfrm>
            <a:off x="3449574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3" name="Image 9" descr="ic/users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52444" y="3188970"/>
            <a:ext cx="246888" cy="246888"/>
          </a:xfrm>
          <a:prstGeom prst="rect">
            <a:avLst/>
          </a:prstGeom>
        </p:spPr>
      </p:pic>
      <p:sp>
        <p:nvSpPr>
          <p:cNvPr id="34" name="Text 18"/>
          <p:cNvSpPr/>
          <p:nvPr/>
        </p:nvSpPr>
        <p:spPr>
          <a:xfrm>
            <a:off x="3874770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groups</a:t>
            </a:r>
            <a:endParaRPr lang="en-US" sz="1200" dirty="0"/>
          </a:p>
        </p:txBody>
      </p:sp>
      <p:pic>
        <p:nvPicPr>
          <p:cNvPr id="35" name="Image 10" descr="clear.png">
            <a:hlinkClick r:id="rId8" tooltip="https://4ab.in/educators/chemistry-community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49574" y="3031236"/>
            <a:ext cx="3038094" cy="569214"/>
          </a:xfrm>
          <a:prstGeom prst="rect">
            <a:avLst/>
          </a:prstGeom>
        </p:spPr>
      </p:pic>
      <p:sp>
        <p:nvSpPr>
          <p:cNvPr id="36" name="Shape 19"/>
          <p:cNvSpPr/>
          <p:nvPr/>
        </p:nvSpPr>
        <p:spPr>
          <a:xfrm>
            <a:off x="342900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7" name="Image 11" descr="ic/chart-column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5770" y="3826764"/>
            <a:ext cx="246888" cy="246888"/>
          </a:xfrm>
          <a:prstGeom prst="rect">
            <a:avLst/>
          </a:prstGeom>
        </p:spPr>
      </p:pic>
      <p:sp>
        <p:nvSpPr>
          <p:cNvPr id="38" name="Text 20"/>
          <p:cNvSpPr/>
          <p:nvPr/>
        </p:nvSpPr>
        <p:spPr>
          <a:xfrm>
            <a:off x="768096" y="3669030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Paper Analyser</a:t>
            </a:r>
            <a:endParaRPr lang="en-US" sz="1200" dirty="0"/>
          </a:p>
        </p:txBody>
      </p:sp>
      <p:pic>
        <p:nvPicPr>
          <p:cNvPr id="39" name="Image 12" descr="clear.png">
            <a:hlinkClick r:id="rId9" tooltip="https://4ab.in/educators/analyse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2900" y="3669030"/>
            <a:ext cx="3038094" cy="569214"/>
          </a:xfrm>
          <a:prstGeom prst="rect">
            <a:avLst/>
          </a:prstGeom>
        </p:spPr>
      </p:pic>
      <p:sp>
        <p:nvSpPr>
          <p:cNvPr id="40" name="Shape 21"/>
          <p:cNvSpPr/>
          <p:nvPr/>
        </p:nvSpPr>
        <p:spPr>
          <a:xfrm>
            <a:off x="3449574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41" name="Image 13" descr="ic/sparkles-14204F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52444" y="3826764"/>
            <a:ext cx="246888" cy="246888"/>
          </a:xfrm>
          <a:prstGeom prst="rect">
            <a:avLst/>
          </a:prstGeom>
        </p:spPr>
      </p:pic>
      <p:sp>
        <p:nvSpPr>
          <p:cNvPr id="42" name="Text 22"/>
          <p:cNvSpPr/>
          <p:nvPr/>
        </p:nvSpPr>
        <p:spPr>
          <a:xfrm>
            <a:off x="3874770" y="3669030"/>
            <a:ext cx="198882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question paper generator</a:t>
            </a:r>
            <a:endParaRPr lang="en-US" sz="1200" dirty="0"/>
          </a:p>
        </p:txBody>
      </p:sp>
      <p:sp>
        <p:nvSpPr>
          <p:cNvPr id="43" name="Text 23"/>
          <p:cNvSpPr/>
          <p:nvPr/>
        </p:nvSpPr>
        <p:spPr>
          <a:xfrm>
            <a:off x="5918454" y="3840480"/>
            <a:ext cx="452628" cy="226314"/>
          </a:xfrm>
          <a:prstGeom prst="roundRect">
            <a:avLst>
              <a:gd name="adj" fmla="val 15152"/>
            </a:avLst>
          </a:prstGeom>
          <a:solidFill>
            <a:srgbClr val="FBF3D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975" dirty="0"/>
          </a:p>
        </p:txBody>
      </p:sp>
      <p:sp>
        <p:nvSpPr>
          <p:cNvPr id="44" name="Shape 24"/>
          <p:cNvSpPr/>
          <p:nvPr/>
        </p:nvSpPr>
        <p:spPr>
          <a:xfrm>
            <a:off x="6617970" y="1062990"/>
            <a:ext cx="2180844" cy="3202686"/>
          </a:xfrm>
          <a:prstGeom prst="roundRect">
            <a:avLst>
              <a:gd name="adj" fmla="val 2201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45" name="Text 25"/>
          <p:cNvSpPr/>
          <p:nvPr/>
        </p:nvSpPr>
        <p:spPr>
          <a:xfrm>
            <a:off x="6720840" y="1152144"/>
            <a:ext cx="197510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open Question Bank</a:t>
            </a:r>
            <a:endParaRPr lang="en-US" sz="1350" dirty="0"/>
          </a:p>
        </p:txBody>
      </p:sp>
      <p:pic>
        <p:nvPicPr>
          <p:cNvPr id="46" name="Image 14" descr="QR code for https://4ab.in/educators/?m=qb">
            <a:hlinkClick r:id="rId10" tooltip="https://4ab.in/educators/?m=qb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85432" y="1748790"/>
            <a:ext cx="1645920" cy="1645920"/>
          </a:xfrm>
          <a:prstGeom prst="rect">
            <a:avLst/>
          </a:prstGeom>
        </p:spPr>
      </p:pic>
      <p:sp>
        <p:nvSpPr>
          <p:cNvPr id="47" name="Text 26"/>
          <p:cNvSpPr/>
          <p:nvPr/>
        </p:nvSpPr>
        <p:spPr>
          <a:xfrm>
            <a:off x="6686550" y="3463290"/>
            <a:ext cx="20436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4ab.in/educators/?m=qb</a:t>
            </a:r>
            <a:endParaRPr lang="en-US" sz="1125" dirty="0"/>
          </a:p>
        </p:txBody>
      </p:sp>
      <p:sp>
        <p:nvSpPr>
          <p:cNvPr id="48" name="Text 27"/>
          <p:cNvSpPr/>
          <p:nvPr/>
        </p:nvSpPr>
        <p:spPr>
          <a:xfrm>
            <a:off x="6686550" y="3771900"/>
            <a:ext cx="20436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more coming soon</a:t>
            </a:r>
            <a:endParaRPr lang="en-US" sz="1125" dirty="0"/>
          </a:p>
        </p:txBody>
      </p:sp>
      <p:sp>
        <p:nvSpPr>
          <p:cNvPr id="49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0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1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Lifetime free for educators, except AI tools</a:t>
            </a:r>
            <a:endParaRPr lang="en-US" sz="1275" dirty="0"/>
          </a:p>
        </p:txBody>
      </p:sp>
      <p:sp>
        <p:nvSpPr>
          <p:cNvPr id="52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3" name="Image 15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TUTOR-BRANDED TEACHING TOOLS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whiteboard for educators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on a long whiteboard, your own PDF or photo, or from the question bank.</a:t>
            </a:r>
            <a:endParaRPr lang="en-US" sz="1125" dirty="0"/>
          </a:p>
        </p:txBody>
      </p:sp>
      <p:pic>
        <p:nvPicPr>
          <p:cNvPr id="9" name="Image 0" descr="4AB Educators page with a PDF open beside a whiteboard with a drawn graph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028700"/>
            <a:ext cx="5589270" cy="2916141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342900" y="1028700"/>
            <a:ext cx="5589270" cy="2916141"/>
          </a:xfrm>
          <a:prstGeom prst="rect">
            <a:avLst/>
          </a:prstGeom>
          <a:ln w="9525">
            <a:solidFill>
              <a:srgbClr val="DDE3EE"/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342900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2" name="Image 1" descr="ic/pen-line-14204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210812"/>
            <a:ext cx="233172" cy="233172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85800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Whiteboard</a:t>
            </a:r>
            <a:endParaRPr lang="en-US" sz="1125" dirty="0"/>
          </a:p>
        </p:txBody>
      </p:sp>
      <p:sp>
        <p:nvSpPr>
          <p:cNvPr id="14" name="Shape 6"/>
          <p:cNvSpPr/>
          <p:nvPr/>
        </p:nvSpPr>
        <p:spPr>
          <a:xfrm>
            <a:off x="1755648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5" name="Image 2" descr="ic/file-text-14204F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228" y="4210812"/>
            <a:ext cx="233172" cy="23317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2098548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1125" dirty="0"/>
          </a:p>
        </p:txBody>
      </p:sp>
      <p:sp>
        <p:nvSpPr>
          <p:cNvPr id="17" name="Shape 8"/>
          <p:cNvSpPr/>
          <p:nvPr/>
        </p:nvSpPr>
        <p:spPr>
          <a:xfrm>
            <a:off x="3168396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8" name="Image 3" descr="ic/image-14204F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6976" y="4210812"/>
            <a:ext cx="233172" cy="23317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3511296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125" dirty="0"/>
          </a:p>
        </p:txBody>
      </p:sp>
      <p:sp>
        <p:nvSpPr>
          <p:cNvPr id="20" name="Shape 10"/>
          <p:cNvSpPr/>
          <p:nvPr/>
        </p:nvSpPr>
        <p:spPr>
          <a:xfrm>
            <a:off x="4581144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1" name="Image 4" descr="ic/book-open-14204F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9724" y="4210812"/>
            <a:ext cx="233172" cy="23317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4924044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sp>
        <p:nvSpPr>
          <p:cNvPr id="23" name="Shape 12"/>
          <p:cNvSpPr/>
          <p:nvPr/>
        </p:nvSpPr>
        <p:spPr>
          <a:xfrm>
            <a:off x="6069330" y="1028700"/>
            <a:ext cx="2729484" cy="3607308"/>
          </a:xfrm>
          <a:prstGeom prst="roundRect">
            <a:avLst>
              <a:gd name="adj" fmla="val 1759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24" name="Text 13"/>
          <p:cNvSpPr/>
          <p:nvPr/>
        </p:nvSpPr>
        <p:spPr>
          <a:xfrm>
            <a:off x="6172200" y="1097280"/>
            <a:ext cx="252374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teaching</a:t>
            </a:r>
            <a:endParaRPr lang="en-US" sz="1800" dirty="0"/>
          </a:p>
        </p:txBody>
      </p:sp>
      <p:pic>
        <p:nvPicPr>
          <p:cNvPr id="25" name="Image 5" descr="QR code for https://4ab.in/educators/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5402" y="1474470"/>
            <a:ext cx="1577340" cy="1577340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172200" y="3072384"/>
            <a:ext cx="25237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6240780" y="337413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more room? Add more space to the board as you teach.</a:t>
            </a:r>
            <a:endParaRPr lang="en-US" sz="1125" dirty="0"/>
          </a:p>
        </p:txBody>
      </p:sp>
      <p:sp>
        <p:nvSpPr>
          <p:cNvPr id="28" name="Text 16"/>
          <p:cNvSpPr/>
          <p:nvPr/>
        </p:nvSpPr>
        <p:spPr>
          <a:xfrm>
            <a:off x="6240780" y="392277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 pages show a small "Powered by 4AB" line. Premium removes it.</a:t>
            </a:r>
            <a:endParaRPr lang="en-US" sz="1050" dirty="0"/>
          </a:p>
        </p:txBody>
      </p:sp>
      <p:sp>
        <p:nvSpPr>
          <p:cNvPr id="29" name="Text 17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0" name="Image 6" descr="clear.png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symmetry and crystals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atom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Symmetry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molecular symmetry</a:t>
            </a:r>
            <a:endParaRPr lang="en-US" sz="1125" dirty="0"/>
          </a:p>
        </p:txBody>
      </p:sp>
      <p:pic>
        <p:nvPicPr>
          <p:cNvPr id="13" name="Image 1" descr="QR code for https://4ab.in/molecular-symmetry/">
            <a:hlinkClick r:id="rId3" tooltip="https://4ab.in/molecular-symmetry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4ab.in/molecular-symmetry/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molecular-symmetry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shapes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Point Groups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molecular point groups</a:t>
            </a:r>
            <a:endParaRPr lang="en-US" sz="1125" dirty="0"/>
          </a:p>
        </p:txBody>
      </p:sp>
      <p:pic>
        <p:nvPicPr>
          <p:cNvPr id="20" name="Image 4" descr="QR code for https://4ab.in/molecular-point-groups/">
            <a:hlinkClick r:id="rId5" tooltip="https://4ab.in/molecular-point-groups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4ab.in/molecular-point-groups/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molecular-point-groups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box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Structure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crystal structures</a:t>
            </a:r>
            <a:endParaRPr lang="en-US" sz="1125" dirty="0"/>
          </a:p>
        </p:txBody>
      </p:sp>
      <p:pic>
        <p:nvPicPr>
          <p:cNvPr id="27" name="Image 7" descr="QR code for https://4ab.in/crystal-structure/">
            <a:hlinkClick r:id="rId7" tooltip="https://4ab.in/crystal-structure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4ab.in/crystal-structure/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rystal-structure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grid-3x3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Space Groups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crystal space groups</a:t>
            </a:r>
            <a:endParaRPr lang="en-US" sz="1125" dirty="0"/>
          </a:p>
        </p:txBody>
      </p:sp>
      <p:pic>
        <p:nvPicPr>
          <p:cNvPr id="34" name="Image 10" descr="QR code for https://4ab.in/crystal-space-groups/">
            <a:hlinkClick r:id="rId9" tooltip="https://4ab.in/crystal-space-groups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4ab.in/crystal-space-groups/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crystal-space-groups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elements, calculation and drawing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table-2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Table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elements</a:t>
            </a:r>
            <a:endParaRPr lang="en-US" sz="1125" dirty="0"/>
          </a:p>
        </p:txBody>
      </p:sp>
      <p:pic>
        <p:nvPicPr>
          <p:cNvPr id="13" name="Image 1" descr="QR code for https://4ab.in/periodic-table/">
            <a:hlinkClick r:id="rId3" tooltip="https://4ab.in/periodic-table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4ab.in/periodic-table/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periodic-table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calculator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Calculator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chemistry calculations</a:t>
            </a:r>
            <a:endParaRPr lang="en-US" sz="1125" dirty="0"/>
          </a:p>
        </p:txBody>
      </p:sp>
      <p:pic>
        <p:nvPicPr>
          <p:cNvPr id="20" name="Image 4" descr="QR code for https://4ab.in/chemistry-calculator/">
            <a:hlinkClick r:id="rId5" tooltip="https://4ab.in/chemistry-calculator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4ab.in/chemistry-calculator/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chemistry-calculator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keyboar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Typing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chemistry text</a:t>
            </a:r>
            <a:endParaRPr lang="en-US" sz="1125" dirty="0"/>
          </a:p>
        </p:txBody>
      </p:sp>
      <p:pic>
        <p:nvPicPr>
          <p:cNvPr id="27" name="Image 7" descr="QR code for https://4ab.in/chemistry-typing/">
            <a:hlinkClick r:id="rId7" tooltip="https://4ab.in/chemistry-typing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4ab.in/chemistry-typing/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hemistry-typing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pen-tool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Editor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structures</a:t>
            </a:r>
            <a:endParaRPr lang="en-US" sz="1125" dirty="0"/>
          </a:p>
        </p:txBody>
      </p:sp>
      <p:pic>
        <p:nvPicPr>
          <p:cNvPr id="34" name="Image 10" descr="QR code for https://4ab.in/educators/draw/">
            <a:hlinkClick r:id="rId9" tooltip="https://4ab.in/educators/draw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4ab.in/educators/draw/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educators/draw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Text 1"/>
          <p:cNvSpPr/>
          <p:nvPr/>
        </p:nvSpPr>
        <p:spPr>
          <a:xfrm>
            <a:off x="617220" y="1028700"/>
            <a:ext cx="521208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free educator tools</a:t>
            </a:r>
            <a:endParaRPr lang="en-US" sz="3300" dirty="0"/>
          </a:p>
        </p:txBody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" y="274320"/>
            <a:ext cx="651510" cy="6515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7220" y="212598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Aniket Bhardwaj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17220" y="24688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 Chemistry</a:t>
            </a:r>
            <a:endParaRPr lang="en-US" sz="1350" dirty="0"/>
          </a:p>
        </p:txBody>
      </p:sp>
      <p:sp>
        <p:nvSpPr>
          <p:cNvPr id="7" name="Shape 3"/>
          <p:cNvSpPr/>
          <p:nvPr/>
        </p:nvSpPr>
        <p:spPr>
          <a:xfrm>
            <a:off x="617220" y="2880360"/>
            <a:ext cx="891540" cy="274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8" name="Text 4"/>
          <p:cNvSpPr/>
          <p:nvPr/>
        </p:nvSpPr>
        <p:spPr>
          <a:xfrm>
            <a:off x="617220" y="301752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9212142427</a:t>
            </a:r>
            <a:endParaRPr lang="en-US" sz="2400" dirty="0"/>
          </a:p>
        </p:txBody>
      </p:sp>
      <p:pic>
        <p:nvPicPr>
          <p:cNvPr id="9" name="Image 1" descr="clear.png">
            <a:hlinkClick r:id="rId2" tooltip="tel:+91921214242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" y="3017520"/>
            <a:ext cx="2057400" cy="411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20" y="342900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800" dirty="0"/>
          </a:p>
        </p:txBody>
      </p:sp>
      <p:pic>
        <p:nvPicPr>
          <p:cNvPr id="11" name="Image 2" descr="clear.png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" y="3429000"/>
            <a:ext cx="2057400" cy="34290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6240780" y="1200150"/>
            <a:ext cx="2400300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pic>
        <p:nvPicPr>
          <p:cNvPr id="13" name="Image 3" descr="QR code for https://4ab.in/educators/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520" y="1337310"/>
            <a:ext cx="1988820" cy="198882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40780" y="3394710"/>
            <a:ext cx="2400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500" dirty="0"/>
          </a:p>
        </p:txBody>
      </p:sp>
      <p:pic>
        <p:nvPicPr>
          <p:cNvPr id="15" name="Mr. Aniket Bhardwaj" descr="Mr. Aniket Bhardwaj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4470" y="274320"/>
            <a:ext cx="651510" cy="651510"/>
          </a:xfrm>
          <a:prstGeom prst="rect">
            <a:avLst/>
          </a:prstGeom>
        </p:spPr>
      </p:pic>
      <p:sp>
        <p:nvSpPr>
          <p:cNvPr id="16" name="Brand handle"/>
          <p:cNvSpPr txBox="1"/>
          <p:nvPr/>
        </p:nvSpPr>
        <p:spPr>
          <a:xfrm>
            <a:off x="617220" y="380619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1200" b="1" dirty="0">
                <a:solidFill>
                  <a:srgbClr val="D4A017"/>
                </a:solidFill>
                <a:latin typeface="Arial"/>
              </a:rPr>
              <a:t>@abcchemistry24   ·   Instagram  ·  YouTube  ·  Facebook</a:t>
            </a:r>
          </a:p>
        </p:txBody>
      </p:sp>
      <p:sp>
        <p:nvSpPr>
          <p:cNvPr id="17" name="Brand handle"/>
          <p:cNvSpPr txBox="1"/>
          <p:nvPr/>
        </p:nvSpPr>
        <p:spPr>
          <a:xfrm>
            <a:off x="617220" y="4766310"/>
            <a:ext cx="78867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75" b="0" dirty="0">
                <a:solidFill>
                  <a:srgbClr val="DDE4F5"/>
                </a:solidFill>
                <a:latin typeface="Arial"/>
              </a:rPr>
              <a:t>( Mr. Aniket Bhardwaj By ABC Chemistry )   |   www.abcchemistry.com   |   4ab.in/educators   |   9212142427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89</Slides>
  <Notes>384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384</vt:i4>
      </vt:variant>
    </vt:vector>
  </HeadingPairs>
  <TitlesOfParts>
    <vt:vector size="38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 Chemistry — Quantum Chemistry PYQ Book</dc:title>
  <dc:subject>PptxGenJS Presentation</dc:subject>
  <dc:creator>Mr. Aniket Bhardwaj | ABC Chemistry</dc:creator>
  <cp:lastModifiedBy>Mr. Aniket Bhardwaj | ABC Chemistry</cp:lastModifiedBy>
  <cp:revision>1</cp:revision>
  <dcterms:created xsi:type="dcterms:W3CDTF">2026-07-06T00:51:40Z</dcterms:created>
  <dcterms:modified xsi:type="dcterms:W3CDTF">2026-07-06T00:51:40Z</dcterms:modified>
</cp:coreProperties>
</file>