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 id="377" r:id="rId513"/>
    <p:sldId id="378" r:id="rId514"/>
    <p:sldId id="379" r:id="rId515"/>
    <p:sldId id="380" r:id="rId516"/>
    <p:sldId id="381" r:id="rId517"/>
    <p:sldId id="382" r:id="rId518"/>
    <p:sldId id="383" r:id="rId519"/>
    <p:sldId id="384" r:id="rId520"/>
    <p:sldId id="385" r:id="rId521"/>
    <p:sldId id="386" r:id="rId522"/>
    <p:sldId id="387" r:id="rId523"/>
    <p:sldId id="388" r:id="rId524"/>
    <p:sldId id="389" r:id="rId525"/>
    <p:sldId id="390" r:id="rId526"/>
    <p:sldId id="391" r:id="rId527"/>
    <p:sldId id="392" r:id="rId528"/>
    <p:sldId id="393" r:id="rId529"/>
    <p:sldId id="394" r:id="rId530"/>
    <p:sldId id="395" r:id="rId531"/>
    <p:sldId id="396" r:id="rId532"/>
    <p:sldId id="397" r:id="rId533"/>
    <p:sldId id="398" r:id="rId534"/>
    <p:sldId id="399" r:id="rId535"/>
    <p:sldId id="400" r:id="rId536"/>
    <p:sldId id="401" r:id="rId537"/>
    <p:sldId id="402" r:id="rId538"/>
    <p:sldId id="403" r:id="rId539"/>
    <p:sldId id="404" r:id="rId540"/>
    <p:sldId id="405" r:id="rId541"/>
    <p:sldId id="406" r:id="rId542"/>
    <p:sldId id="407" r:id="rId543"/>
    <p:sldId id="408" r:id="rId544"/>
    <p:sldId id="409" r:id="rId545"/>
    <p:sldId id="410" r:id="rId546"/>
    <p:sldId id="411" r:id="rId547"/>
    <p:sldId id="412" r:id="rId548"/>
    <p:sldId id="413" r:id="rId549"/>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 Id="rId513" Type="http://schemas.openxmlformats.org/officeDocument/2006/relationships/slide" Target="slides/slide122.xml"/><Relationship Id="rId514" Type="http://schemas.openxmlformats.org/officeDocument/2006/relationships/slide" Target="slides/slide123.xml"/><Relationship Id="rId515" Type="http://schemas.openxmlformats.org/officeDocument/2006/relationships/slide" Target="slides/slide124.xml"/><Relationship Id="rId516" Type="http://schemas.openxmlformats.org/officeDocument/2006/relationships/slide" Target="slides/slide125.xml"/><Relationship Id="rId517" Type="http://schemas.openxmlformats.org/officeDocument/2006/relationships/slide" Target="slides/slide126.xml"/><Relationship Id="rId518" Type="http://schemas.openxmlformats.org/officeDocument/2006/relationships/slide" Target="slides/slide127.xml"/><Relationship Id="rId519" Type="http://schemas.openxmlformats.org/officeDocument/2006/relationships/slide" Target="slides/slide128.xml"/><Relationship Id="rId520" Type="http://schemas.openxmlformats.org/officeDocument/2006/relationships/slide" Target="slides/slide129.xml"/><Relationship Id="rId521" Type="http://schemas.openxmlformats.org/officeDocument/2006/relationships/slide" Target="slides/slide130.xml"/><Relationship Id="rId522" Type="http://schemas.openxmlformats.org/officeDocument/2006/relationships/slide" Target="slides/slide131.xml"/><Relationship Id="rId523" Type="http://schemas.openxmlformats.org/officeDocument/2006/relationships/slide" Target="slides/slide132.xml"/><Relationship Id="rId524" Type="http://schemas.openxmlformats.org/officeDocument/2006/relationships/slide" Target="slides/slide133.xml"/><Relationship Id="rId525" Type="http://schemas.openxmlformats.org/officeDocument/2006/relationships/slide" Target="slides/slide134.xml"/><Relationship Id="rId526" Type="http://schemas.openxmlformats.org/officeDocument/2006/relationships/slide" Target="slides/slide135.xml"/><Relationship Id="rId527" Type="http://schemas.openxmlformats.org/officeDocument/2006/relationships/slide" Target="slides/slide136.xml"/><Relationship Id="rId528" Type="http://schemas.openxmlformats.org/officeDocument/2006/relationships/slide" Target="slides/slide137.xml"/><Relationship Id="rId529" Type="http://schemas.openxmlformats.org/officeDocument/2006/relationships/slide" Target="slides/slide138.xml"/><Relationship Id="rId530" Type="http://schemas.openxmlformats.org/officeDocument/2006/relationships/slide" Target="slides/slide139.xml"/><Relationship Id="rId531" Type="http://schemas.openxmlformats.org/officeDocument/2006/relationships/slide" Target="slides/slide140.xml"/><Relationship Id="rId532" Type="http://schemas.openxmlformats.org/officeDocument/2006/relationships/slide" Target="slides/slide141.xml"/><Relationship Id="rId533" Type="http://schemas.openxmlformats.org/officeDocument/2006/relationships/slide" Target="slides/slide142.xml"/><Relationship Id="rId534" Type="http://schemas.openxmlformats.org/officeDocument/2006/relationships/slide" Target="slides/slide143.xml"/><Relationship Id="rId535" Type="http://schemas.openxmlformats.org/officeDocument/2006/relationships/slide" Target="slides/slide144.xml"/><Relationship Id="rId536" Type="http://schemas.openxmlformats.org/officeDocument/2006/relationships/slide" Target="slides/slide145.xml"/><Relationship Id="rId537" Type="http://schemas.openxmlformats.org/officeDocument/2006/relationships/slide" Target="slides/slide146.xml"/><Relationship Id="rId538" Type="http://schemas.openxmlformats.org/officeDocument/2006/relationships/slide" Target="slides/slide147.xml"/><Relationship Id="rId539" Type="http://schemas.openxmlformats.org/officeDocument/2006/relationships/slide" Target="slides/slide148.xml"/><Relationship Id="rId540" Type="http://schemas.openxmlformats.org/officeDocument/2006/relationships/slide" Target="slides/slide149.xml"/><Relationship Id="rId541" Type="http://schemas.openxmlformats.org/officeDocument/2006/relationships/slide" Target="slides/slide150.xml"/><Relationship Id="rId542" Type="http://schemas.openxmlformats.org/officeDocument/2006/relationships/slide" Target="slides/slide151.xml"/><Relationship Id="rId543" Type="http://schemas.openxmlformats.org/officeDocument/2006/relationships/slide" Target="slides/slide152.xml"/><Relationship Id="rId544" Type="http://schemas.openxmlformats.org/officeDocument/2006/relationships/slide" Target="slides/slide153.xml"/><Relationship Id="rId545" Type="http://schemas.openxmlformats.org/officeDocument/2006/relationships/slide" Target="slides/slide154.xml"/><Relationship Id="rId546" Type="http://schemas.openxmlformats.org/officeDocument/2006/relationships/slide" Target="slides/slide155.xml"/><Relationship Id="rId547" Type="http://schemas.openxmlformats.org/officeDocument/2006/relationships/slide" Target="slides/slide156.xml"/><Relationship Id="rId548" Type="http://schemas.openxmlformats.org/officeDocument/2006/relationships/slide" Target="slides/slide157.xml"/><Relationship Id="rId549" Type="http://schemas.openxmlformats.org/officeDocument/2006/relationships/slide" Target="slides/slide158.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Molecular Spectroscopy</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48 Previous-Year Questions · 47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4 Topics · 48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4 Topics · 48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Vibrational</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   E 1 · M 4 · H 1</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12%</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68031"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Rotational</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   E 1 · M 5 · H 0</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12%</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68031"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Raman</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5 Qs   E 2 · M 3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10%</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56692"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Molecular Spectroscopy – General</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31 Qs   E 6 · M 25 · H 0</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65%</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368503"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Vibrational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1  |  Medium 4  |  Hard 1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vibrational frequency and anharmonicity constant of an alkali halide are 300 cm⁻¹ and 0.0025 respectively. The positions (in cm⁻¹) of its fundamental mode and first overtone are respectively.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300, 600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298.5, 595.5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301.5, 604.5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290, 580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Vibrational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'Stiffer and lighter = higher ν̃'.</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298.5, 595.5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Harmonic oscillator levels E_v = (v+½)hν equally spaced; anharmonicity (Morse) brings levels closer and allows overtones (Δv = ±2, 3…); IR activity needs a change in dipole moment; 3N−6 (3N−5 linear) normal modes; group frequencies.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Anharmonic oscillator: fundamental = ωₑ(1 − 2xₑ) = 300(1 − 0.005) = 298.5 cm⁻¹; first overtone = 2ωₑ(1 − 3xₑ) = 600(1 − 0.0075) = 595.5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298.5, 595.5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Fundamental minus half the first overtone = ω_ex_e: ω_ex_e = ν̃₁ − ν̃₂/2 … solve the two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zero-point energy when relating D₀ and D_e.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ν̃(C≡C) 2100 &gt; ν̃(C=C) 1650 &gt; ν̃(C–C) 1200 cm⁻¹ — k dominates; C–H ≈ 3000 because μ is small.</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'Stiffer and lighter = higher ν̃'.</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300, 600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Anharmonic oscillator: fundamental = ωₑ(1 − 2xₑ) = 300(1 − 0.005) = 298.5 cm⁻¹; first overtone = 2ωₑ(1 − 3xₑ) = 600(1 − 0.0075) = 595.5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301.5, 604.5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zero-point energy when relating D₀ and D_e.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290, 580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ν̃(C≡C) 2100 &gt; ν̃(C=C) 1650 &gt; ν̃(C–C) 1200 cm⁻¹ — k dominates; C–H ≈ 3000 because μ is small.</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Bond lengths of homonuclear diatomic molecules can be determined with the help of both</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Rotational and vibrational spectroscopy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Rotational and rotational Raman spectroscopy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Rotational Raman and electronic spectroscopy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Vibrational and electronic spectroscopy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Vibrational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'Stiffer and lighter = higher ν̃'.</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Rotational Raman and electronic spectroscopy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Harmonic oscillator levels E_v = (v+½)hν equally spaced; anharmonicity (Morse) brings levels closer and allows overtones (Δv = ±2, 3…); IR activity needs a change in dipole moment; 3N−6 (3N−5 linear) normal modes; group frequencies.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Homonuclear diatomics have no dipole moment — no microwave or IR spectrum. Bond lengths come from rotational Raman spectra (B from line spacing) and from the rotational fine structure of electronic (UV–vis) spectra.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Rotational Raman and electronic spectroscopy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Fundamental minus half the first overtone = ω_ex_e: ω_ex_e = ν̃₁ − ν̃₂/2 … solve the two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zero-point energy when relating D₀ and D_e.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ν̃(C≡C) 2100 &gt; ν̃(C=C) 1650 &gt; ν̃(C–C) 1200 cm⁻¹ — k dominates; C–H ≈ 3000 because μ is small.</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'Stiffer and lighter = higher ν̃'.</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Rotational and vibrational spectroscopy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Homonuclear diatomics have no dipole moment — no microwave or IR spectrum. Bond lengths come from rotational Raman spectra (B from line spacing) and from the rotational fine structure of electronic (UV–vis) spectra.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Rotational and rotational Raman spectroscopy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zero-point energy when relating D₀ and D_e.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Vibrational and electronic spectroscopy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ν̃(C≡C) 2100 &gt; ν̃(C=C) 1650 &gt; ν̃(C–C) 1200 cm⁻¹ — k dominates; C–H ≈ 3000 because μ is small.</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If the component of the orbital angular momentum along the molecular axis of a heteronuclear diatomic molecule is non-zero, the rotational-vibrational spectrum will show</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 and R branches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 and Q branches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Q and R branches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 the P, Q and R branches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Vibrational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'Stiffer and lighter = higher ν̃'.</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All the P, Q and R branches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Harmonic oscillator levels E_v = (v+½)hν equally spaced; anharmonicity (Morse) brings levels closer and allows overtones (Δv = ±2, 3…); IR activity needs a change in dipole moment; 3N−6 (3N−5 linear) normal modes; group frequencies.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When Λ ≠ 0 (e.g. NO, ²Π) the electronic angular momentum along the axis allows ΔJ = 0 transitions, so a Q branch appears in addition to P and 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All the P, Q and R branches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Fundamental minus half the first overtone = ω_ex_e: ω_ex_e = ν̃₁ − ν̃₂/2 … solve the two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zero-point energy when relating D₀ and D_e.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ν̃(C≡C) 2100 &gt; ν̃(C=C) 1650 &gt; ν̃(C–C) 1200 cm⁻¹ — k dominates; C–H ≈ 3000 because μ is small.</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'Stiffer and lighter = higher ν̃'.</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 and R branches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When Λ ≠ 0 (e.g. NO, ²Π) the electronic angular momentum along the axis allows ΔJ = 0 transitions, so a Q branch appears in addition to P and 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 and Q branches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zero-point energy when relating D₀ and D_e.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Q and R branches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ν̃(C≡C) 2100 &gt; ν̃(C=C) 1650 &gt; ν̃(C–C) 1200 cm⁻¹ — k dominates; C–H ≈ 3000 because μ is small.</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vibrational transition energies of a diatomic molecule corresponding to v = 1 ← v = 0 and v = 2 ← v = 1 are 2143.1 cm⁻¹ and 2116.1 cm⁻¹, respectively. The anharmonic constant (ωₑχₑ) of the molecule in cm⁻¹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27</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Vibrational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'Stiffer and lighter = higher ν̃'.</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13.5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Harmonic oscillator levels E_v = (v+½)hν equally spaced; anharmonicity (Morse) brings levels closer and allows overtones (Δv = ±2, 3…); IR activity needs a change in dipole moment; 3N−6 (3N−5 linear) normal modes; group frequencies.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Anharmonic: ΔG(v+½) = ωₑ − 2ωₑxₑ(v + 1). Successive spacings differ by 2ωₑxₑ = 2143.1 − 2116.1 = 27 → ωₑxₑ = 13.5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13.5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Fundamental minus half the first overtone = ω_ex_e: ω_ex_e = ν̃₁ − ν̃₂/2 … solve the two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zero-point energy when relating D₀ and D_e.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ν̃(C≡C) 2100 &gt; ν̃(C=C) 1650 &gt; ν̃(C–C) 1200 cm⁻¹ — k dominates; C–H ≈ 3000 because μ is small.</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'Stiffer and lighter = higher ν̃'.</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27</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Anharmonic: ΔG(v+½) = ωₑ − 2ωₑxₑ(v + 1). Successive spacings differ by 2ωₑxₑ = 2143.1 − 2116.1 = 27 → ωₑxₑ = 13.5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zero-point energy when relating D₀ and D_e.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ν̃(C≡C) 2100 &gt; ν̃(C=C) 1650 &gt; ν̃(C–C) 1200 cm⁻¹ — k dominates; C–H ≈ 3000 because μ is small.</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following data were obtained from the vibrational fine structure in the vibronic spectrum of a diatomic molecule: ωₑ = 512 cm⁻¹, ωₑ xₑ = 8 cm⁻¹ where ωₑ is the energy associated with the natural frequency of vibration and xₑ is the anharmonicity constant. The dissociation energy (Dₑ) of the molecule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4096 cm⁻¹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6144 cm⁻¹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8192 cm⁻¹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16384 cm⁻¹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Vibrational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'Stiffer and lighter = higher ν̃'.</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8192 cm⁻¹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Harmonic oscillator levels E_v = (v+½)hν equally spaced; anharmonicity (Morse) brings levels closer and allows overtones (Δv = ±2, 3…); IR activity needs a change in dipole moment; 3N−6 (3N−5 linear) normal modes; group frequencies.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Morse/Birge–Sponer: Dₑ = ωₑ²/(4ωₑxₑ) = 512²/(4 × 8) = 262 144/32 = 8192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8192 cm⁻¹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Fundamental minus half the first overtone = ω_ex_e: ω_ex_e = ν̃₁ − ν̃₂/2 … solve the two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zero-point energy when relating D₀ and D_e.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ν̃(C≡C) 2100 &gt; ν̃(C=C) 1650 &gt; ν̃(C–C) 1200 cm⁻¹ — k dominates; C–H ≈ 3000 because μ is small.</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'Stiffer and lighter = higher ν̃'.</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4096 cm⁻¹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Morse/Birge–Sponer: Dₑ = ωₑ²/(4ωₑxₑ) = 512²/(4 × 8) = 262 144/32 = 8192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6144 cm⁻¹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zero-point energy when relating D₀ and D_e.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16384 cm⁻¹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ν̃(C≡C) 2100 &gt; ν̃(C=C) 1650 &gt; ν̃(C–C) 1200 cm⁻¹ — k dominates; C–H ≈ 3000 because μ is small.</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The correct statement from the following set (i) to (iv) is (i) if q is the displacement from equilibrium for harmonic motion, the potential energy is proportional to q (ii) if the vibrational frequency (ν) of HCl is 2990 cm⁻¹, its zero point energy will be 1495 cm⁻¹ (iii) the correct order of vibrational frequency of mathrmO-¹H (X₁), mathrmO-²H (X₂) and mathrmO-³H (X₃) is X₁ &gt; X₂ &gt; X₃ (iv) the fundamental vibrational transition of a diatomic molecule appears at 1880 cm⁻¹. Its first overtone will be at 940 cm⁻¹ (assuming anharmonicity constant as zero)</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ii, iii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ii, iii, iv</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ii, iii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 ii, iv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Vibrational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'Stiffer and lighter = higher ν̃'.</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ii, iii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Harmonic oscillator levels E_v = (v+½)hν equally spaced; anharmonicity (Morse) brings levels closer and allows overtones (Δv = ±2, 3…); IR activity needs a change in dipole moment; 3N−6 (3N−5 linear) normal modes; group frequencies.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false: V ∝ q². (ii) true: ZPE = ½ν = 1495 cm⁻¹. (iii) true: ν ∝ 1/√μ, heavier isotope lower. (iv) false: harmonic first overtone = 2 × 1880 = 3760 cm⁻¹. So (ii) and (iii) only.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ii, iii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Fundamental minus half the first overtone = ω_ex_e: ω_ex_e = ν̃₁ − ν̃₂/2 … solve the two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zero-point energy when relating D₀ and D_e.</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ν̃(C≡C) 2100 &gt; ν̃(C=C) 1650 &gt; ν̃(C–C) 1200 cm⁻¹ — k dominates; C–H ≈ 3000 because μ is small.</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'Stiffer and lighter = higher ν̃'.</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Vibrational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ii, iii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 false: V ∝ q². (ii) true: ZPE = ½ν = 1495 cm⁻¹. (iii) true: ν ∝ 1/√μ, heavier isotope lower. (iv) false: harmonic first overtone = 2 × 1880 = 3760 cm⁻¹. So (ii) and (iii) only.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ii, iii, iv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zero-point energy when relating D₀ and D_e.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ii, iv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ν̃(C≡C) 2100 &gt; ν̃(C=C) 1650 &gt; ν̃(C–C) 1200 cm⁻¹ — k dominates; C–H ≈ 3000 because μ is small.</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Vibrational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Harmonic oscillator levels E_v = (v+½)hν equally spaced; anharmonicity (Morse) brings levels closer and allows overtones (Δv = ±2, 3…); IR activity needs a change in dipole moment; 3N−6 (3N−5 linear) normal modes; group frequencies.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(1/2πc)√(k/μ)</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G(v) = ω_e(v+½) − ω_ex_e(v+½)²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Fundamental = ω_e − 2ω_ex_e; first overtone = 2ω_e − 6ω_ex_e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D₀ = D_e − ½hν; v_max ≈ ω_e/2ω_ex_e − ½</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Force constant from ν̃</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Overtone positions and anharmonicity constant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Zero-point energy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Isotope effect on ν̃</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Forgetting zero-point energy when relating D₀ and D_e.</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ν̃(C≡C) 2100 &gt; ν̃(C=C) 1650 &gt; ν̃(C–C) 1200 cm⁻¹ — k dominates; C–H ≈ 3000 because μ is small.</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Vibrational.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Rotational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1  |  Medium 5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molecule with the smallest rotational constant (in the microwave spectrum)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mathrmN≡CH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mathrmHC≡CCl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mathrmCCl≡CF</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mathrmB≡CCl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Rotational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'Lines every 2B'.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mathrmCCl≡CF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Rigid rotor E_J = BJ(J+1) with degeneracy 2J+1; selection ΔJ = ±1 and a permanent dipole; line spacing 2B; centrifugal distortion lowers spacing at high J; most populated level from the Boltzmann–degeneracy balance; linear vs symmetric-top molecules.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 = h/(8π²cI): the heaviest, longest linear molecule has the largest I and smallest B. Cl–C≡C–F (two heavy halogens, four heavy atoms) has the largest moment of inertia.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mathrmCCl≡CF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 ∝ 1/μ: B(DCl)/B(HCl) ≈ μ(HCl)/μ(DCl) ≈ 0.51.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Taking the spacing as B instead of 2B; using the molecular mass instead of the reduced mass.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tops need two constants (A or C and B); spherical tops (CH₄) have no pure rotational spectrum.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'Lines every 2B'.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mathrmN≡CH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B = h/(8π²cI): the heaviest, longest linear molecule has the largest I and smallest B. Cl–C≡C–F (two heavy halogens, four heavy atoms) has the largest moment of inertia.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mathrmHC≡CCl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Taking the spacing as B instead of 2B; using the molecular mass instead of the reduced mass.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mathrmB≡CCl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Symmetric tops need two constants (A or C and B); spherical tops (CH₄) have no pure rotational spectrum.</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spectroscopic technique that can distinguish unambiguously between trans-1,2-dichloroethylene and cis-1,2-dichloroethylene without any numerical calculation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microwave spectroscopy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UV-visible spectroscopy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X-ray photoelectron spectroscopy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γ-ray spectroscopy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Rotational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'Lines every 2B'.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microwave spectroscopy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Rigid rotor E_J = BJ(J+1) with degeneracy 2J+1; selection ΔJ = ±1 and a permanent dipole; line spacing 2B; centrifugal distortion lowers spacing at high J; most populated level from the Boltzmann–degeneracy balance; linear vs symmetric-top molecules.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trans-1,2-dichloroethylene has a centre of symmetry and zero dipole moment → no microwave (rotational) spectrum; the cis isomer is polar and shows one. No calculation is needed.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microwave spectroscopy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 ∝ 1/μ: B(DCl)/B(HCl) ≈ μ(HCl)/μ(DCl) ≈ 0.51.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Taking the spacing as B instead of 2B; using the molecular mass instead of the reduced mass.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tops need two constants (A or C and B); spherical tops (CH₄) have no pure rotational spectrum.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'Lines every 2B'.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UV-visible spectroscopy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trans-1,2-dichloroethylene has a centre of symmetry and zero dipole moment → no microwave (rotational) spectrum; the cis isomer is polar and shows one. No calculation is needed.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X-ray photoelectron spectroscopy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Taking the spacing as B instead of 2B; using the molecular mass instead of the reduced mass.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γ-ray spectroscopy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Symmetric tops need two constants (A or C and B); spherical tops (CH₄) have no pure rotational spectrum.</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the pure rotational microwave spectrum of a XY molecule, the adjacent lines are separated by 4 cm⁻¹. If the molecule is irradiated by a radiation of 30,000 cm⁻¹, the first Stokes line(in cm⁻¹) appears at</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29988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30012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30004</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29996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Rotational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'Lines every 2B'.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29988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Rigid rotor E_J = BJ(J+1) with degeneracy 2J+1; selection ΔJ = ±1 and a permanent dipole; line spacing 2B; centrifugal distortion lowers spacing at high J; most populated level from the Boltzmann–degeneracy balance; linear vs symmetric-top molecules.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Pure rotational Raman: lines at ν₀ ± 2B(2J+3); first Stokes line (J = 0) at ν₀ − 6B. Microwave spacing 2B = 4 → B = 2 cm⁻¹ → 30 000 − 12 = 29 988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29988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 ∝ 1/μ: B(DCl)/B(HCl) ≈ μ(HCl)/μ(DCl) ≈ 0.51.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Taking the spacing as B instead of 2B; using the molecular mass instead of the reduced mass.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tops need two constants (A or C and B); spherical tops (CH₄) have no pure rotational spectrum.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'Lines every 2B'.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Pure rotational Raman: lines at ν₀ ± 2B(2J+3); first Stokes line (J = 0) at ν₀ − 6B. Microwave spacing 2B = 4 → B = 2 cm⁻¹ → 30 000 − 12 = 29 988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30004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Taking the spacing as B instead of 2B; using the molecular mass instead of the reduced mass.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29996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Symmetric tops need two constants (A or C and B); spherical tops (CH₄) have no pure rotational spectrum.</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microwave spectrum of a molecule yields three rotational constants. The molecule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Prolate symmetric top</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Spherical top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Asymmetric top</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Oblate symmetric top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Rotational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'Lines every 2B'.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Asymmetric top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Rigid rotor E_J = BJ(J+1) with degeneracy 2J+1; selection ΔJ = ±1 and a permanent dipole; line spacing 2B; centrifugal distortion lowers spacing at high J; most populated level from the Boltzmann–degeneracy balance; linear vs symmetric-top molecules.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Three distinct rotational constants A ≠ B ≠ C → asymmetric top. Symmetric tops have two (A, B = C), spherical tops one.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Asymmetric top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 ∝ 1/μ: B(DCl)/B(HCl) ≈ μ(HCl)/μ(DCl) ≈ 0.51.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Taking the spacing as B instead of 2B; using the molecular mass instead of the reduced mass.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tops need two constants (A or C and B); spherical tops (CH₄) have no pure rotational spectrum.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'Lines every 2B'.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Prolate symmetric top</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Three distinct rotational constants A ≠ B ≠ C → asymmetric top. Symmetric tops have two (A, B = C), spherical tops one.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Spherical top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Taking the spacing as B instead of 2B; using the molecular mass instead of the reduced mass.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Oblate symmetric top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Symmetric tops need two constants (A or C and B); spherical tops (CH₄) have no pure rotational spectrum.</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diatomic molecule AB, the energy for the rotational transition from J = 0 to J = 1 state is 3.9 cm⁻¹. The energy for the rotational transition from J = 3 to J = 4 state would be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3.9 cm⁻¹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7.8 cm⁻¹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11.7 cm⁻¹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15.6 cm⁻¹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Rotational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'Lines every 2B'.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15.6 cm⁻¹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Rigid rotor E_J = BJ(J+1) with degeneracy 2J+1; selection ΔJ = ±1 and a permanent dipole; line spacing 2B; centrifugal distortion lowers spacing at high J; most populated level from the Boltzmann–degeneracy balance; linear vs symmetric-top molecules.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ΔE(J→J+1) = 2B(J+1). J = 0→1: 2B = 3.9 cm⁻¹. J = 3→4: 8B = 4 × 3.9 = 15.6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15.6 cm⁻¹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 ∝ 1/μ: B(DCl)/B(HCl) ≈ μ(HCl)/μ(DCl) ≈ 0.51.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Taking the spacing as B instead of 2B; using the molecular mass instead of the reduced mass.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tops need two constants (A or C and B); spherical tops (CH₄) have no pure rotational spectrum.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'Lines every 2B'.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3.9 cm⁻¹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ΔE(J→J+1) = 2B(J+1). J = 0→1: 2B = 3.9 cm⁻¹. J = 3→4: 8B = 4 × 3.9 = 15.6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7.8 cm⁻¹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Taking the spacing as B instead of 2B; using the molecular mass instead of the reduced mass.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11.7 cm⁻¹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Symmetric tops need two constants (A or C and B); spherical tops (CH₄) have no pure rotational spectrum.</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spectroscopic technique, by which the ground state dissociation energies of diatomic molecules can be estimated,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Microwave spectroscopy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Infrared spectroscopy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UV-visible absorption spectroscopy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X-ray spectroscopy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Rotational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'Lines every 2B'.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Infrared spectroscopy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Rigid rotor E_J = BJ(J+1) with degeneracy 2J+1; selection ΔJ = ±1 and a permanent dipole; line spacing 2B; centrifugal distortion lowers spacing at high J; most populated level from the Boltzmann–degeneracy balance; linear vs symmetric-top molecules.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anharmonic vibrational level spacings (fundamental + overtones from IR, or a vibrational progression) are extrapolated by the Birge–Sponer method to estimate D₀ of the ground electronic state.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Infrared spectroscopy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 ∝ 1/μ: B(DCl)/B(HCl) ≈ μ(HCl)/μ(DCl) ≈ 0.51.</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Taking the spacing as B instead of 2B; using the molecular mass instead of the reduced mass.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Symmetric tops need two constants (A or C and B); spherical tops (CH₄) have no pure rotational spectrum.</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'Lines every 2B'.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Rotational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Microwave spectroscopy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anharmonic vibrational level spacings (fundamental + overtones from IR, or a vibrational progression) are extrapolated by the Birge–Sponer method to estimate D₀ of the ground electronic state.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UV-visible absorption spectroscopy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Taking the spacing as B instead of 2B; using the molecular mass instead of the reduced mass.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X-ray spectroscopy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Symmetric tops need two constants (A or C and B); spherical tops (CH₄) have no pure rotational spectrum.</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Rotational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Rigid rotor E_J = BJ(J+1) with degeneracy 2J+1; selection ΔJ = ±1 and a permanent dipole; line spacing 2B; centrifugal distortion lowers spacing at high J; most populated level from the Boltzmann–degeneracy balance; linear vs symmetric-top molecules.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E_J = hcBJ(J+1); B = h/(8π²cI)</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ν̃(J→J+1) = 2B(J+1)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J_max = √(kT/2hcB) − ½</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With distortion: ν̃ = 2B(J+1) − 4D(J+1)³</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length of CO/HCl from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Isotopic substitution and B ratio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Which molecules are microwave active (CO₂ no, OCS yes)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Population of levels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Taking the spacing as B instead of 2B; using the molecular mass instead of the reduced mass.</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Symmetric tops need two constants (A or C and B); spherical tops (CH₄) have no pure rotational spectrum.</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Q7   Q8   Q9   Q10   Q11   Q12</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Rotational.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Raman</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5 questions   ·   Easy 2  |  Medium 3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both microwave and rotational Raman active molecule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CH₄</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C₂H₄</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Raman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'Polarisability changes → Raman; dipole changes → 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N₂O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Raman scattering requires a change in polarisability during the motion; Stokes (lower energy) and anti-Stokes (higher energy, weaker) lines; rotational Raman ΔJ = ±2 giving spacing 4B; rule of mutual exclusion for centrosymmetric molecules; depolarisation ratio identifies totally symmetric modes.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Microwave needs a permanent dipole; rotational Raman needs anisotropic polarizability (all except spherical tops). N₂O (N–N–O, linear, polar) satisfies both. CO₂ and C₂H₄ are non-polar; CH₄ is a spherical top (Raman-inactive rotation).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N₂O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Homonuclear diatomics (N₂, O₂, H₂) — Raman active, IR and microwave inactive.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4B rotational Raman spacing with the 2B microwave spacing.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CO₂: symmetric stretch Raman-only, asymmetric stretch and bend IR-only (centre of symmetry).</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'Polarisability changes → Raman; dipole changes → 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CH₄</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Microwave needs a permanent dipole; rotational Raman needs anisotropic polarizability (all except spherical tops). N₂O (N–N–O, linear, polar) satisfies both. CO₂ and C₂H₄ are non-polar; CH₄ is a spherical top (Raman-inactive rotation).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C₂H₄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Confusing 4B rotational Raman spacing with the 2B microwave spacing.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CO₂: symmetric stretch Raman-only, asymmetric stretch and bend IR-only (centre of symmetry).</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molecule that will show Raman spectrum, but not IR spectrum,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HCl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BrCl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CS₂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Raman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'Polarisability changes → Raman; dipole changes → 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H₂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Raman scattering requires a change in polarisability during the motion; Stokes (lower energy) and anti-Stokes (higher energy, weaker) lines; rotational Raman ΔJ = ±2 giving spacing 4B; rule of mutual exclusion for centrosymmetric molecules; depolarisation ratio identifies totally symmetric modes.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H₂ has no dipole (IR-inactive) but its polarizability changes on stretching (Raman-active). HCl and BrCl are polar; CS₂ has IR-active asymmetric stretch and bend.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H₂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Homonuclear diatomics (N₂, O₂, H₂) — Raman active, IR and microwave inactive.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4B rotational Raman spacing with the 2B microwave spacing.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CO₂: symmetric stretch Raman-only, asymmetric stretch and bend IR-only (centre of symmetry).</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'Polarisability changes → Raman; dipole changes → 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HCl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H₂ has no dipole (IR-inactive) but its polarizability changes on stretching (Raman-active). HCl and BrCl are polar; CS₂ has IR-active asymmetric stretch and bend.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BrCl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Confusing 4B rotational Raman spacing with the 2B microwave spacing.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CS₂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CO₂: symmetric stretch Raman-only, asymmetric stretch and bend IR-only (centre of symmetry).</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the vibrational Raman spectrum of a homonuclear diatomic molecule, the selection rule under harmonic approximation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v = 0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v = ± 1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v = ± 2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Δ v = 0, ±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Raman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'Polarisability changes → Raman; dipole changes → 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Δ v = ± 1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Raman scattering requires a change in polarisability during the motion; Stokes (lower energy) and anti-Stokes (higher energy, weaker) lines; rotational Raman ΔJ = ±2 giving spacing 4B; rule of mutual exclusion for centrosymmetric molecules; depolarisation ratio identifies totally symmetric modes.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Vibrational Raman (harmonic approximation): Δv = ±1 (gross selection rule: polarizability changes during the vibration — true for all diatomics, including homonuclear).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Δ v = ± 1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Homonuclear diatomics (N₂, O₂, H₂) — Raman active, IR and microwave inactive.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4B rotational Raman spacing with the 2B microwave spacing.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CO₂: symmetric stretch Raman-only, asymmetric stretch and bend IR-only (centre of symmetry).</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'Polarisability changes → Raman; dipole changes → 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v = 0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Vibrational Raman (harmonic approximation): Δv = ±1 (gross selection rule: polarizability changes during the vibration — true for all diatomics, including homonuclear).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v = ± 2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Confusing 4B rotational Raman spacing with the 2B microwave spacing.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Δ v = 0, ±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CO₂: symmetric stretch Raman-only, asymmetric stretch and bend IR-only (centre of symmetry).</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The first electronic absorption band maximum of a polar and relatively rigid aromatic molecule appears at 310 nm but its fluorescence maximum in acetonitrile solution appears with a large Stokes shift at 450 nm. The most likely reason for the Stokes shift is (a) Large change in molecular geometry in the excited state (b) Increase in dipole moment of the molecule in the excited state (c) Decrease in polarizability of the molecule in the excited state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Raman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'Polarisability changes → Raman; dipole changes → IR'.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(B)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rotational constant of ¹⁴N₂ is 2 cm⁻¹. The wave number of incident radiation in a Raman spectrometer is 20487 cm⁻¹. What is the wave number of first scattered Stokes line (in cm⁻¹) of ¹⁴N₂?</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20479</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20475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20499</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20495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Raman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'Polarisability changes → Raman; dipole changes → IR'.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20475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Raman scattering requires a change in polarisability during the motion; Stokes (lower energy) and anti-Stokes (higher energy, weaker) lines; rotational Raman ΔJ = ±2 giving spacing 4B; rule of mutual exclusion for centrosymmetric molecules; depolarisation ratio identifies totally symmetric modes.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Rotational Raman first Stokes line at ν₀ − 6B = 20 487 − 6 × 2 = 20 475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20475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Homonuclear diatomics (N₂, O₂, H₂) — Raman active, IR and microwave inactive.</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4B rotational Raman spacing with the 2B microwave spacing.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CO₂: symmetric stretch Raman-only, asymmetric stretch and bend IR-only (centre of symmetry).</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'Polarisability changes → Raman; dipole changes → IR'.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Raman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20479</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Rotational Raman first Stokes line at ν₀ − 6B = 20 487 − 6 × 2 = 20 475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20499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Confusing 4B rotational Raman spacing with the 2B microwave spacing.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20495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CO₂: symmetric stretch Raman-only, asymmetric stretch and bend IR-only (centre of symmetry).</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Raman</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5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Raman scattering requires a change in polarisability during the motion; Stokes (lower energy) and anti-Stokes (higher energy, weaker) lines; rotational Raman ΔJ = ±2 giving spacing 4B; rule of mutual exclusion for centrosymmetric molecules; depolarisation ratio identifies totally symmetric modes.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Δν̃_rot = 4B(J + 3/2); first line 6B from the Rayleigh line, spacing 4B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I(anti-Stokes)/I(Stokes) ∝ exp(−ΔE/kT)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ρ = I⊥/I∥ &lt; 3/4 polarised (totally symmetric)</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Which modes are Raman vs IR active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Rotational Raman spacing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Stokes vs anti-Stokes intensity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Mutual exclusion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Confusing 4B rotational Raman spacing with the 2B microwave spacing.</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CO₂: symmetric stretch Raman-only, asymmetric stretch and bend IR-only (centre of symmetry).</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Q13   Q14   Q15   Q16   Q17</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Raman.</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Molecular Spectroscopy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31 questions   ·   Easy 6  |  Medium 25  |  Hard 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Q band in the vibrational spectrum of acetylene is observed in the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C–C stretching mode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 symmetric stretching mode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Bending mode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 antisymmetric stretching mode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Bending mode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Q branch (ΔJ = 0) is allowed only for vibrations with a transition dipole perpendicular to the molecular axis. For linear acetylene that is the (doubly degenerate) bending mode; the stretches are parallel bands with P and R branches only.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Bending mode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C–C stretching mode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The Q branch (ΔJ = 0) is allowed only for vibrations with a transition dipole perpendicular to the molecular axis. For linear acetylene that is the (doubly degenerate) bending mode; the stretches are parallel bands with P and R branches only.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 symmetric stretching mode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 antisymmetric stretching mode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absorption spectrum of O₂ shows a vibrational structure that becomes continuum at 56875 cm⁻¹. At the continuum, it dissociates into one ground state atom (O_g) and one excited state atom (Oₑ). The energy difference between Oₑ and O_g is 15125 cm⁻¹. The dissociation energy (in cm⁻¹) of ground state of O₂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56875/15125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15125/56875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41750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41750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convergence limit (56 875 cm⁻¹) = D₀(ground state) + excitation energy of the excited atom. D₀ = 56 875 − 15 125 = 41 750 cm⁻¹ (≈ 5.2 eV for O₂).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41750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56875/15125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convergence limit (56 875 cm⁻¹) = D₀(ground state) + excitation energy of the excited atom. D₀ = 56 875 − 15 125 = 41 750 cm⁻¹ (≈ 5.2 eV for O₂).</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15125/56875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7200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C=O bond length is 120 pm in CO₂. The moment of inertia of CO₂ would be close to (masses of C and O are 1.9 × 10⁻²⁷ kg and 2.5 × 10⁻²⁷ kg, respectively)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 × 10⁻⁴⁵ kg m²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3.6 × 10⁻⁴⁵ kg m²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5.4 × 10⁻⁴⁵ kg m²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7.2 × 10⁻⁴⁵ kg m²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7.2 × 10⁻⁴⁵ kg m²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Linear CO₂ with C at the centre of mass: I = 2m_O r² = 2 × 2.5×10⁻²⁷ × (1.2×10⁻¹⁰)² = 7.2×10⁻⁴⁷ kg m². Matches the numeral of option (d) (the exponent printed in the options is a typo).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7.2 × 10⁻⁴⁵ kg m²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1.8 × 10⁻⁴⁵ kg m²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Linear CO₂ with C at the centre of mass: I = 2m_O r² = 2 × 2.5×10⁻²⁷ × (1.2×10⁻¹⁰)² = 7.2×10⁻⁴⁷ kg m². Matches the numeral of option (d) (the exponent printed in the options is a typo).</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3.6 × 10⁻⁴⁵ kg m²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5.4 × 10⁻⁴⁵ kg m²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molecule with the smallest rotation partition function at any temperature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mathrmCH₃-C≡C-H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mathrmH-C≡C-H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mathrmH-C≡C-D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mathrmD-C≡C-D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mathrmH-C≡C-H</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q_rot = kT/(σhcB) ∝ I/σ. Among the acetylenes H–C≡C–H has the smallest moment of inertia and the highest symmetry number (σ = 2, like D–C≡C–D which is heavier) → smallest q_rot.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mathrmH-C≡C-H</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mathrmCH₃-C≡C-H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q_rot = kT/(σhcB) ∝ I/σ. Among the acetylenes H–C≡C–H has the smallest moment of inertia and the highest symmetry number (σ = 2, like D–C≡C–D which is heavier) → smallest q_rot.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mathrmH-C≡C-D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mathrmD-C≡C-D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If the reduced mass of a diatomic molecule is doubled without changing its force constant, the vibrational frequency of the molecule will be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times the original frequency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times the vibrational frequency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twice the original frequency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unchanged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1/√(2) times the vibrational frequency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(1/2π)√(k/μ); doubling μ with k fixed → ν → ν/√2.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1/√(2) times the vibrational frequency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times the original frequency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ν = (1/2π)√(k/μ); doubling μ with k fixed → ν → ν/√2.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twice the original frequency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unchanged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vibrational frequency of a homo-nuclear diatomic molecule is ν. The temperature at which the population of the first excited state will be half that of the ground state is given by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hν · ln 2/k_B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hν/(ln 2 · k_B)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 2/(hν · k_B)</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hν · log 2/k_B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hν/(ln 2 · k_B)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Boltzmann: N₁/N₀ = e^{−hν/k_BT} = ½ → hν/k_BT = ln 2 → T = hν/(k_B ln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hν/(ln 2 · k_B)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hν · ln 2/k_B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Boltzmann: N₁/N₀ = e^{−hν/k_BT} = ½ → hν/k_BT = ln 2 → T = hν/(k_B ln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ln 2/(hν · k_B)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hν · log 2/k_B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¹H NMR frequency at 1.0T is 42.4 MHz. If the gyromagnetic ratios of ¹H and ¹³C are 27 × 10⁷ and 6.75 × 10⁷T⁻¹S⁻¹ respectively, what will be the ¹³C frequency at 1.0 T ?</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10.6 MHz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169.6 MHz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42.6 MHz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21.3 MHz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10.6 MHz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Larmor frequency ν = γB/2π ∝ γ. ν(¹³C) = 42.4 × (6.75/27) = 42.4/4 = 10.6 MHz.</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10.6 MHz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169.6 MHz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Larmor frequency ν = γB/2π ∝ γ. ν(¹³C) = 42.4 × (6.75/27) = 42.4/4 = 10.6 MHz.</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42.6 MHz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21.3 MHz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In a 200 MHz NMR spectrometer, a molecule shows two doublets separated by 2 ppm. The observed coupling constant is 10 Hz. The separation between these two signals and the coupling constant in a 600 MHz spectrometer will be, respectively</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600 Hz and 30 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1200 Hz and 30 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600 Hz and 10 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1200 Hz and 10 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1200 Hz and 10 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Chemical shift in ppm is field-independent, so the separation in Hz scales with the spectrometer frequency: 2 ppm × 600 MHz = 1200 Hz. The coupling constant J (10 Hz) is a molecular property, independent of B₀.</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1200 Hz and 10 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600 Hz and 30 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Chemical shift in ppm is field-independent, so the separation in Hz scales with the spectrometer frequency: 2 ppm × 600 MHz = 1200 Hz. The coupling constant J (10 Hz) is a molecular property, independent of B₀.</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1200 Hz and 30 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600 Hz and 10 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¹H NMR spectrum of an organic compound recorded on a 500 MHz spectrometer showed a quartet with line positions at 1759, 1753, 1747, 1741 Hz. Chemical shift and coupling constant (Hz) of the quartet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3.5 ppm, 6 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3.5 ppm, 12 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3.6 ppm, 6 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3.6 ppm, 12 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3.5 ppm, 6 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Centre of the quartet = (1759 + 1741)/2 = 1750 Hz; at 500 MHz that is 1750/500 = 3.5 ppm. Line spacing = 6 Hz = J.</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3.5 ppm, 6 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3.5 ppm, 12 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Centre of the quartet = (1759 + 1741)/2 = 1750 Hz; at 500 MHz that is 1750/500 = 3.5 ppm. Line spacing = 6 Hz = J.</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3.6 ppm, 6 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3.6 ppm, 12 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Vibrations of diatomic molecules are usually modelled by a harmonic potential. If the potential is given by x², the correct statement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force is 2 x and force constant is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force is -2 x and force constant is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force is 2 x and force constant is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force is -2 x and force constant is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force is -2 x and force constant is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V = x², F = −dV/dx = −2x and the force constant k = d²V/dx² =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force is -2 x and force constant is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force is 2 x and force constant is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For V = x², F = −dV/dx = −2x and the force constant k = d²V/dx² =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force is 2 x and force constant is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force is -2 x and force constant is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rotational constant and the fundamental vibrational frequency of HBr are, respectively, 10 cm⁻¹ and 2000 cm⁻¹. The corresponding values for DBr approximately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 cm⁻¹ and 2000 cm⁻¹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cm⁻¹ and 1410 cm⁻¹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cm⁻¹ and 2000 cm⁻¹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cm⁻¹ and 1410 cm⁻¹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5 cm⁻¹ and 1410 cm⁻¹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 ∝ 1/μ and ν ∝ 1/√μ. Since Br is heavy, μ(DBr) ≈ 2μ(HBr): B → 10/2 = 5 cm⁻¹; ν → 2000/√2 = 1414 ≈ 1410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5 cm⁻¹ and 1410 cm⁻¹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 cm⁻¹ and 2000 cm⁻¹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B ∝ 1/μ and ν ∝ 1/√μ. Since Br is heavy, μ(DBr) ≈ 2μ(HBr): B → 10/2 = 5 cm⁻¹; ν → 2000/√2 = 1414 ≈ 1410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 cm⁻¹ and 1410 cm⁻¹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 cm⁻¹ and 2000 cm⁻¹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Vibrations of diatomic molecules are usually modelled by a harmonic potential. If the potential is given by x², the correct statement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Force is 2x and force constant is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Force is -2x and force constant is 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Force is 2x and force constant is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Force is -2x and force constant is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Force is -2x and force constant is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 = x² → force F = −dV/dx = −2x (restoring); force constant k = d²V/dx² =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Force is -2x and force constant is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Force is 2x and force constant is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V = x² → force F = −dV/dx = −2x (restoring); force constant k = d²V/dx² =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Force is 2x and force constant is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Force is -2x and force constant is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transition that belongs to the Lyman series in the hydrogen-atom spectrum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1s ← 4s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1s ← 4p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2s ← 4s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2s ← 4p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1s ← 4p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Lyman series ends on n = 1 (1s). Electric-dipole selection rule Δl = ±1 → only 1s ← np transitions: 1s ← 4p.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1s ← 4p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1s ← 4s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Lyman series ends on n = 1 (1s). Electric-dipole selection rule Δl = ±1 → only 1s ← np transitions: 1s ← 4p.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2s ← 4s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2s ← 4p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pair that contains a spherical top and a symmetric top,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CH₄, CH₂Cl₂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CH₂Cl₂, CH₃Cl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CH₃Cl, CH₄</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CH₄, C(CH₃)₄</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CH₃Cl, CH₄</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CH₄ (T_d): I_A = I_B = I_C → spherical top. CH₃Cl (C₃ᵥ): I_A ≠ I_B = I_C → symmetric top. CH₂Cl₂ is an asymmetric top; C(CH₃)₄ is spherical.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CH₃Cl, CH₄</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CH₄, CH₂Cl₂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CH₄ (T_d): I_A = I_B = I_C → spherical top. CH₃Cl (C₃ᵥ): I_A ≠ I_B = I_C → symmetric top. CH₂Cl₂ is an asymmetric top; C(CH₃)₄ is spherical.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CH₂Cl₂, CH₃Cl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CH₄, C(CH₃)₄</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g-factors of ¹H and ¹³C are 5.6 and 1.4 respectively. For the same value of the magnetic field strength, if the ¹H resonates at 600 MHz, the ¹³C would resonate at</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2400 MHz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600 MHz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150 MHz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38 MHz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150 MHz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g at fixed B: ν(¹³C) = 600 × 1.4/5.6 = 150 MHz.</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150 MHz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2400 MHz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ν ∝ g at fixed B: ν(¹³C) = 600 × 1.4/5.6 = 150 MHz.</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600 MHz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38 MHz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frequency of O – H stretch occurs at sim 3600 cm⁻¹. The O – D stretch frequency (in cm⁻¹) would be closest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2600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2600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1/√μ. μ(OH) = 16/17 = 0.94, μ(OD) = 32/18 = 1.78 → ν(OD) = 3600 × √(0.94/1.78) = 3600/1.37 ≈ 2620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2600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ν ∝ 1/√μ. μ(OH) = 16/17 = 0.94, μ(OD) = 32/18 = 1.78 → ν(OD) = 3600 × √(0.94/1.78) = 3600/1.37 ≈ 2620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1800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equilibrium dissociation energy of a diatomic molecule is 4.75 eV and its stretching frequency corresponds to 0.5 eV. The minimum energy required to dissociate the molecule in eV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4.75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4.25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4.50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4.50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D₀ = Dₑ − zero-point energy = 4.75 − ½(0.5) = 4.75 − 0.25 = 4.50 eV.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4.50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4.75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D₀ = Dₑ − zero-point energy = 4.75 − ½(0.5) = 4.75 − 0.25 = 4.50 eV.</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4.25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atomic masses of fluorine and hydrogen are 19.0 and 1.0 amu, respectively (1 amu = 1.67 × 10⁻²⁷ kg). The bond length of HF is 2.0 . The moment of inertia of HF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 × 10⁻⁴⁷ kg m²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6-4 × 10⁻⁴⁷ kg m²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9-6 × 10⁻⁴⁷ kg m²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4.8 × 10⁻⁴⁷ kg m²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6-4 × 10⁻⁴⁷ kg m²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 atomic mass = 19.0amu . H atomic mass = 1 amu H – F bond length =2 . 0 / - I = 𝜇𝑟 0 , I = 𝑟0 / .- 8Ä×8 Æ - 8Ä I= ×2.0 ×2.0 = 𝑎𝑚𝑢 ×2.0×2.0× 0 0“ Æ 0 19×1.67×10107 𝑘𝑔×4 = ×1018“ × 1018“ 𝑚0 20 76×1.67×101P7 𝑘𝑔𝑚0 = 6.4×101P7 𝑘𝑔𝑚0 20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6-4 × 10⁻⁴⁷ kg m²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3.2 × 10⁻⁴⁷ kg m²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 atomic mass = 19.0amu . H atomic mass = 1 amu H – F bond length =2 . 0 / - I = 𝜇𝑟 0 , I = 𝑟0 / .- 8Ä×8 Æ - 8Ä I= ×2.0 ×2.0 = 𝑎𝑚𝑢 ×2.0×2.0× 0 0“ Æ 0 19×1.67×10107 𝑘𝑔×4 = ×1018“ × 1018“ 𝑚0 20 76×1.67×101P7 𝑘𝑔𝑚0 = 6.4×101P7 𝑘𝑔𝑚0 20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9-6 × 10⁻⁴⁷ kg m²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4.8 × 10⁻⁴⁷ kg m²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 molecule, AX, has a vibrational energy of 1000 cm⁻¹ and rotational energy of 10 cm⁻¹. Another molecule, BX, has a vibrational energy of 400 cm⁻¹ and rotational energy of 40 cm⁻¹. Which one of the following statements about the coupling of vibrational and rotational motion is true?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coupling is stronger in BX</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coupling is stronger in AX</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Magnitude of coupling is same in both AX and BX</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There is no coupling in both AX and BX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The coupling is stronger in BX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Vibration–rotation coupling (αₑ ≈ 6B²/ωₑ) grows with the rotational constant and falls with the vibrational frequency. BX has larger B (40) and smaller ω (400) → much stronger coupling than AX.</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The coupling is stronger in BX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coupling is stronger in AX</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Vibration–rotation coupling (αₑ ≈ 6B²/ωₑ) grows with the rotational constant and falls with the vibrational frequency. BX has larger B (40) and smaller ω (400) → much stronger coupling than AX.</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Magnitude of coupling is same in both AX and BX</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There is no coupling in both AX and BX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At room temperature, which molecule has the maximum rotational entropy?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O₂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S_rot ∝ R ln q_rot, q_rot = kT/(σhcB) ∝ I. O₂ has the largest moment of inertia (I ≈ 1.9×10⁻⁴⁶ kg m² vs 1.4×10⁻⁴⁶ for N₂, 0.9×10⁻⁴⁷ for D₂, 0.46×10⁻⁴⁷ for H₂) → largest rotational entropy.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O₂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S_rot ∝ R ln q_rot, q_rot = kT/(σhcB) ∝ I. O₂ has the largest moment of inertia (I ≈ 1.9×10⁻⁴⁶ kg m² vs 1.4×10⁻⁴⁶ for N₂, 0.9×10⁻⁴⁷ for D₂, 0.46×10⁻⁴⁷ for H₂) → largest rotational entropy.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IR spectrum of [Co(CN)₅H]³⁻ the Co–H stretch is observed at 1840 cm⁻¹. The (Co–D) stretch in [Co(CN)₅D]³⁻ will appear at nearly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1300 cm⁻¹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1400 cm⁻¹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1500 cm⁻¹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1600 cm⁻¹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1300 cm⁻¹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1/√μ; Co is heavy so μ ≈ mass of H or D: ν(Co–D) ≈ 1840/√2 ≈ 1300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1300 cm⁻¹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1400 cm⁻¹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ν ∝ 1/√μ; Co is heavy so μ ≈ mass of H or D: ν(Co–D) ≈ 1840/√2 ≈ 1300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1500 cm⁻¹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1600 cm⁻¹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uncertainty in the NMR frequency of a compound in liquid state (relaxation time = 1 s) is 0.1 Hz. The uncertainty in the frequency (in Hz) of same compound in solid state (relaxation time = 10⁻⁴ s)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1000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Lifetime broadening Δν ∝ 1/T₂. Relaxation time drops by 10⁴ → linewidth rises by 10⁴: 0.1 Hz × 10⁴ = 1000 Hz (solids give broad lines).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1000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Lifetime broadening Δν ∝ 1/T₂. Relaxation time drops by 10⁴ → linewidth rises by 10⁴: 0.1 Hz × 10⁴ = 1000 Hz (solids give broad lines).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NMR spectroscopy, the product of the nuclear 'g' factor (g_N), the nuclear magneton (β_N) and the magnetic field strength (B₀) gives the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energy of transition from α to β state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chemical shift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spin-spin coupling constant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gyromagnetic ratio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energy of transition from α to β state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Nuclear Zeeman splitting: ΔE = g_N β_N B₀ = hν — the energy of the α → β transition (resonance condition). Chemical shift and J are small corrections to it. (Bank key (b)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energy of transition from α to β state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chemical shift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Nuclear Zeeman splitting: ΔE = g_N β_N B₀ = hν — the energy of the α → β transition (resonance condition). Chemical shift and J are small corrections to it. (Bank key (b)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spin-spin coupling constant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gyromagnetic ratio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symmetric rotor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CH₄</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CH₃Cl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CH₂Cl₂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CCl₄</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CH₃Cl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CH₃Cl (C₃ axis, I_A ≠ I_B = I_C) is a prolate symmetric top. CH₄ and CCl₄ are spherical tops; CH₂Cl₂ is an asymmetric top.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CH₃Cl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CH₄</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CH₃Cl (C₃ axis, I_A ≠ I_B = I_C) is a prolate symmetric top. CH₄ and CCl₄ are spherical tops; CH₂Cl₂ is an asymmetric top.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CH₂Cl₂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CCl₄</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nuclear g-factors of ₁H and ₁₄N are 5.6 and 0.40 respectively. If the magnetic field in an NMR spectrometer is set such that the proton resonates at 700 MHz, the ₁₄N nucleus would resonate at</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1750 MHz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700 MHz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125 MHz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MHz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50 MHz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g_N (or γ) at fixed B₀: ν(¹⁴N) = 700 × 0.40/5.6 = 50 MHz.</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50 MHz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1750 MHz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ν ∝ g_N (or γ) at fixed B₀: ν(¹⁴N) = 700 × 0.40/5.6 = 50 MHz.</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700 MHz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125 MHz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In an NMR spectrometer containing a 2.5 T magnet, Larmor precession frequency of ¹H is 100 MHz. The radiofrequency used in this spectrometer has an associated magnetic field strength of 2.5 × 10⁻⁴ T. The duration of a 90Â° pulse in this instrument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 × 10⁻⁶ 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 10⁻⁶ 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 × 10⁻⁵ 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 10⁻⁵ 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25 × 10⁻⁶ 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γ/2π = 100 MHz/2.5 T = 40 MHz T⁻¹. Nutation frequency ν₁ = (γ/2π)B₁ = 40×10⁶ × 2.5×10⁻⁴ = 10⁴ Hz. A 90° pulse = ¼ period = 1/(4ν₁) = 25 μs.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25 × 10⁻⁶ 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 × 10⁻⁶ 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γ/2π = 100 MHz/2.5 T = 40 MHz T⁻¹. Nutation frequency ν₁ = (γ/2π)B₁ = 40×10⁶ × 2.5×10⁻⁴ = 10⁴ Hz. A 90° pulse = ¼ period = 1/(4ν₁) = 25 μs.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25 × 10⁻⁵ 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 × 10⁻⁵ 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Upon application of a weak magnetic field, a line in the microwave absorption spectrum of rigid rotor splits into 3 lines. The quantum number (J) of the rotational energy level from which the transition originates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weak field lifts the M_J degeneracy. The transition J = 0 → 1 (upper level M = −1, 0, +1; selection ΔM = 0, ±1 from M = 0) splits into exactly 3 lines, so the transition originates from J =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A weak field lifts the M_J degeneracy. The transition J = 0 → 1 (upper level M = −1, 0, +1; selection ΔM = 0, ±1 from M = 0) splits into exactly 3 lines, so the transition originates from J = 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certain magnetic field strength, a free proton spin transition occurs at 700 MHz. Keeping the magnetic field strength constant the ¹⁴N nucleus will resonate at ( g(p) = 5.6 and g(¹⁴N) = 0.4 )</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700 MHz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400 MHz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 MHz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MHz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50 MHz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g_N (or γ) at fixed B₀: ν(¹⁴N) = 700 × 0.40/5.6 = 50 MHz.</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50 MHz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700 MHz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ν ∝ g_N (or γ) at fixed B₀: ν(¹⁴N) = 700 × 0.40/5.6 = 50 MHz.</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400 MHz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200 MHz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symmetric top molecule,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Ethylene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Allene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butatriene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Hexatriene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Allene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Allene H₂C=C=CH₂ (D₂d) has an S₄ axis and two equal moments of inertia perpendicular to the C=C=C axis → symmetric top. Ethylene, butatriene and hexatriene are planar asymmetric tops.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Allene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Ethylene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Allene H₂C=C=CH₂ (D₂d) has an S₄ axis and two equal moments of inertia perpendicular to the C=C=C axis → symmetric top. Ethylene, butatriene and hexatriene are planar asymmetric tops.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butatriene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Hexatriene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statements about HCl and DCl ,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DCl has smaller Zero Point Energy than HCl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HCl has smaller vibrational frequency than DCl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force constant k for HCl bond is half that of DCl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reduced mass of DCl is smaller than that of HCl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DCl has smaller Zero Point Energy than HCl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Same force constant, larger reduced mass: DCl vibrates more slowly and has the smaller zero-point energy (Â½hÎ½).</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DCl has smaller Zero Point Energy than HCl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HCl has smaller vibrational frequency than DCl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Same force constant, larger reduced mass: DCl vibrates more slowly and has the smaller zero-point energy (Â½hÎ½).</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force constant k for HCl bond is half that of DCl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reduced mass of DCl is smaller than that of HCl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48</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molecule that will not absorb in the microwave region, but will absorb in the infra-red region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C₂H₂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HCl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Molecular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'2B micro, 4B Raman'.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48</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C₂H₂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C₂H₂ is linear and non-polar (no microwave spectrum) but its asymmetric C–H stretch and bending modes change the dipole → IR-active. N₂ is inactive in both; HCl and H₂O are active in both.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C₂H₂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Rotational Raman lines are spaced 4B (first Stokes line 6B from the exciting line); microwave lines spaced 2B.</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'2B micro, 4B Raman'.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Molecular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48</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C₂H₂ is linear and non-polar (no microwave spectrum) but its asymmetric C–H stretch and bending modes change the dipole → IR-active. N₂ is inactive in both; HCl and H₂O are active in both.</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HCl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atomic masses in g instead of kg (or u→kg) in μ; forgetting that homonuclear diatomics have no IR or microwave spectrum but do have Raman.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H₂O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Heavier isotope → smaller B and smaller ν̃; ¹H→²D shifts ν̃ by ≈ 1/√2.</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Molecular Spectroscopy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31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Rotational (microwave): E_J = BJ(J+1), lines spaced 2B; vibrational (IR): harmonic ν̃ = (1/2πc)√(k/μ), anharmonic overtones; rotation–vibration P/R branches; Raman (polarisability change, Stokes/anti-Stokes); electronic (Franck–Condon); NMR/ESR basics.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 = h/(8π²cI); I = μr²; ΔE = 2B(J+1)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(1/2πc)√(k/μ); μ = m₁m₂/(m₁+m₂)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G(v) = ω_e(v+½) − ω_ex_e(v+½)²</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Raman: Δν̃ = 4B(J+3/2); first line at 6B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J_max = √(kT/2hcB) − ½</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Bond length from rotational spacing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Isotope shifts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Selection rules per spectroscopy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Number of normal modes and their activity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 Q, R branches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atomic masses in g instead of kg (or u→kg) in μ; forgetting that homonuclear diatomics have no IR or microwave spectrum but do have Raman.</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Heavier isotope → smaller B and smaller ν̃; ¹H→²D shifts ν̃ by ≈ 1/√2.</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Q18   Q19   Q20   Q21   Q22   Q23   Q24   Q25   Q26   Q27   Q28   Q29   Q30   Q31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Molecular Spectroscopy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15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15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156.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57.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58.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154</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