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Masters/slideMaster147.xml" ContentType="application/vnd.openxmlformats-officedocument.presentationml.slideMaster+xml"/>
  <Override PartName="/ppt/slideMasters/slideMaster148.xml" ContentType="application/vnd.openxmlformats-officedocument.presentationml.slideMaster+xml"/>
  <Override PartName="/ppt/slideMasters/slideMaster149.xml" ContentType="application/vnd.openxmlformats-officedocument.presentationml.slideMaster+xml"/>
  <Override PartName="/ppt/slideMasters/slideMaster150.xml" ContentType="application/vnd.openxmlformats-officedocument.presentationml.slideMaster+xml"/>
  <Override PartName="/ppt/slideMasters/slideMaster151.xml" ContentType="application/vnd.openxmlformats-officedocument.presentationml.slideMaster+xml"/>
  <Override PartName="/ppt/slideMasters/slideMaster152.xml" ContentType="application/vnd.openxmlformats-officedocument.presentationml.slideMaster+xml"/>
  <Override PartName="/ppt/slideMasters/slideMaster153.xml" ContentType="application/vnd.openxmlformats-officedocument.presentationml.slideMaster+xml"/>
  <Override PartName="/ppt/slideMasters/slideMaster154.xml" ContentType="application/vnd.openxmlformats-officedocument.presentationml.slideMaster+xml"/>
  <Override PartName="/ppt/slideMasters/slideMaster155.xml" ContentType="application/vnd.openxmlformats-officedocument.presentationml.slideMaster+xml"/>
  <Override PartName="/ppt/slideMasters/slideMaster156.xml" ContentType="application/vnd.openxmlformats-officedocument.presentationml.slideMaster+xml"/>
  <Override PartName="/ppt/slideMasters/slideMaster157.xml" ContentType="application/vnd.openxmlformats-officedocument.presentationml.slideMaster+xml"/>
  <Override PartName="/ppt/slideMasters/slideMaster158.xml" ContentType="application/vnd.openxmlformats-officedocument.presentationml.slideMaster+xml"/>
  <Override PartName="/ppt/slideMasters/slideMaster159.xml" ContentType="application/vnd.openxmlformats-officedocument.presentationml.slideMaster+xml"/>
  <Override PartName="/ppt/slideMasters/slideMaster160.xml" ContentType="application/vnd.openxmlformats-officedocument.presentationml.slideMaster+xml"/>
  <Override PartName="/ppt/slideMasters/slideMaster161.xml" ContentType="application/vnd.openxmlformats-officedocument.presentationml.slideMaster+xml"/>
  <Override PartName="/ppt/slideMasters/slideMaster162.xml" ContentType="application/vnd.openxmlformats-officedocument.presentationml.slideMaster+xml"/>
  <Override PartName="/ppt/slideMasters/slideMaster163.xml" ContentType="application/vnd.openxmlformats-officedocument.presentationml.slideMaster+xml"/>
  <Override PartName="/ppt/slideMasters/slideMaster164.xml" ContentType="application/vnd.openxmlformats-officedocument.presentationml.slideMaster+xml"/>
  <Override PartName="/ppt/slideMasters/slideMaster165.xml" ContentType="application/vnd.openxmlformats-officedocument.presentationml.slideMaster+xml"/>
  <Override PartName="/ppt/slideMasters/slideMaster166.xml" ContentType="application/vnd.openxmlformats-officedocument.presentationml.slideMaster+xml"/>
  <Override PartName="/ppt/slideMasters/slideMaster167.xml" ContentType="application/vnd.openxmlformats-officedocument.presentationml.slideMaster+xml"/>
  <Override PartName="/ppt/slideMasters/slideMaster168.xml" ContentType="application/vnd.openxmlformats-officedocument.presentationml.slideMaster+xml"/>
  <Override PartName="/ppt/slideMasters/slideMaster169.xml" ContentType="application/vnd.openxmlformats-officedocument.presentationml.slideMaster+xml"/>
  <Override PartName="/ppt/slideMasters/slideMaster170.xml" ContentType="application/vnd.openxmlformats-officedocument.presentationml.slideMaster+xml"/>
  <Override PartName="/ppt/slideMasters/slideMaster171.xml" ContentType="application/vnd.openxmlformats-officedocument.presentationml.slideMaster+xml"/>
  <Override PartName="/ppt/slideMasters/slideMaster172.xml" ContentType="application/vnd.openxmlformats-officedocument.presentationml.slideMaster+xml"/>
  <Override PartName="/ppt/slideMasters/slideMaster173.xml" ContentType="application/vnd.openxmlformats-officedocument.presentationml.slideMaster+xml"/>
  <Override PartName="/ppt/slideMasters/slideMaster174.xml" ContentType="application/vnd.openxmlformats-officedocument.presentationml.slideMaster+xml"/>
  <Override PartName="/ppt/slideMasters/slideMaster175.xml" ContentType="application/vnd.openxmlformats-officedocument.presentationml.slideMaster+xml"/>
  <Override PartName="/ppt/slideMasters/slideMaster176.xml" ContentType="application/vnd.openxmlformats-officedocument.presentationml.slideMaster+xml"/>
  <Override PartName="/ppt/slideMasters/slideMaster177.xml" ContentType="application/vnd.openxmlformats-officedocument.presentationml.slideMaster+xml"/>
  <Override PartName="/ppt/slideMasters/slideMaster178.xml" ContentType="application/vnd.openxmlformats-officedocument.presentationml.slideMaster+xml"/>
  <Override PartName="/ppt/slideMasters/slideMaster179.xml" ContentType="application/vnd.openxmlformats-officedocument.presentationml.slideMaster+xml"/>
  <Override PartName="/ppt/slideMasters/slideMaster180.xml" ContentType="application/vnd.openxmlformats-officedocument.presentationml.slideMaster+xml"/>
  <Override PartName="/ppt/slideMasters/slideMaster181.xml" ContentType="application/vnd.openxmlformats-officedocument.presentationml.slideMaster+xml"/>
  <Override PartName="/ppt/slideMasters/slideMaster182.xml" ContentType="application/vnd.openxmlformats-officedocument.presentationml.slideMaster+xml"/>
  <Override PartName="/ppt/slideMasters/slideMaster183.xml" ContentType="application/vnd.openxmlformats-officedocument.presentationml.slideMaster+xml"/>
  <Override PartName="/ppt/slideMasters/slideMaster184.xml" ContentType="application/vnd.openxmlformats-officedocument.presentationml.slideMaster+xml"/>
  <Override PartName="/ppt/slideMasters/slideMaster185.xml" ContentType="application/vnd.openxmlformats-officedocument.presentationml.slideMaster+xml"/>
  <Override PartName="/ppt/slideMasters/slideMaster186.xml" ContentType="application/vnd.openxmlformats-officedocument.presentationml.slideMaster+xml"/>
  <Override PartName="/ppt/slideMasters/slideMaster187.xml" ContentType="application/vnd.openxmlformats-officedocument.presentationml.slideMaster+xml"/>
  <Override PartName="/ppt/slideMasters/slideMaster188.xml" ContentType="application/vnd.openxmlformats-officedocument.presentationml.slideMaster+xml"/>
  <Override PartName="/ppt/slideMasters/slideMaster189.xml" ContentType="application/vnd.openxmlformats-officedocument.presentationml.slideMaster+xml"/>
  <Override PartName="/ppt/slideMasters/slideMaster190.xml" ContentType="application/vnd.openxmlformats-officedocument.presentationml.slideMaster+xml"/>
  <Override PartName="/ppt/slideMasters/slideMaster191.xml" ContentType="application/vnd.openxmlformats-officedocument.presentationml.slideMaster+xml"/>
  <Override PartName="/ppt/slideMasters/slideMaster192.xml" ContentType="application/vnd.openxmlformats-officedocument.presentationml.slideMaster+xml"/>
  <Override PartName="/ppt/slideMasters/slideMaster193.xml" ContentType="application/vnd.openxmlformats-officedocument.presentationml.slideMaster+xml"/>
  <Override PartName="/ppt/slideMasters/slideMaster194.xml" ContentType="application/vnd.openxmlformats-officedocument.presentationml.slideMaster+xml"/>
  <Override PartName="/ppt/slideMasters/slideMaster195.xml" ContentType="application/vnd.openxmlformats-officedocument.presentationml.slideMaster+xml"/>
  <Override PartName="/ppt/slideMasters/slideMaster196.xml" ContentType="application/vnd.openxmlformats-officedocument.presentationml.slideMaster+xml"/>
  <Override PartName="/ppt/slideMasters/slideMaster197.xml" ContentType="application/vnd.openxmlformats-officedocument.presentationml.slideMaster+xml"/>
  <Override PartName="/ppt/slideMasters/slideMaster198.xml" ContentType="application/vnd.openxmlformats-officedocument.presentationml.slideMaster+xml"/>
  <Override PartName="/ppt/slideMasters/slideMaster199.xml" ContentType="application/vnd.openxmlformats-officedocument.presentationml.slideMaster+xml"/>
  <Override PartName="/ppt/slideMasters/slideMaster200.xml" ContentType="application/vnd.openxmlformats-officedocument.presentationml.slideMaster+xml"/>
  <Override PartName="/ppt/slideMasters/slideMaster201.xml" ContentType="application/vnd.openxmlformats-officedocument.presentationml.slideMaster+xml"/>
  <Override PartName="/ppt/slideMasters/slideMaster202.xml" ContentType="application/vnd.openxmlformats-officedocument.presentationml.slideMaster+xml"/>
  <Override PartName="/ppt/slideMasters/slideMaster203.xml" ContentType="application/vnd.openxmlformats-officedocument.presentationml.slideMaster+xml"/>
  <Override PartName="/ppt/slideMasters/slideMaster204.xml" ContentType="application/vnd.openxmlformats-officedocument.presentationml.slideMaster+xml"/>
  <Override PartName="/ppt/slideMasters/slideMaster205.xml" ContentType="application/vnd.openxmlformats-officedocument.presentationml.slideMaster+xml"/>
  <Override PartName="/ppt/slideMasters/slideMaster206.xml" ContentType="application/vnd.openxmlformats-officedocument.presentationml.slideMaster+xml"/>
  <Override PartName="/ppt/slideMasters/slideMaster207.xml" ContentType="application/vnd.openxmlformats-officedocument.presentationml.slideMaster+xml"/>
  <Override PartName="/ppt/slideMasters/slideMaster208.xml" ContentType="application/vnd.openxmlformats-officedocument.presentationml.slideMaster+xml"/>
  <Override PartName="/ppt/slideMasters/slideMaster209.xml" ContentType="application/vnd.openxmlformats-officedocument.presentationml.slideMaster+xml"/>
  <Override PartName="/ppt/slideMasters/slideMaster210.xml" ContentType="application/vnd.openxmlformats-officedocument.presentationml.slideMaster+xml"/>
  <Override PartName="/ppt/slideMasters/slideMaster211.xml" ContentType="application/vnd.openxmlformats-officedocument.presentationml.slideMaster+xml"/>
  <Override PartName="/ppt/slideMasters/slideMaster212.xml" ContentType="application/vnd.openxmlformats-officedocument.presentationml.slideMaster+xml"/>
  <Override PartName="/ppt/slideMasters/slideMaster213.xml" ContentType="application/vnd.openxmlformats-officedocument.presentationml.slideMaster+xml"/>
  <Override PartName="/ppt/slideMasters/slideMaster214.xml" ContentType="application/vnd.openxmlformats-officedocument.presentationml.slideMaster+xml"/>
  <Override PartName="/ppt/slideMasters/slideMaster215.xml" ContentType="application/vnd.openxmlformats-officedocument.presentationml.slideMaster+xml"/>
  <Override PartName="/ppt/slideMasters/slideMaster216.xml" ContentType="application/vnd.openxmlformats-officedocument.presentationml.slideMaster+xml"/>
  <Override PartName="/ppt/slideMasters/slideMaster217.xml" ContentType="application/vnd.openxmlformats-officedocument.presentationml.slideMaster+xml"/>
  <Override PartName="/ppt/slideMasters/slideMaster218.xml" ContentType="application/vnd.openxmlformats-officedocument.presentationml.slideMaster+xml"/>
  <Override PartName="/ppt/slideMasters/slideMaster219.xml" ContentType="application/vnd.openxmlformats-officedocument.presentationml.slideMaster+xml"/>
  <Override PartName="/ppt/slideMasters/slideMaster220.xml" ContentType="application/vnd.openxmlformats-officedocument.presentationml.slideMaster+xml"/>
  <Override PartName="/ppt/slideMasters/slideMaster221.xml" ContentType="application/vnd.openxmlformats-officedocument.presentationml.slideMaster+xml"/>
  <Override PartName="/ppt/slideMasters/slideMaster222.xml" ContentType="application/vnd.openxmlformats-officedocument.presentationml.slideMaster+xml"/>
  <Override PartName="/ppt/slideMasters/slideMaster223.xml" ContentType="application/vnd.openxmlformats-officedocument.presentationml.slideMaster+xml"/>
  <Override PartName="/ppt/slideMasters/slideMaster224.xml" ContentType="application/vnd.openxmlformats-officedocument.presentationml.slideMaster+xml"/>
  <Override PartName="/ppt/slideMasters/slideMaster225.xml" ContentType="application/vnd.openxmlformats-officedocument.presentationml.slideMaster+xml"/>
  <Override PartName="/ppt/slideMasters/slideMaster226.xml" ContentType="application/vnd.openxmlformats-officedocument.presentationml.slideMaster+xml"/>
  <Override PartName="/ppt/slideMasters/slideMaster227.xml" ContentType="application/vnd.openxmlformats-officedocument.presentationml.slideMaster+xml"/>
  <Override PartName="/ppt/slideMasters/slideMaster228.xml" ContentType="application/vnd.openxmlformats-officedocument.presentationml.slideMaster+xml"/>
  <Override PartName="/ppt/slideMasters/slideMaster229.xml" ContentType="application/vnd.openxmlformats-officedocument.presentationml.slideMaster+xml"/>
  <Override PartName="/ppt/slideMasters/slideMaster230.xml" ContentType="application/vnd.openxmlformats-officedocument.presentationml.slideMaster+xml"/>
  <Override PartName="/ppt/slideMasters/slideMaster231.xml" ContentType="application/vnd.openxmlformats-officedocument.presentationml.slideMaster+xml"/>
  <Override PartName="/ppt/slideMasters/slideMaster232.xml" ContentType="application/vnd.openxmlformats-officedocument.presentationml.slideMaster+xml"/>
  <Override PartName="/ppt/slideMasters/slideMaster233.xml" ContentType="application/vnd.openxmlformats-officedocument.presentationml.slideMaster+xml"/>
  <Override PartName="/ppt/slideMasters/slideMaster234.xml" ContentType="application/vnd.openxmlformats-officedocument.presentationml.slideMaster+xml"/>
  <Override PartName="/ppt/slideMasters/slideMaster235.xml" ContentType="application/vnd.openxmlformats-officedocument.presentationml.slideMaster+xml"/>
  <Override PartName="/ppt/slideMasters/slideMaster236.xml" ContentType="application/vnd.openxmlformats-officedocument.presentationml.slideMaster+xml"/>
  <Override PartName="/ppt/slideMasters/slideMaster237.xml" ContentType="application/vnd.openxmlformats-officedocument.presentationml.slideMaster+xml"/>
  <Override PartName="/ppt/slideMasters/slideMaster238.xml" ContentType="application/vnd.openxmlformats-officedocument.presentationml.slideMaster+xml"/>
  <Override PartName="/ppt/slideMasters/slideMaster239.xml" ContentType="application/vnd.openxmlformats-officedocument.presentationml.slideMaster+xml"/>
  <Override PartName="/ppt/slideMasters/slideMaster240.xml" ContentType="application/vnd.openxmlformats-officedocument.presentationml.slideMaster+xml"/>
  <Override PartName="/ppt/slideMasters/slideMaster241.xml" ContentType="application/vnd.openxmlformats-officedocument.presentationml.slideMaster+xml"/>
  <Override PartName="/ppt/slideMasters/slideMaster242.xml" ContentType="application/vnd.openxmlformats-officedocument.presentationml.slideMaster+xml"/>
  <Override PartName="/ppt/slideMasters/slideMaster243.xml" ContentType="application/vnd.openxmlformats-officedocument.presentationml.slideMaster+xml"/>
  <Override PartName="/ppt/slideMasters/slideMaster244.xml" ContentType="application/vnd.openxmlformats-officedocument.presentationml.slideMaster+xml"/>
  <Override PartName="/ppt/slideMasters/slideMaster245.xml" ContentType="application/vnd.openxmlformats-officedocument.presentationml.slideMaster+xml"/>
  <Override PartName="/ppt/slideMasters/slideMaster246.xml" ContentType="application/vnd.openxmlformats-officedocument.presentationml.slideMaster+xml"/>
  <Override PartName="/ppt/slideMasters/slideMaster247.xml" ContentType="application/vnd.openxmlformats-officedocument.presentationml.slideMaster+xml"/>
  <Override PartName="/ppt/slideMasters/slideMaster248.xml" ContentType="application/vnd.openxmlformats-officedocument.presentationml.slideMaster+xml"/>
  <Override PartName="/ppt/slideMasters/slideMaster249.xml" ContentType="application/vnd.openxmlformats-officedocument.presentationml.slideMaster+xml"/>
  <Override PartName="/ppt/slideMasters/slideMaster250.xml" ContentType="application/vnd.openxmlformats-officedocument.presentationml.slideMaster+xml"/>
  <Override PartName="/ppt/slideMasters/slideMaster251.xml" ContentType="application/vnd.openxmlformats-officedocument.presentationml.slideMaster+xml"/>
  <Override PartName="/ppt/slideMasters/slideMaster252.xml" ContentType="application/vnd.openxmlformats-officedocument.presentationml.slideMaster+xml"/>
  <Override PartName="/ppt/slideMasters/slideMaster253.xml" ContentType="application/vnd.openxmlformats-officedocument.presentationml.slideMaster+xml"/>
  <Override PartName="/ppt/slideMasters/slideMaster254.xml" ContentType="application/vnd.openxmlformats-officedocument.presentationml.slideMaster+xml"/>
  <Override PartName="/ppt/slideMasters/slideMaster255.xml" ContentType="application/vnd.openxmlformats-officedocument.presentationml.slideMaster+xml"/>
  <Override PartName="/ppt/slideMasters/slideMaster256.xml" ContentType="application/vnd.openxmlformats-officedocument.presentationml.slideMaster+xml"/>
  <Override PartName="/ppt/slideMasters/slideMaster257.xml" ContentType="application/vnd.openxmlformats-officedocument.presentationml.slideMaster+xml"/>
  <Override PartName="/ppt/slideMasters/slideMaster258.xml" ContentType="application/vnd.openxmlformats-officedocument.presentationml.slideMaster+xml"/>
  <Override PartName="/ppt/slideMasters/slideMaster259.xml" ContentType="application/vnd.openxmlformats-officedocument.presentationml.slideMaster+xml"/>
  <Override PartName="/ppt/slideMasters/slideMaster260.xml" ContentType="application/vnd.openxmlformats-officedocument.presentationml.slideMaster+xml"/>
  <Override PartName="/ppt/slideMasters/slideMaster261.xml" ContentType="application/vnd.openxmlformats-officedocument.presentationml.slideMaster+xml"/>
  <Override PartName="/ppt/slideMasters/slideMaster262.xml" ContentType="application/vnd.openxmlformats-officedocument.presentationml.slideMaster+xml"/>
  <Override PartName="/ppt/slideMasters/slideMaster263.xml" ContentType="application/vnd.openxmlformats-officedocument.presentationml.slideMaster+xml"/>
  <Override PartName="/ppt/slideMasters/slideMaster264.xml" ContentType="application/vnd.openxmlformats-officedocument.presentationml.slideMaster+xml"/>
  <Override PartName="/ppt/slideMasters/slideMaster265.xml" ContentType="application/vnd.openxmlformats-officedocument.presentationml.slideMaster+xml"/>
  <Override PartName="/ppt/slideMasters/slideMaster266.xml" ContentType="application/vnd.openxmlformats-officedocument.presentationml.slideMaster+xml"/>
  <Override PartName="/ppt/slideMasters/slideMaster267.xml" ContentType="application/vnd.openxmlformats-officedocument.presentationml.slideMaster+xml"/>
  <Override PartName="/ppt/slideMasters/slideMaster268.xml" ContentType="application/vnd.openxmlformats-officedocument.presentationml.slideMaster+xml"/>
  <Override PartName="/ppt/slideMasters/slideMaster269.xml" ContentType="application/vnd.openxmlformats-officedocument.presentationml.slideMaster+xml"/>
  <Override PartName="/ppt/slideMasters/slideMaster270.xml" ContentType="application/vnd.openxmlformats-officedocument.presentationml.slideMaster+xml"/>
  <Override PartName="/ppt/slideMasters/slideMaster271.xml" ContentType="application/vnd.openxmlformats-officedocument.presentationml.slideMaster+xml"/>
  <Override PartName="/ppt/slideMasters/slideMaster272.xml" ContentType="application/vnd.openxmlformats-officedocument.presentationml.slideMaster+xml"/>
  <Override PartName="/ppt/slideMasters/slideMaster273.xml" ContentType="application/vnd.openxmlformats-officedocument.presentationml.slideMaster+xml"/>
  <Override PartName="/ppt/slideMasters/slideMaster274.xml" ContentType="application/vnd.openxmlformats-officedocument.presentationml.slideMaster+xml"/>
  <Override PartName="/ppt/slideMasters/slideMaster275.xml" ContentType="application/vnd.openxmlformats-officedocument.presentationml.slideMaster+xml"/>
  <Override PartName="/ppt/slideMasters/slideMaster276.xml" ContentType="application/vnd.openxmlformats-officedocument.presentationml.slideMaster+xml"/>
  <Override PartName="/ppt/slideMasters/slideMaster277.xml" ContentType="application/vnd.openxmlformats-officedocument.presentationml.slideMaster+xml"/>
  <Override PartName="/ppt/slideMasters/slideMaster278.xml" ContentType="application/vnd.openxmlformats-officedocument.presentationml.slideMaster+xml"/>
  <Override PartName="/ppt/slideMasters/slideMaster279.xml" ContentType="application/vnd.openxmlformats-officedocument.presentationml.slideMaster+xml"/>
  <Override PartName="/ppt/slideMasters/slideMaster280.xml" ContentType="application/vnd.openxmlformats-officedocument.presentationml.slideMaster+xml"/>
  <Override PartName="/ppt/slideMasters/slideMaster281.xml" ContentType="application/vnd.openxmlformats-officedocument.presentationml.slideMaster+xml"/>
  <Override PartName="/ppt/slideMasters/slideMaster282.xml" ContentType="application/vnd.openxmlformats-officedocument.presentationml.slideMaster+xml"/>
  <Override PartName="/ppt/slideMasters/slideMaster283.xml" ContentType="application/vnd.openxmlformats-officedocument.presentationml.slideMaster+xml"/>
  <Override PartName="/ppt/slideMasters/slideMaster284.xml" ContentType="application/vnd.openxmlformats-officedocument.presentationml.slideMaster+xml"/>
  <Override PartName="/ppt/slideMasters/slideMaster285.xml" ContentType="application/vnd.openxmlformats-officedocument.presentationml.slideMaster+xml"/>
  <Override PartName="/ppt/slideMasters/slideMaster286.xml" ContentType="application/vnd.openxmlformats-officedocument.presentationml.slideMaster+xml"/>
  <Override PartName="/ppt/slideMasters/slideMaster287.xml" ContentType="application/vnd.openxmlformats-officedocument.presentationml.slideMaster+xml"/>
  <Override PartName="/ppt/slideMasters/slideMaster288.xml" ContentType="application/vnd.openxmlformats-officedocument.presentationml.slideMaster+xml"/>
  <Override PartName="/ppt/slideMasters/slideMaster289.xml" ContentType="application/vnd.openxmlformats-officedocument.presentationml.slideMaster+xml"/>
  <Override PartName="/ppt/slideMasters/slideMaster290.xml" ContentType="application/vnd.openxmlformats-officedocument.presentationml.slideMaster+xml"/>
  <Override PartName="/ppt/slideMasters/slideMaster291.xml" ContentType="application/vnd.openxmlformats-officedocument.presentationml.slideMaster+xml"/>
  <Override PartName="/ppt/slideMasters/slideMaster292.xml" ContentType="application/vnd.openxmlformats-officedocument.presentationml.slideMaster+xml"/>
  <Override PartName="/ppt/slideMasters/slideMaster293.xml" ContentType="application/vnd.openxmlformats-officedocument.presentationml.slideMaster+xml"/>
  <Override PartName="/ppt/slideMasters/slideMaster294.xml" ContentType="application/vnd.openxmlformats-officedocument.presentationml.slideMaster+xml"/>
  <Override PartName="/ppt/slideMasters/slideMaster295.xml" ContentType="application/vnd.openxmlformats-officedocument.presentationml.slideMaster+xml"/>
  <Override PartName="/ppt/slideMasters/slideMaster296.xml" ContentType="application/vnd.openxmlformats-officedocument.presentationml.slideMaster+xml"/>
  <Override PartName="/ppt/slideMasters/slideMaster297.xml" ContentType="application/vnd.openxmlformats-officedocument.presentationml.slideMaster+xml"/>
  <Override PartName="/ppt/slideMasters/slideMaster298.xml" ContentType="application/vnd.openxmlformats-officedocument.presentationml.slideMaster+xml"/>
  <Override PartName="/ppt/slideMasters/slideMaster299.xml" ContentType="application/vnd.openxmlformats-officedocument.presentationml.slideMaster+xml"/>
  <Override PartName="/ppt/slideMasters/slideMaster300.xml" ContentType="application/vnd.openxmlformats-officedocument.presentationml.slideMaster+xml"/>
  <Override PartName="/ppt/slideMasters/slideMaster301.xml" ContentType="application/vnd.openxmlformats-officedocument.presentationml.slideMaster+xml"/>
  <Override PartName="/ppt/slideMasters/slideMaster302.xml" ContentType="application/vnd.openxmlformats-officedocument.presentationml.slideMaster+xml"/>
  <Override PartName="/ppt/slideMasters/slideMaster303.xml" ContentType="application/vnd.openxmlformats-officedocument.presentationml.slideMaster+xml"/>
  <Override PartName="/ppt/slideMasters/slideMaster304.xml" ContentType="application/vnd.openxmlformats-officedocument.presentationml.slideMaster+xml"/>
  <Override PartName="/ppt/slideMasters/slideMaster305.xml" ContentType="application/vnd.openxmlformats-officedocument.presentationml.slideMaster+xml"/>
  <Override PartName="/ppt/slideMasters/slideMaster306.xml" ContentType="application/vnd.openxmlformats-officedocument.presentationml.slideMaster+xml"/>
  <Override PartName="/ppt/slideMasters/slideMaster307.xml" ContentType="application/vnd.openxmlformats-officedocument.presentationml.slideMaster+xml"/>
  <Override PartName="/ppt/slideMasters/slideMaster308.xml" ContentType="application/vnd.openxmlformats-officedocument.presentationml.slideMaster+xml"/>
  <Override PartName="/ppt/slideMasters/slideMaster309.xml" ContentType="application/vnd.openxmlformats-officedocument.presentationml.slideMaster+xml"/>
  <Override PartName="/ppt/slideMasters/slideMaster310.xml" ContentType="application/vnd.openxmlformats-officedocument.presentationml.slideMaster+xml"/>
  <Override PartName="/ppt/slideMasters/slideMaster311.xml" ContentType="application/vnd.openxmlformats-officedocument.presentationml.slideMaster+xml"/>
  <Override PartName="/ppt/slideMasters/slideMaster312.xml" ContentType="application/vnd.openxmlformats-officedocument.presentationml.slideMaster+xml"/>
  <Override PartName="/ppt/slideMasters/slideMaster313.xml" ContentType="application/vnd.openxmlformats-officedocument.presentationml.slideMaster+xml"/>
  <Override PartName="/ppt/slideMasters/slideMaster314.xml" ContentType="application/vnd.openxmlformats-officedocument.presentationml.slideMaster+xml"/>
  <Override PartName="/ppt/slideMasters/slideMaster315.xml" ContentType="application/vnd.openxmlformats-officedocument.presentationml.slideMaster+xml"/>
  <Override PartName="/ppt/slideMasters/slideMaster316.xml" ContentType="application/vnd.openxmlformats-officedocument.presentationml.slideMaster+xml"/>
  <Override PartName="/ppt/slideMasters/slideMaster317.xml" ContentType="application/vnd.openxmlformats-officedocument.presentationml.slideMaster+xml"/>
  <Override PartName="/ppt/slideMasters/slideMaster318.xml" ContentType="application/vnd.openxmlformats-officedocument.presentationml.slideMaster+xml"/>
  <Override PartName="/ppt/slideMasters/slideMaster319.xml" ContentType="application/vnd.openxmlformats-officedocument.presentationml.slideMaster+xml"/>
  <Override PartName="/ppt/slideMasters/slideMaster320.xml" ContentType="application/vnd.openxmlformats-officedocument.presentationml.slideMaster+xml"/>
  <Override PartName="/ppt/slideMasters/slideMaster321.xml" ContentType="application/vnd.openxmlformats-officedocument.presentationml.slideMaster+xml"/>
  <Override PartName="/ppt/slideMasters/slideMaster322.xml" ContentType="application/vnd.openxmlformats-officedocument.presentationml.slideMaster+xml"/>
  <Override PartName="/ppt/slideMasters/slideMaster323.xml" ContentType="application/vnd.openxmlformats-officedocument.presentationml.slideMaster+xml"/>
  <Override PartName="/ppt/slideMasters/slideMaster324.xml" ContentType="application/vnd.openxmlformats-officedocument.presentationml.slideMaster+xml"/>
  <Override PartName="/ppt/slideMasters/slideMaster325.xml" ContentType="application/vnd.openxmlformats-officedocument.presentationml.slideMaster+xml"/>
  <Override PartName="/ppt/slideMasters/slideMaster326.xml" ContentType="application/vnd.openxmlformats-officedocument.presentationml.slideMaster+xml"/>
  <Override PartName="/ppt/slideMasters/slideMaster327.xml" ContentType="application/vnd.openxmlformats-officedocument.presentationml.slideMaster+xml"/>
  <Override PartName="/ppt/slideMasters/slideMaster328.xml" ContentType="application/vnd.openxmlformats-officedocument.presentationml.slideMaster+xml"/>
  <Override PartName="/ppt/slideMasters/slideMaster329.xml" ContentType="application/vnd.openxmlformats-officedocument.presentationml.slideMaster+xml"/>
  <Override PartName="/ppt/slideMasters/slideMaster330.xml" ContentType="application/vnd.openxmlformats-officedocument.presentationml.slideMaster+xml"/>
  <Override PartName="/ppt/slideMasters/slideMaster331.xml" ContentType="application/vnd.openxmlformats-officedocument.presentationml.slideMaster+xml"/>
  <Override PartName="/ppt/slideMasters/slideMaster332.xml" ContentType="application/vnd.openxmlformats-officedocument.presentationml.slideMaster+xml"/>
  <Override PartName="/ppt/slideMasters/slideMaster333.xml" ContentType="application/vnd.openxmlformats-officedocument.presentationml.slideMaster+xml"/>
  <Override PartName="/ppt/slideMasters/slideMaster334.xml" ContentType="application/vnd.openxmlformats-officedocument.presentationml.slideMaster+xml"/>
  <Override PartName="/ppt/slideMasters/slideMaster335.xml" ContentType="application/vnd.openxmlformats-officedocument.presentationml.slideMaster+xml"/>
  <Override PartName="/ppt/slideMasters/slideMaster336.xml" ContentType="application/vnd.openxmlformats-officedocument.presentationml.slideMaster+xml"/>
  <Override PartName="/ppt/slideMasters/slideMaster337.xml" ContentType="application/vnd.openxmlformats-officedocument.presentationml.slideMaster+xml"/>
  <Override PartName="/ppt/slideMasters/slideMaster338.xml" ContentType="application/vnd.openxmlformats-officedocument.presentationml.slideMaster+xml"/>
  <Override PartName="/ppt/slideMasters/slideMaster339.xml" ContentType="application/vnd.openxmlformats-officedocument.presentationml.slideMaster+xml"/>
  <Override PartName="/ppt/slideMasters/slideMaster340.xml" ContentType="application/vnd.openxmlformats-officedocument.presentationml.slideMaster+xml"/>
  <Override PartName="/ppt/slideMasters/slideMaster341.xml" ContentType="application/vnd.openxmlformats-officedocument.presentationml.slideMaster+xml"/>
  <Override PartName="/ppt/slideMasters/slideMaster342.xml" ContentType="application/vnd.openxmlformats-officedocument.presentationml.slideMaster+xml"/>
  <Override PartName="/ppt/slideMasters/slideMaster343.xml" ContentType="application/vnd.openxmlformats-officedocument.presentationml.slideMaster+xml"/>
  <Override PartName="/ppt/slideMasters/slideMaster344.xml" ContentType="application/vnd.openxmlformats-officedocument.presentationml.slideMaster+xml"/>
  <Override PartName="/ppt/slideMasters/slideMaster345.xml" ContentType="application/vnd.openxmlformats-officedocument.presentationml.slideMaster+xml"/>
  <Override PartName="/ppt/slideMasters/slideMaster346.xml" ContentType="application/vnd.openxmlformats-officedocument.presentationml.slideMaster+xml"/>
  <Override PartName="/ppt/slideMasters/slideMaster347.xml" ContentType="application/vnd.openxmlformats-officedocument.presentationml.slideMaster+xml"/>
  <Override PartName="/ppt/slideMasters/slideMaster348.xml" ContentType="application/vnd.openxmlformats-officedocument.presentationml.slideMaster+xml"/>
  <Override PartName="/ppt/slideMasters/slideMaster349.xml" ContentType="application/vnd.openxmlformats-officedocument.presentationml.slideMaster+xml"/>
  <Override PartName="/ppt/slideMasters/slideMaster350.xml" ContentType="application/vnd.openxmlformats-officedocument.presentationml.slideMaster+xml"/>
  <Override PartName="/ppt/slideMasters/slideMaster351.xml" ContentType="application/vnd.openxmlformats-officedocument.presentationml.slideMaster+xml"/>
  <Override PartName="/ppt/slideMasters/slideMaster352.xml" ContentType="application/vnd.openxmlformats-officedocument.presentationml.slideMaster+xml"/>
  <Override PartName="/ppt/slideMasters/slideMaster353.xml" ContentType="application/vnd.openxmlformats-officedocument.presentationml.slideMaster+xml"/>
  <Override PartName="/ppt/slideMasters/slideMaster354.xml" ContentType="application/vnd.openxmlformats-officedocument.presentationml.slideMaster+xml"/>
  <Override PartName="/ppt/slideMasters/slideMaster355.xml" ContentType="application/vnd.openxmlformats-officedocument.presentationml.slideMaster+xml"/>
  <Override PartName="/ppt/slideMasters/slideMaster356.xml" ContentType="application/vnd.openxmlformats-officedocument.presentationml.slideMaster+xml"/>
  <Override PartName="/ppt/slideMasters/slideMaster357.xml" ContentType="application/vnd.openxmlformats-officedocument.presentationml.slideMaster+xml"/>
  <Override PartName="/ppt/slideMasters/slideMaster358.xml" ContentType="application/vnd.openxmlformats-officedocument.presentationml.slideMaster+xml"/>
  <Override PartName="/ppt/slideMasters/slideMaster359.xml" ContentType="application/vnd.openxmlformats-officedocument.presentationml.slideMaster+xml"/>
  <Override PartName="/ppt/slideMasters/slideMaster360.xml" ContentType="application/vnd.openxmlformats-officedocument.presentationml.slideMaster+xml"/>
  <Override PartName="/ppt/slideMasters/slideMaster361.xml" ContentType="application/vnd.openxmlformats-officedocument.presentationml.slideMaster+xml"/>
  <Override PartName="/ppt/slideMasters/slideMaster362.xml" ContentType="application/vnd.openxmlformats-officedocument.presentationml.slideMaster+xml"/>
  <Override PartName="/ppt/slideMasters/slideMaster363.xml" ContentType="application/vnd.openxmlformats-officedocument.presentationml.slideMaster+xml"/>
  <Override PartName="/ppt/slideMasters/slideMaster364.xml" ContentType="application/vnd.openxmlformats-officedocument.presentationml.slideMaster+xml"/>
  <Override PartName="/ppt/slideMasters/slideMaster365.xml" ContentType="application/vnd.openxmlformats-officedocument.presentationml.slideMaster+xml"/>
  <Override PartName="/ppt/slideMasters/slideMaster366.xml" ContentType="application/vnd.openxmlformats-officedocument.presentationml.slideMaster+xml"/>
  <Override PartName="/ppt/slideMasters/slideMaster367.xml" ContentType="application/vnd.openxmlformats-officedocument.presentationml.slideMaster+xml"/>
  <Override PartName="/ppt/slideMasters/slideMaster368.xml" ContentType="application/vnd.openxmlformats-officedocument.presentationml.slideMaster+xml"/>
  <Override PartName="/ppt/slideMasters/slideMaster369.xml" ContentType="application/vnd.openxmlformats-officedocument.presentationml.slideMaster+xml"/>
  <Override PartName="/ppt/slideMasters/slideMaster370.xml" ContentType="application/vnd.openxmlformats-officedocument.presentationml.slideMaster+xml"/>
  <Override PartName="/ppt/slideMasters/slideMaster371.xml" ContentType="application/vnd.openxmlformats-officedocument.presentationml.slideMaster+xml"/>
  <Override PartName="/ppt/slideMasters/slideMaster372.xml" ContentType="application/vnd.openxmlformats-officedocument.presentationml.slideMaster+xml"/>
  <Override PartName="/ppt/slideMasters/slideMaster373.xml" ContentType="application/vnd.openxmlformats-officedocument.presentationml.slideMaster+xml"/>
  <Override PartName="/ppt/slideMasters/slideMaster374.xml" ContentType="application/vnd.openxmlformats-officedocument.presentationml.slideMaster+xml"/>
  <Override PartName="/ppt/slideMasters/slideMaster375.xml" ContentType="application/vnd.openxmlformats-officedocument.presentationml.slideMaster+xml"/>
  <Override PartName="/ppt/slideMasters/slideMaster376.xml" ContentType="application/vnd.openxmlformats-officedocument.presentationml.slideMaster+xml"/>
  <Override PartName="/ppt/slideMasters/slideMaster377.xml" ContentType="application/vnd.openxmlformats-officedocument.presentationml.slideMaster+xml"/>
  <Override PartName="/ppt/slideMasters/slideMaster378.xml" ContentType="application/vnd.openxmlformats-officedocument.presentationml.slideMaster+xml"/>
  <Override PartName="/ppt/slideMasters/slideMaster379.xml" ContentType="application/vnd.openxmlformats-officedocument.presentationml.slideMaster+xml"/>
  <Override PartName="/ppt/slideMasters/slideMaster380.xml" ContentType="application/vnd.openxmlformats-officedocument.presentationml.slideMaster+xml"/>
  <Override PartName="/ppt/slideMasters/slideMaster381.xml" ContentType="application/vnd.openxmlformats-officedocument.presentationml.slideMaster+xml"/>
  <Override PartName="/ppt/slideMasters/slideMaster382.xml" ContentType="application/vnd.openxmlformats-officedocument.presentationml.slideMaster+xml"/>
  <Override PartName="/ppt/slideMasters/slideMaster383.xml" ContentType="application/vnd.openxmlformats-officedocument.presentationml.slideMaster+xml"/>
  <Override PartName="/ppt/slideMasters/slideMaster384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92"/>
    <p:sldId id="257" r:id="rId393"/>
    <p:sldId id="258" r:id="rId394"/>
    <p:sldId id="259" r:id="rId395"/>
    <p:sldId id="260" r:id="rId396"/>
    <p:sldId id="261" r:id="rId397"/>
    <p:sldId id="262" r:id="rId398"/>
    <p:sldId id="263" r:id="rId399"/>
    <p:sldId id="264" r:id="rId400"/>
    <p:sldId id="265" r:id="rId401"/>
    <p:sldId id="266" r:id="rId402"/>
    <p:sldId id="267" r:id="rId403"/>
    <p:sldId id="268" r:id="rId404"/>
    <p:sldId id="269" r:id="rId405"/>
    <p:sldId id="270" r:id="rId406"/>
    <p:sldId id="271" r:id="rId407"/>
    <p:sldId id="272" r:id="rId408"/>
    <p:sldId id="273" r:id="rId409"/>
    <p:sldId id="274" r:id="rId410"/>
    <p:sldId id="275" r:id="rId411"/>
    <p:sldId id="276" r:id="rId412"/>
    <p:sldId id="277" r:id="rId413"/>
    <p:sldId id="278" r:id="rId414"/>
    <p:sldId id="279" r:id="rId415"/>
    <p:sldId id="280" r:id="rId416"/>
    <p:sldId id="281" r:id="rId417"/>
    <p:sldId id="282" r:id="rId418"/>
    <p:sldId id="283" r:id="rId419"/>
    <p:sldId id="284" r:id="rId420"/>
    <p:sldId id="285" r:id="rId421"/>
    <p:sldId id="286" r:id="rId422"/>
    <p:sldId id="287" r:id="rId423"/>
    <p:sldId id="288" r:id="rId424"/>
    <p:sldId id="289" r:id="rId425"/>
    <p:sldId id="290" r:id="rId426"/>
    <p:sldId id="291" r:id="rId427"/>
    <p:sldId id="292" r:id="rId428"/>
    <p:sldId id="293" r:id="rId429"/>
    <p:sldId id="294" r:id="rId430"/>
    <p:sldId id="295" r:id="rId431"/>
    <p:sldId id="296" r:id="rId432"/>
    <p:sldId id="297" r:id="rId433"/>
    <p:sldId id="298" r:id="rId434"/>
    <p:sldId id="299" r:id="rId435"/>
    <p:sldId id="300" r:id="rId436"/>
    <p:sldId id="301" r:id="rId437"/>
    <p:sldId id="302" r:id="rId438"/>
    <p:sldId id="303" r:id="rId439"/>
    <p:sldId id="304" r:id="rId440"/>
    <p:sldId id="305" r:id="rId441"/>
    <p:sldId id="306" r:id="rId442"/>
    <p:sldId id="307" r:id="rId443"/>
  </p:sldIdLst>
  <p:notesMasterIdLst>
    <p:notesMasterId r:id="rId38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386" Type="http://schemas.openxmlformats.org/officeDocument/2006/relationships/notesMaster" Target="notesMasters/notesMaster1.xml"/><Relationship Id="rId387" Type="http://schemas.openxmlformats.org/officeDocument/2006/relationships/presProps" Target="presProps.xml"/><Relationship Id="rId388" Type="http://schemas.openxmlformats.org/officeDocument/2006/relationships/viewProps" Target="viewProps.xml"/><Relationship Id="rId389" Type="http://schemas.openxmlformats.org/officeDocument/2006/relationships/theme" Target="theme/theme1.xml"/><Relationship Id="rId390" Type="http://schemas.openxmlformats.org/officeDocument/2006/relationships/tableStyles" Target="tableStyles.xml"/><Relationship Id="rId392" Type="http://schemas.openxmlformats.org/officeDocument/2006/relationships/slide" Target="slides/slide1.xml"/><Relationship Id="rId393" Type="http://schemas.openxmlformats.org/officeDocument/2006/relationships/slide" Target="slides/slide2.xml"/><Relationship Id="rId394" Type="http://schemas.openxmlformats.org/officeDocument/2006/relationships/slide" Target="slides/slide3.xml"/><Relationship Id="rId395" Type="http://schemas.openxmlformats.org/officeDocument/2006/relationships/slide" Target="slides/slide4.xml"/><Relationship Id="rId396" Type="http://schemas.openxmlformats.org/officeDocument/2006/relationships/slide" Target="slides/slide5.xml"/><Relationship Id="rId397" Type="http://schemas.openxmlformats.org/officeDocument/2006/relationships/slide" Target="slides/slide6.xml"/><Relationship Id="rId398" Type="http://schemas.openxmlformats.org/officeDocument/2006/relationships/slide" Target="slides/slide7.xml"/><Relationship Id="rId399" Type="http://schemas.openxmlformats.org/officeDocument/2006/relationships/slide" Target="slides/slide8.xml"/><Relationship Id="rId400" Type="http://schemas.openxmlformats.org/officeDocument/2006/relationships/slide" Target="slides/slide9.xml"/><Relationship Id="rId401" Type="http://schemas.openxmlformats.org/officeDocument/2006/relationships/slide" Target="slides/slide10.xml"/><Relationship Id="rId402" Type="http://schemas.openxmlformats.org/officeDocument/2006/relationships/slide" Target="slides/slide11.xml"/><Relationship Id="rId403" Type="http://schemas.openxmlformats.org/officeDocument/2006/relationships/slide" Target="slides/slide12.xml"/><Relationship Id="rId404" Type="http://schemas.openxmlformats.org/officeDocument/2006/relationships/slide" Target="slides/slide13.xml"/><Relationship Id="rId405" Type="http://schemas.openxmlformats.org/officeDocument/2006/relationships/slide" Target="slides/slide14.xml"/><Relationship Id="rId406" Type="http://schemas.openxmlformats.org/officeDocument/2006/relationships/slide" Target="slides/slide15.xml"/><Relationship Id="rId407" Type="http://schemas.openxmlformats.org/officeDocument/2006/relationships/slide" Target="slides/slide16.xml"/><Relationship Id="rId408" Type="http://schemas.openxmlformats.org/officeDocument/2006/relationships/slide" Target="slides/slide17.xml"/><Relationship Id="rId409" Type="http://schemas.openxmlformats.org/officeDocument/2006/relationships/slide" Target="slides/slide18.xml"/><Relationship Id="rId410" Type="http://schemas.openxmlformats.org/officeDocument/2006/relationships/slide" Target="slides/slide19.xml"/><Relationship Id="rId411" Type="http://schemas.openxmlformats.org/officeDocument/2006/relationships/slide" Target="slides/slide20.xml"/><Relationship Id="rId412" Type="http://schemas.openxmlformats.org/officeDocument/2006/relationships/slide" Target="slides/slide21.xml"/><Relationship Id="rId413" Type="http://schemas.openxmlformats.org/officeDocument/2006/relationships/slide" Target="slides/slide22.xml"/><Relationship Id="rId414" Type="http://schemas.openxmlformats.org/officeDocument/2006/relationships/slide" Target="slides/slide23.xml"/><Relationship Id="rId415" Type="http://schemas.openxmlformats.org/officeDocument/2006/relationships/slide" Target="slides/slide24.xml"/><Relationship Id="rId416" Type="http://schemas.openxmlformats.org/officeDocument/2006/relationships/slide" Target="slides/slide25.xml"/><Relationship Id="rId417" Type="http://schemas.openxmlformats.org/officeDocument/2006/relationships/slide" Target="slides/slide26.xml"/><Relationship Id="rId418" Type="http://schemas.openxmlformats.org/officeDocument/2006/relationships/slide" Target="slides/slide27.xml"/><Relationship Id="rId419" Type="http://schemas.openxmlformats.org/officeDocument/2006/relationships/slide" Target="slides/slide28.xml"/><Relationship Id="rId420" Type="http://schemas.openxmlformats.org/officeDocument/2006/relationships/slide" Target="slides/slide29.xml"/><Relationship Id="rId421" Type="http://schemas.openxmlformats.org/officeDocument/2006/relationships/slide" Target="slides/slide30.xml"/><Relationship Id="rId422" Type="http://schemas.openxmlformats.org/officeDocument/2006/relationships/slide" Target="slides/slide31.xml"/><Relationship Id="rId423" Type="http://schemas.openxmlformats.org/officeDocument/2006/relationships/slide" Target="slides/slide32.xml"/><Relationship Id="rId424" Type="http://schemas.openxmlformats.org/officeDocument/2006/relationships/slide" Target="slides/slide33.xml"/><Relationship Id="rId425" Type="http://schemas.openxmlformats.org/officeDocument/2006/relationships/slide" Target="slides/slide34.xml"/><Relationship Id="rId426" Type="http://schemas.openxmlformats.org/officeDocument/2006/relationships/slide" Target="slides/slide35.xml"/><Relationship Id="rId427" Type="http://schemas.openxmlformats.org/officeDocument/2006/relationships/slide" Target="slides/slide36.xml"/><Relationship Id="rId428" Type="http://schemas.openxmlformats.org/officeDocument/2006/relationships/slide" Target="slides/slide37.xml"/><Relationship Id="rId429" Type="http://schemas.openxmlformats.org/officeDocument/2006/relationships/slide" Target="slides/slide38.xml"/><Relationship Id="rId430" Type="http://schemas.openxmlformats.org/officeDocument/2006/relationships/slide" Target="slides/slide39.xml"/><Relationship Id="rId431" Type="http://schemas.openxmlformats.org/officeDocument/2006/relationships/slide" Target="slides/slide40.xml"/><Relationship Id="rId432" Type="http://schemas.openxmlformats.org/officeDocument/2006/relationships/slide" Target="slides/slide41.xml"/><Relationship Id="rId433" Type="http://schemas.openxmlformats.org/officeDocument/2006/relationships/slide" Target="slides/slide42.xml"/><Relationship Id="rId434" Type="http://schemas.openxmlformats.org/officeDocument/2006/relationships/slide" Target="slides/slide43.xml"/><Relationship Id="rId435" Type="http://schemas.openxmlformats.org/officeDocument/2006/relationships/slide" Target="slides/slide44.xml"/><Relationship Id="rId436" Type="http://schemas.openxmlformats.org/officeDocument/2006/relationships/slide" Target="slides/slide45.xml"/><Relationship Id="rId437" Type="http://schemas.openxmlformats.org/officeDocument/2006/relationships/slide" Target="slides/slide46.xml"/><Relationship Id="rId438" Type="http://schemas.openxmlformats.org/officeDocument/2006/relationships/slide" Target="slides/slide47.xml"/><Relationship Id="rId439" Type="http://schemas.openxmlformats.org/officeDocument/2006/relationships/slide" Target="slides/slide48.xml"/><Relationship Id="rId440" Type="http://schemas.openxmlformats.org/officeDocument/2006/relationships/slide" Target="slides/slide49.xml"/><Relationship Id="rId441" Type="http://schemas.openxmlformats.org/officeDocument/2006/relationships/slide" Target="slides/slide50.xml"/><Relationship Id="rId442" Type="http://schemas.openxmlformats.org/officeDocument/2006/relationships/slide" Target="slides/slide51.xml"/><Relationship Id="rId443" Type="http://schemas.openxmlformats.org/officeDocument/2006/relationships/slide" Target="slides/slide52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2.xml.rels><?xml version="1.0" encoding="UTF-8" standalone="yes"?>
<Relationships xmlns="http://schemas.openxmlformats.org/package/2006/relationships"><Relationship Id="rId13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Relationship Id="rId3" Type="http://schemas.openxmlformats.org/officeDocument/2006/relationships/image" Target="../media/brand_logo.png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government-jobs/" TargetMode="External"/><Relationship Id="rId4" Type="http://schemas.openxmlformats.org/officeDocument/2006/relationships/hyperlink" Target="https://4ab.in/government-jobs/" TargetMode="External"/><Relationship Id="rId5" Type="http://schemas.openxmlformats.org/officeDocument/2006/relationships/hyperlink" Target="https://4ab.in/government-jobs/" TargetMode="External"/><Relationship Id="rId6" Type="http://schemas.openxmlformats.org/officeDocument/2006/relationships/hyperlink" Target="https://4ab.in/government-jobs/exams/" TargetMode="External"/><Relationship Id="rId7" Type="http://schemas.openxmlformats.org/officeDocument/2006/relationships/hyperlink" Target="https://4ab.in/government-jobs/chemistry/" TargetMode="External"/><Relationship Id="rId8" Type="http://schemas.openxmlformats.org/officeDocument/2006/relationships/hyperlink" Target="https://4ab.in/government-jobs/blog/" TargetMode="External"/><Relationship Id="rId9" Type="http://schemas.openxmlformats.org/officeDocument/2006/relationships/hyperlink" Target="https://4ab.in/government-jobs/" TargetMode="External"/><Relationship Id="rId10" Type="http://schemas.openxmlformats.org/officeDocument/2006/relationships/hyperlink" Target="https://4ab.in/government-jobs/" TargetMode="External"/><Relationship Id="rId11" Type="http://schemas.openxmlformats.org/officeDocument/2006/relationships/hyperlink" Target="https://4ab.in/examination-news/latest/" TargetMode="External"/><Relationship Id="rId12" Type="http://schemas.openxmlformats.org/officeDocument/2006/relationships/hyperlink" Target="https://4ab.in/examination-news/calendar/" TargetMode="External"/><Relationship Id="rId13" Type="http://schemas.openxmlformats.org/officeDocument/2006/relationships/hyperlink" Target="https://4ab.in/examination-news/latest/?e=admit-card" TargetMode="External"/><Relationship Id="rId14" Type="http://schemas.openxmlformats.org/officeDocument/2006/relationships/hyperlink" Target="https://4ab.in/examination-news/latest/?e=result" TargetMode="External"/><Relationship Id="rId15" Type="http://schemas.openxmlformats.org/officeDocument/2006/relationships/hyperlink" Target="https://4ab.in/examination-news/tier/ug/" TargetMode="External"/><Relationship Id="rId16" Type="http://schemas.openxmlformats.org/officeDocument/2006/relationships/hyperlink" Target="https://4ab.in/examination-news/tier/pg/" TargetMode="External"/><Relationship Id="rId17" Type="http://schemas.openxmlformats.org/officeDocument/2006/relationships/hyperlink" Target="https://4ab.in/examination-news/tier/research/" TargetMode="External"/><Relationship Id="rId18" Type="http://schemas.openxmlformats.org/officeDocument/2006/relationships/hyperlink" Target="https://4ab.in/examination-news/tier/school/" TargetMode="External"/><Relationship Id="rId19" Type="http://schemas.openxmlformats.org/officeDocument/2006/relationships/hyperlink" Target="https://4ab.in/examination-news/blog/" TargetMode="External"/><Relationship Id="rId20" Type="http://schemas.openxmlformats.org/officeDocument/2006/relationships/hyperlink" Target="https://4ab.in/examination-news/" TargetMode="External"/><Relationship Id="rId21" Type="http://schemas.openxmlformats.org/officeDocument/2006/relationships/hyperlink" Target="https://4ab.in/examination-news/" TargetMode="External"/><Relationship Id="rId22" Type="http://schemas.openxmlformats.org/officeDocument/2006/relationships/hyperlink" Target="https://4ab.in/educators/" TargetMode="External"/><Relationship Id="rId23" Type="http://schemas.openxmlformats.org/officeDocument/2006/relationships/image" Target="../media/brand_image-3-1.png"/><Relationship Id="rId24" Type="http://schemas.openxmlformats.org/officeDocument/2006/relationships/image" Target="../media/brand_image-3-2.png"/><Relationship Id="rId25" Type="http://schemas.openxmlformats.org/officeDocument/2006/relationships/image" Target="../media/brand_image-3-2.png"/><Relationship Id="rId26" Type="http://schemas.openxmlformats.org/officeDocument/2006/relationships/image" Target="../media/brand_image-3-2.png"/><Relationship Id="rId27" Type="http://schemas.openxmlformats.org/officeDocument/2006/relationships/image" Target="../media/brand_image-3-2.png"/><Relationship Id="rId28" Type="http://schemas.openxmlformats.org/officeDocument/2006/relationships/image" Target="../media/brand_image-3-2.png"/><Relationship Id="rId29" Type="http://schemas.openxmlformats.org/officeDocument/2006/relationships/image" Target="../media/brand_image-3-2.png"/><Relationship Id="rId30" Type="http://schemas.openxmlformats.org/officeDocument/2006/relationships/image" Target="../media/brand_image-3-8.png"/><Relationship Id="rId31" Type="http://schemas.openxmlformats.org/officeDocument/2006/relationships/image" Target="../media/brand_image-3-2.png"/><Relationship Id="rId32" Type="http://schemas.openxmlformats.org/officeDocument/2006/relationships/image" Target="../media/brand_image-3-10.png"/><Relationship Id="rId33" Type="http://schemas.openxmlformats.org/officeDocument/2006/relationships/image" Target="../media/brand_image-3-2.png"/><Relationship Id="rId34" Type="http://schemas.openxmlformats.org/officeDocument/2006/relationships/image" Target="../media/brand_image-3-2.png"/><Relationship Id="rId35" Type="http://schemas.openxmlformats.org/officeDocument/2006/relationships/image" Target="../media/brand_image-3-2.png"/><Relationship Id="rId36" Type="http://schemas.openxmlformats.org/officeDocument/2006/relationships/image" Target="../media/brand_image-3-2.png"/><Relationship Id="rId37" Type="http://schemas.openxmlformats.org/officeDocument/2006/relationships/image" Target="../media/brand_image-3-2.png"/><Relationship Id="rId38" Type="http://schemas.openxmlformats.org/officeDocument/2006/relationships/image" Target="../media/brand_image-3-2.png"/><Relationship Id="rId39" Type="http://schemas.openxmlformats.org/officeDocument/2006/relationships/image" Target="../media/brand_image-3-2.png"/><Relationship Id="rId40" Type="http://schemas.openxmlformats.org/officeDocument/2006/relationships/image" Target="../media/brand_image-3-2.png"/><Relationship Id="rId41" Type="http://schemas.openxmlformats.org/officeDocument/2006/relationships/image" Target="../media/brand_image-3-2.png"/><Relationship Id="rId42" Type="http://schemas.openxmlformats.org/officeDocument/2006/relationships/image" Target="../media/brand_image-3-20.png"/><Relationship Id="rId43" Type="http://schemas.openxmlformats.org/officeDocument/2006/relationships/image" Target="../media/brand_image-3-2.png"/><Relationship Id="rId44" Type="http://schemas.openxmlformats.org/officeDocument/2006/relationships/image" Target="../media/brand_image-3-2.png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chemistry-question-bank/" TargetMode="External"/><Relationship Id="rId4" Type="http://schemas.openxmlformats.org/officeDocument/2006/relationships/hyperlink" Target="https://4ab.in/educators/search/" TargetMode="External"/><Relationship Id="rId5" Type="http://schemas.openxmlformats.org/officeDocument/2006/relationships/hyperlink" Target="https://4ab.in/educators/topic/" TargetMode="External"/><Relationship Id="rId6" Type="http://schemas.openxmlformats.org/officeDocument/2006/relationships/hyperlink" Target="https://4ab.in/educators/?m=qb" TargetMode="External"/><Relationship Id="rId7" Type="http://schemas.openxmlformats.org/officeDocument/2006/relationships/hyperlink" Target="https://4ab.in/educators/chemistry-question-bank/#docs" TargetMode="External"/><Relationship Id="rId8" Type="http://schemas.openxmlformats.org/officeDocument/2006/relationships/hyperlink" Target="https://4ab.in/educators/chemistry-community/" TargetMode="External"/><Relationship Id="rId9" Type="http://schemas.openxmlformats.org/officeDocument/2006/relationships/hyperlink" Target="https://4ab.in/educators/analyse/" TargetMode="External"/><Relationship Id="rId10" Type="http://schemas.openxmlformats.org/officeDocument/2006/relationships/hyperlink" Target="https://4ab.in/educators/?m=qb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4-1.png"/><Relationship Id="rId13" Type="http://schemas.openxmlformats.org/officeDocument/2006/relationships/image" Target="../media/brand_image-4-2.png"/><Relationship Id="rId14" Type="http://schemas.openxmlformats.org/officeDocument/2006/relationships/image" Target="../media/brand_image-4-2.png"/><Relationship Id="rId15" Type="http://schemas.openxmlformats.org/officeDocument/2006/relationships/image" Target="../media/brand_image-4-2.png"/><Relationship Id="rId16" Type="http://schemas.openxmlformats.org/officeDocument/2006/relationships/image" Target="../media/brand_image-4-5.png"/><Relationship Id="rId17" Type="http://schemas.openxmlformats.org/officeDocument/2006/relationships/image" Target="../media/brand_image-4-2.png"/><Relationship Id="rId18" Type="http://schemas.openxmlformats.org/officeDocument/2006/relationships/image" Target="../media/brand_image-4-7.png"/><Relationship Id="rId19" Type="http://schemas.openxmlformats.org/officeDocument/2006/relationships/image" Target="../media/brand_image-4-8.png"/><Relationship Id="rId20" Type="http://schemas.openxmlformats.org/officeDocument/2006/relationships/image" Target="../media/brand_image-4-2.png"/><Relationship Id="rId21" Type="http://schemas.openxmlformats.org/officeDocument/2006/relationships/image" Target="../media/brand_image-4-10.png"/><Relationship Id="rId22" Type="http://schemas.openxmlformats.org/officeDocument/2006/relationships/image" Target="../media/brand_image-4-2.png"/><Relationship Id="rId23" Type="http://schemas.openxmlformats.org/officeDocument/2006/relationships/image" Target="../media/brand_image-4-12.png"/><Relationship Id="rId24" Type="http://schemas.openxmlformats.org/officeDocument/2006/relationships/image" Target="../media/brand_image-4-2.png"/><Relationship Id="rId25" Type="http://schemas.openxmlformats.org/officeDocument/2006/relationships/image" Target="../media/brand_image-4-14.png"/><Relationship Id="rId26" Type="http://schemas.openxmlformats.org/officeDocument/2006/relationships/image" Target="../media/brand_image-4-15.png"/><Relationship Id="rId27" Type="http://schemas.openxmlformats.org/officeDocument/2006/relationships/image" Target="../media/brand_image-4-2.png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5-1.png"/><Relationship Id="rId6" Type="http://schemas.openxmlformats.org/officeDocument/2006/relationships/image" Target="../media/brand_image-5-2.png"/><Relationship Id="rId7" Type="http://schemas.openxmlformats.org/officeDocument/2006/relationships/image" Target="../media/brand_image-5-3.png"/><Relationship Id="rId8" Type="http://schemas.openxmlformats.org/officeDocument/2006/relationships/image" Target="../media/brand_image-5-4.png"/><Relationship Id="rId9" Type="http://schemas.openxmlformats.org/officeDocument/2006/relationships/image" Target="../media/brand_image-5-5.png"/><Relationship Id="rId10" Type="http://schemas.openxmlformats.org/officeDocument/2006/relationships/image" Target="../media/brand_image-5-6.png"/><Relationship Id="rId11" Type="http://schemas.openxmlformats.org/officeDocument/2006/relationships/image" Target="../media/brand_image-5-7.png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molecular-symmetry/" TargetMode="External"/><Relationship Id="rId4" Type="http://schemas.openxmlformats.org/officeDocument/2006/relationships/hyperlink" Target="https://4ab.in/molecular-symmetry/" TargetMode="External"/><Relationship Id="rId5" Type="http://schemas.openxmlformats.org/officeDocument/2006/relationships/hyperlink" Target="https://4ab.in/molecular-point-groups/" TargetMode="External"/><Relationship Id="rId6" Type="http://schemas.openxmlformats.org/officeDocument/2006/relationships/hyperlink" Target="https://4ab.in/molecular-point-groups/" TargetMode="External"/><Relationship Id="rId7" Type="http://schemas.openxmlformats.org/officeDocument/2006/relationships/hyperlink" Target="https://4ab.in/crystal-structure/" TargetMode="External"/><Relationship Id="rId8" Type="http://schemas.openxmlformats.org/officeDocument/2006/relationships/hyperlink" Target="https://4ab.in/crystal-structure/" TargetMode="External"/><Relationship Id="rId9" Type="http://schemas.openxmlformats.org/officeDocument/2006/relationships/hyperlink" Target="https://4ab.in/crystal-space-groups/" TargetMode="External"/><Relationship Id="rId10" Type="http://schemas.openxmlformats.org/officeDocument/2006/relationships/hyperlink" Target="https://4ab.in/crystal-space-groups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6-1.png"/><Relationship Id="rId13" Type="http://schemas.openxmlformats.org/officeDocument/2006/relationships/image" Target="../media/brand_image-6-2.png"/><Relationship Id="rId14" Type="http://schemas.openxmlformats.org/officeDocument/2006/relationships/image" Target="../media/brand_image-6-3.png"/><Relationship Id="rId15" Type="http://schemas.openxmlformats.org/officeDocument/2006/relationships/image" Target="../media/brand_image-6-4.png"/><Relationship Id="rId16" Type="http://schemas.openxmlformats.org/officeDocument/2006/relationships/image" Target="../media/brand_image-6-5.png"/><Relationship Id="rId17" Type="http://schemas.openxmlformats.org/officeDocument/2006/relationships/image" Target="../media/brand_image-6-3.png"/><Relationship Id="rId18" Type="http://schemas.openxmlformats.org/officeDocument/2006/relationships/image" Target="../media/brand_image-6-7.png"/><Relationship Id="rId19" Type="http://schemas.openxmlformats.org/officeDocument/2006/relationships/image" Target="../media/brand_image-6-8.png"/><Relationship Id="rId20" Type="http://schemas.openxmlformats.org/officeDocument/2006/relationships/image" Target="../media/brand_image-6-3.png"/><Relationship Id="rId21" Type="http://schemas.openxmlformats.org/officeDocument/2006/relationships/image" Target="../media/brand_image-6-10.png"/><Relationship Id="rId22" Type="http://schemas.openxmlformats.org/officeDocument/2006/relationships/image" Target="../media/brand_image-6-11.png"/><Relationship Id="rId23" Type="http://schemas.openxmlformats.org/officeDocument/2006/relationships/image" Target="../media/brand_image-6-3.png"/><Relationship Id="rId24" Type="http://schemas.openxmlformats.org/officeDocument/2006/relationships/image" Target="../media/brand_image-6-3.png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periodic-table/" TargetMode="External"/><Relationship Id="rId4" Type="http://schemas.openxmlformats.org/officeDocument/2006/relationships/hyperlink" Target="https://4ab.in/periodic-table/" TargetMode="External"/><Relationship Id="rId5" Type="http://schemas.openxmlformats.org/officeDocument/2006/relationships/hyperlink" Target="https://4ab.in/chemistry-calculator/" TargetMode="External"/><Relationship Id="rId6" Type="http://schemas.openxmlformats.org/officeDocument/2006/relationships/hyperlink" Target="https://4ab.in/chemistry-calculator/" TargetMode="External"/><Relationship Id="rId7" Type="http://schemas.openxmlformats.org/officeDocument/2006/relationships/hyperlink" Target="https://4ab.in/chemistry-typing/" TargetMode="External"/><Relationship Id="rId8" Type="http://schemas.openxmlformats.org/officeDocument/2006/relationships/hyperlink" Target="https://4ab.in/chemistry-typing/" TargetMode="External"/><Relationship Id="rId9" Type="http://schemas.openxmlformats.org/officeDocument/2006/relationships/hyperlink" Target="https://4ab.in/educators/draw/" TargetMode="External"/><Relationship Id="rId10" Type="http://schemas.openxmlformats.org/officeDocument/2006/relationships/hyperlink" Target="https://4ab.in/educators/draw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7-1.png"/><Relationship Id="rId13" Type="http://schemas.openxmlformats.org/officeDocument/2006/relationships/image" Target="../media/brand_image-7-2.png"/><Relationship Id="rId14" Type="http://schemas.openxmlformats.org/officeDocument/2006/relationships/image" Target="../media/brand_image-7-3.png"/><Relationship Id="rId15" Type="http://schemas.openxmlformats.org/officeDocument/2006/relationships/image" Target="../media/brand_image-7-4.png"/><Relationship Id="rId16" Type="http://schemas.openxmlformats.org/officeDocument/2006/relationships/image" Target="../media/brand_image-7-5.png"/><Relationship Id="rId17" Type="http://schemas.openxmlformats.org/officeDocument/2006/relationships/image" Target="../media/brand_image-7-3.png"/><Relationship Id="rId18" Type="http://schemas.openxmlformats.org/officeDocument/2006/relationships/image" Target="../media/brand_image-7-7.png"/><Relationship Id="rId19" Type="http://schemas.openxmlformats.org/officeDocument/2006/relationships/image" Target="../media/brand_image-7-8.png"/><Relationship Id="rId20" Type="http://schemas.openxmlformats.org/officeDocument/2006/relationships/image" Target="../media/brand_image-7-3.png"/><Relationship Id="rId21" Type="http://schemas.openxmlformats.org/officeDocument/2006/relationships/image" Target="../media/brand_image-7-10.png"/><Relationship Id="rId22" Type="http://schemas.openxmlformats.org/officeDocument/2006/relationships/image" Target="../media/brand_image-7-11.png"/><Relationship Id="rId23" Type="http://schemas.openxmlformats.org/officeDocument/2006/relationships/image" Target="../media/brand_image-7-3.png"/><Relationship Id="rId24" Type="http://schemas.openxmlformats.org/officeDocument/2006/relationships/image" Target="../media/brand_image-7-3.png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tel:+919212142427" TargetMode="External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8-1.png"/><Relationship Id="rId6" Type="http://schemas.openxmlformats.org/officeDocument/2006/relationships/image" Target="../media/brand_image-8-2.png"/><Relationship Id="rId7" Type="http://schemas.openxmlformats.org/officeDocument/2006/relationships/image" Target="../media/brand_image-8-2.png"/><Relationship Id="rId8" Type="http://schemas.openxmlformats.org/officeDocument/2006/relationships/image" Target="../media/brand_image-8-4.png"/><Relationship Id="rId9" Type="http://schemas.openxmlformats.org/officeDocument/2006/relationships/image" Target="../media/brand_brand_photo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50292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868680"/>
            <a:ext cx="6035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  ·  15+ Years Mentorship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21208" y="1371600"/>
            <a:ext cx="15544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1517904"/>
            <a:ext cx="6217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5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Physical Spectroscopy</a:t>
            </a:r>
            <a:endParaRPr lang="en-US" sz="3500" dirty="0"/>
          </a:p>
        </p:txBody>
      </p:sp>
      <p:sp>
        <p:nvSpPr>
          <p:cNvPr id="10" name="Text 8"/>
          <p:cNvSpPr/>
          <p:nvPr/>
        </p:nvSpPr>
        <p:spPr>
          <a:xfrm>
            <a:off x="502920" y="2212848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26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CSIR-NET PYQ Book</a:t>
            </a:r>
            <a:endParaRPr lang="en-US" sz="1326" dirty="0"/>
          </a:p>
        </p:txBody>
      </p:sp>
      <p:sp>
        <p:nvSpPr>
          <p:cNvPr id="11" name="Text 9"/>
          <p:cNvSpPr/>
          <p:nvPr/>
        </p:nvSpPr>
        <p:spPr>
          <a:xfrm>
            <a:off x="502920" y="2596896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Previous-Year Questions · 11 with verified answers · Distractor Analysis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3-Slide Solutions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020824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EDEC"/>
          </a:solidFill>
          <a:ln w="9525">
            <a:solidFill>
              <a:srgbClr val="B83A3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020824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Distractor Analysis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538728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F1DE"/>
          </a:solidFill>
          <a:ln w="9525">
            <a:solidFill>
              <a:srgbClr val="C9821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38728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Tricks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056632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56632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Sheets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02920" y="3703320"/>
            <a:ext cx="6217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CSIR-NET  ·  GATE  ·  IIT-JAM  —  1 Topics · 20 Real PYQs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02920" y="4480560"/>
            <a:ext cx="603504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2920" y="4553712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250" dirty="0"/>
          </a:p>
        </p:txBody>
      </p:sp>
      <p:pic>
        <p:nvPicPr>
          <p:cNvPr id="23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480" y="411480"/>
            <a:ext cx="1463040" cy="1463040"/>
          </a:xfrm>
          <a:prstGeom prst="rect">
            <a:avLst/>
          </a:prstGeom>
        </p:spPr>
      </p:pic>
      <p:pic>
        <p:nvPicPr>
          <p:cNvPr id="24" name="Mr. Aniket Bhardwaj" descr="Mr. Aniket Bhardwaj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2240280"/>
            <a:ext cx="1463040" cy="1463040"/>
          </a:xfrm>
          <a:prstGeom prst="rect">
            <a:avLst/>
          </a:prstGeom>
        </p:spPr>
      </p:pic>
      <p:sp>
        <p:nvSpPr>
          <p:cNvPr id="25" name="Brand handle"/>
          <p:cNvSpPr txBox="1"/>
          <p:nvPr/>
        </p:nvSpPr>
        <p:spPr>
          <a:xfrm>
            <a:off x="6949440" y="384048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.0" b="1" dirty="0">
                <a:solidFill>
                  <a:srgbClr val="FFFFFF"/>
                </a:solidFill>
                <a:latin typeface="Arial"/>
              </a:rPr>
              <a:t>Mr. Aniket Bhardwaj</a:t>
            </a:r>
          </a:p>
        </p:txBody>
      </p:sp>
      <p:sp>
        <p:nvSpPr>
          <p:cNvPr id="26" name="Brand handle"/>
          <p:cNvSpPr txBox="1"/>
          <p:nvPr/>
        </p:nvSpPr>
        <p:spPr>
          <a:xfrm>
            <a:off x="6949440" y="411480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.0" b="1" dirty="0">
                <a:solidFill>
                  <a:srgbClr val="E9BD6A"/>
                </a:solidFill>
                <a:latin typeface="Arial"/>
              </a:rPr>
              <a:t>@abcchemistry24</a:t>
            </a:r>
          </a:p>
        </p:txBody>
      </p:sp>
      <p:sp>
        <p:nvSpPr>
          <p:cNvPr id="27" name="Brand handle"/>
          <p:cNvSpPr txBox="1"/>
          <p:nvPr/>
        </p:nvSpPr>
        <p:spPr>
          <a:xfrm>
            <a:off x="6949440" y="438912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800" b="0" dirty="0">
                <a:solidFill>
                  <a:srgbClr val="B9C4E6"/>
                </a:solidFill>
                <a:latin typeface="Arial"/>
              </a:rPr>
              <a:t>Instagram · YouTube · Facebook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00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Course Contents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0" y="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Topics · 20 PYQs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274320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47472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Qs   E 3 · M 16 · H 1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3822192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840480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40480" y="1042416"/>
            <a:ext cx="566928" cy="91440"/>
          </a:xfrm>
          <a:prstGeom prst="roundRect">
            <a:avLst>
              <a:gd name="adj" fmla="val 5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274320" y="4736592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Legend:  </a:t>
            </a:r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   </a:t>
            </a:r>
            <a:pPr algn="l" indent="0" marL="0">
              <a:buNone/>
            </a:pPr>
            <a:r>
              <a:rPr lang="en-US" sz="9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   </a:t>
            </a:r>
            <a:pPr algn="l" indent="0" marL="0"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  ·   </a:t>
            </a:r>
            <a:pPr algn="l" indent="0" marL="0">
              <a:buNone/>
            </a:pPr>
            <a:r>
              <a:rPr lang="en-US" sz="9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exam weightage (share of the chapter)</a:t>
            </a:r>
            <a:endParaRPr lang="en-US" sz="900" dirty="0"/>
          </a:p>
        </p:txBody>
      </p:sp>
      <p:sp>
        <p:nvSpPr>
          <p:cNvPr id="103" name="Shape 101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104" name="Brand handle"/>
          <p:cNvSpPr txBox="1"/>
          <p:nvPr/>
        </p:nvSpPr>
        <p:spPr>
          <a:xfrm>
            <a:off x="274320" y="4846320"/>
            <a:ext cx="5943600" cy="237744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00" b="1" dirty="0">
                <a:solidFill>
                  <a:srgbClr val="1B2A41"/>
                </a:solidFill>
                <a:latin typeface="Arial"/>
              </a:rPr>
              <a:t>( Mr. Aniket Bhardwaj By ABC Chemistry 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Physical Spectroscopy – General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questions   ·   Easy 3  |  Medium 16  |  Hard 1   ·   PYQ frequency: Rare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plot of osmotic pressure against concentration (gL⁻¹) of a polymer is constructed. The slope of the plot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increases with increase in temperature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increases with increase in molar mass of the polymer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decreases with decrease in concentration of the polymer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decreases with increase in temperature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decreases with decrease in concentration of the polymer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Rotational (microwave) spectra give bond lengths via B = h/(8π²cI); vibrational (IR) via ν̃ = (1/2πc)√(k/μ); Raman needs a change in polarisability, IR a change in dipole moment. Line spacing in a rigid-rotor spectrum is 2B.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Heavier isotope → larger μ → smaller B and smaller ν̃ (ν̃ ∝ 1/√μ, B ∝ 1/μ).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(C) is consistent: decreases with decrease in concentration of the polymer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decreases with decrease in concentration of the polymer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Heavier isotope → larger μ → smaller B and smaller ν̃ (ν̃ ∝ 1/√μ, B ∝ 1/μ).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Applying Raman rules to IR: homonuclear diatomics are IR-inactive but Raman-active.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J_max ≈ √(kT/2hcB) − ½ for the most intense rotational line.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increases with increase in temperature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Rotational (microwave) spectra give bond lengths via B = h/(8π²cI); vibrational (IR) via ν̃ = (1/2πc)√(k/μ); Raman needs a change in polarisability, IR a change in dipole moment. Line spacing in a rigid-rotor spectrum is 2B.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increases with increase in molar mass of the polymer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Applying Raman rules to IR: homonuclear diatomics are IR-inactive but Raman-active.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decreases with increase in temperature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J_max ≈ √(kT/2hcB) − ½ for the most intense rotational line.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 of the following, the one which is not an excitation source for IR spectrometer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Tungsten filament lamp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Nernst glower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Deuterium lamp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Mercury arc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Mercury arc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Rotational (microwave) spectra give bond lengths via B = h/(8π²cI); vibrational (IR) via ν̃ = (1/2πc)√(k/μ); Raman needs a change in polarisability, IR a change in dipole moment. Line spacing in a rigid-rotor spectrum is 2B.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Heavier isotope → larger μ → smaller B and smaller ν̃ (ν̃ ∝ 1/√μ, B ∝ 1/μ).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(D) is consistent: Mercury arc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Mercury arc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Heavier isotope → larger μ → smaller B and smaller ν̃ (ν̃ ∝ 1/√μ, B ∝ 1/μ).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Applying Raman rules to IR: homonuclear diatomics are IR-inactive but Raman-active.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J_max ≈ √(kT/2hcB) − ½ for the most intense rotational line.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Tungsten filament lamp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Rotational (microwave) spectra give bond lengths via B = h/(8π²cI); vibrational (IR) via ν̃ = (1/2πc)√(k/μ); Raman needs a change in polarisability, IR a change in dipole moment. Line spacing in a rigid-rotor spectrum is 2B.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Nernst glower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Applying Raman rules to IR: homonuclear diatomics are IR-inactive but Raman-active.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Deuterium lamp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J_max ≈ √(kT/2hcB) − ½ for the most intense rotational line.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zero-point energy of the vibration of ³⁵Cl₂ mimicking a harmonic oscillator with a force constant k = 2293.8 N m⁻¹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10.5 × 10⁻²¹ J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14.8 × 10⁻²¹ J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× 10⁻²¹ J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29.6 × 10⁻²¹ J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14.8 × 10⁻²¹ J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Rotational (microwave) spectra give bond lengths via B = h/(8π²cI); vibrational (IR) via ν̃ = (1/2πc)√(k/μ); Raman needs a change in polarisability, IR a change in dipole moment. Line spacing in a rigid-rotor spectrum is 2B.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Heavier isotope → larger μ → smaller B and smaller ν̃ (ν̃ ∝ 1/√μ, B ∝ 1/μ).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(B) is consistent: 14.8 × 10⁻²¹ J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14.8 × 10⁻²¹ J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Heavier isotope → larger μ → smaller B and smaller ν̃ (ν̃ ∝ 1/√μ, B ∝ 1/μ).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Applying Raman rules to IR: homonuclear diatomics are IR-inactive but Raman-active.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J_max ≈ √(kT/2hcB) − ½ for the most intense rotational line.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10.5 × 10⁻²¹ J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Rotational (microwave) spectra give bond lengths via B = h/(8π²cI); vibrational (IR) via ν̃ = (1/2πc)√(k/μ); Raman needs a change in polarisability, IR a change in dipole moment. Line spacing in a rigid-rotor spectrum is 2B.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× 10⁻²¹ J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Applying Raman rules to IR: homonuclear diatomics are IR-inactive but Raman-active.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29.6 × 10⁻²¹ J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J_max ≈ √(kT/2hcB) − ½ for the most intense rotational line.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molecular active in rotational microwave, infrared absorption as well as rotational Raman spectra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CO₂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SF₆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HCl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H₂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HCl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Rotational (microwave) spectra give bond lengths via B = h/(8π²cI); vibrational (IR) via ν̃ = (1/2πc)√(k/μ); Raman needs a change in polarisability, IR a change in dipole moment. Line spacing in a rigid-rotor spectrum is 2B.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Heavier isotope → larger μ → smaller B and smaller ν̃ (ν̃ ∝ 1/√μ, B ∝ 1/μ).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(C) is consistent: HCl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HCl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Heavier isotope → larger μ → smaller B and smaller ν̃ (ν̃ ∝ 1/√μ, B ∝ 1/μ).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Applying Raman rules to IR: homonuclear diatomics are IR-inactive but Raman-active.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J_max ≈ √(kT/2hcB) − ½ for the most intense rotational line.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CO₂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Rotational (microwave) spectra give bond lengths via B = h/(8π²cI); vibrational (IR) via ν̃ = (1/2πc)√(k/μ); Raman needs a change in polarisability, IR a change in dipole moment. Line spacing in a rigid-rotor spectrum is 2B.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SF₆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Applying Raman rules to IR: homonuclear diatomics are IR-inactive but Raman-active.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H₂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J_max ≈ √(kT/2hcB) − ½ for the most intense rotational line.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anharmonicity constant (cm⁻¹) of the diatomic molecule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0.018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0.012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0.006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0.003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0.006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Rotational (microwave) spectra give bond lengths via B = h/(8π²cI); vibrational (IR) via ν̃ = (1/2πc)√(k/μ); Raman needs a change in polarisability, IR a change in dipole moment. Line spacing in a rigid-rotor spectrum is 2B.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Heavier isotope → larger μ → smaller B and smaller ν̃ (ν̃ ∝ 1/√μ, B ∝ 1/μ).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(C) is consistent: 0.006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0.006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Heavier isotope → larger μ → smaller B and smaller ν̃ (ν̃ ∝ 1/√μ, B ∝ 1/μ).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Applying Raman rules to IR: homonuclear diatomics are IR-inactive but Raman-active.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J_max ≈ √(kT/2hcB) − ½ for the most intense rotational line.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0.018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Rotational (microwave) spectra give bond lengths via B = h/(8π²cI); vibrational (IR) via ν̃ = (1/2πc)√(k/μ); Raman needs a change in polarisability, IR a change in dipole moment. Line spacing in a rigid-rotor spectrum is 2B.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0.012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Applying Raman rules to IR: homonuclear diatomics are IR-inactive but Raman-active.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0.003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J_max ≈ √(kT/2hcB) − ½ for the most intense rotational line.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rotational Raman spectrum of ¹⁹F₂ shows a series of Stokes lines at 19230.769 cm⁻¹, 19227.238 cm⁻¹ and 19223.707 cm⁻¹. The rotational constant for ¹⁹F₂ in GHz is: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26.484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52.968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105.936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3.531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SELF-PRACTICE  official answer key not printed in the source — attempt this, then verify.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most populated rotational state for HCl (B = 8.5 cm⁻¹) at 300 K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3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Rotational (microwave) spectra give bond lengths via B = h/(8π²cI); vibrational (IR) via ν̃ = (1/2πc)√(k/μ); Raman needs a change in polarisability, IR a change in dipole moment. Line spacing in a rigid-rotor spectrum is 2B.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Heavier isotope → larger μ → smaller B and smaller ν̃ (ν̃ ∝ 1/√μ, B ∝ 1/μ).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(B) is consistent: 3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3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Heavier isotope → larger μ → smaller B and smaller ν̃ (ν̃ ∝ 1/√μ, B ∝ 1/μ).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Applying Raman rules to IR: homonuclear diatomics are IR-inactive but Raman-active.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J_max ≈ √(kT/2hcB) − ½ for the most intense rotational line.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Rotational (microwave) spectra give bond lengths via B = h/(8π²cI); vibrational (IR) via ν̃ = (1/2πc)√(k/μ); Raman needs a change in polarisability, IR a change in dipole moment. Line spacing in a rigid-rotor spectrum is 2B.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Applying Raman rules to IR: homonuclear diatomics are IR-inactive but Raman-active.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J_max ≈ √(kT/2hcB) − ½ for the most intense rotational line.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ratio of life times of two states that gives rise to line widths of 1.0 cm⁻¹ and 0.2 cm⁻¹ respectively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: 2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: 5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: 1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: 1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1 : 5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Rotational (microwave) spectra give bond lengths via B = h/(8π²cI); vibrational (IR) via ν̃ = (1/2πc)√(k/μ); Raman needs a change in polarisability, IR a change in dipole moment. Line spacing in a rigid-rotor spectrum is 2B.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Heavier isotope → larger μ → smaller B and smaller ν̃ (ν̃ ∝ 1/√μ, B ∝ 1/μ).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(B) is consistent: 1 : 5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1 : 5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Heavier isotope → larger μ → smaller B and smaller ν̃ (ν̃ ∝ 1/√μ, B ∝ 1/μ).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Applying Raman rules to IR: homonuclear diatomics are IR-inactive but Raman-active.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J_max ≈ √(kT/2hcB) − ½ for the most intense rotational line.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: 2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Rotational (microwave) spectra give bond lengths via B = h/(8π²cI); vibrational (IR) via ν̃ = (1/2πc)√(k/μ); Raman needs a change in polarisability, IR a change in dipole moment. Line spacing in a rigid-rotor spectrum is 2B.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: 1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Applying Raman rules to IR: homonuclear diatomics are IR-inactive but Raman-active.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: 1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J_max ≈ √(kT/2hcB) − ½ for the most intense rotational line.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region of electromagnetic spectrum employed in the electron spin resonance (ESR) spectroscopy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radiowave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microwave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infrared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visible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microwave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Rotational (microwave) spectra give bond lengths via B = h/(8π²cI); vibrational (IR) via ν̃ = (1/2πc)√(k/μ); Raman needs a change in polarisability, IR a change in dipole moment. Line spacing in a rigid-rotor spectrum is 2B.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Heavier isotope → larger μ → smaller B and smaller ν̃ (ν̃ ∝ 1/√μ, B ∝ 1/μ).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(B) is consistent: microwave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microwave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Heavier isotope → larger μ → smaller B and smaller ν̃ (ν̃ ∝ 1/√μ, B ∝ 1/μ).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Applying Raman rules to IR: homonuclear diatomics are IR-inactive but Raman-active.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J_max ≈ √(kT/2hcB) − ½ for the most intense rotational line.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radiowave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Rotational (microwave) spectra give bond lengths via B = h/(8π²cI); vibrational (IR) via ν̃ = (1/2πc)√(k/μ); Raman needs a change in polarisability, IR a change in dipole moment. Line spacing in a rigid-rotor spectrum is 2B.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infrared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Applying Raman rules to IR: homonuclear diatomics are IR-inactive but Raman-active.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visible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J_max ≈ √(kT/2hcB) − ½ for the most intense rotational line.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frequency of radiation (in cm⁻¹ units) required to rotationally excite the molecule from J = 0 to J = 1 state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2.8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2.8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Rotational (microwave) spectra give bond lengths via B = h/(8π²cI); vibrational (IR) via ν̃ = (1/2πc)√(k/μ); Raman needs a change in polarisability, IR a change in dipole moment. Line spacing in a rigid-rotor spectrum is 2B.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Heavier isotope → larger μ → smaller B and smaller ν̃ (ν̃ ∝ 1/√μ, B ∝ 1/μ).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(B) is consistent: 2.8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2.8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Heavier isotope → larger μ → smaller B and smaller ν̃ (ν̃ ∝ 1/√μ, B ∝ 1/μ).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Applying Raman rules to IR: homonuclear diatomics are IR-inactive but Raman-active.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J_max ≈ √(kT/2hcB) − ½ for the most intense rotational line.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Rotational (microwave) spectra give bond lengths via B = h/(8π²cI); vibrational (IR) via ν̃ = (1/2πc)√(k/μ); Raman needs a change in polarisability, IR a change in dipole moment. Line spacing in a rigid-rotor spectrum is 2B.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Applying Raman rules to IR: homonuclear diatomics are IR-inactive but Raman-active.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J_max ≈ √(kT/2hcB) − ½ for the most intense rotational line.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bond that gives the most intense band in the infrared spectrum for its stretching vibrations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– H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– H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– H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– H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SELF-PRACTICE  official answer key not printed in the source — attempt this, then verify.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number of IR active vibrational normal modes of CO₂ is ____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SELF-PRACTICE  official answer key not printed in the source — attempt this, then verify.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a diatomic vibrating rotor, in vibrational level v = 3 and rotational level J, the sum of the rotational and vibrational energies is 11493.6 cm⁻¹. Its equilibrium oscillation frequency is 2998.3 cm⁻¹, anharmonicity constant is 0.0124 and rotational constant under rigid rotor approximation is 9.716 cm⁻¹. The value of J is ____. (Up to nearest integer)</a:t>
            </a:r>
            <a:endParaRPr lang="en-US" sz="850" dirty="0"/>
          </a:p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SELF-PRACTICE  official answer key not printed in the source — attempt this, then verify.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frequency (in cm⁻¹, rounded off to two decimal places) for pure rotational line in the spectrum of NO molecule due to change in the quantum number from J = 1 to J = 2 is ____ (Given: Moment of inertia of NO = 1.6427 × 10⁻⁴⁶ kg m²; h = 6.626 × 10⁻³⁴ J s; c = 3 × 10⁸ m/s)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SELF-PRACTICE  official answer key not printed in the source — attempt this, then verify.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Assuming no interaction between vibrational and rotational energy levels in HF, the frequency (in cm⁻¹, rounded off to the nearest integer) of the R branch line originating from J = 4 in its IR spectrum is ________ (Given: Rotational constant for HF = 19.35 cm⁻¹; ν₀ = 4138.52 cm⁻¹)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SELF-PRACTICE  official answer key not printed in the source — attempt this, then verify.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carbon-oxygen bond in an organic compound absorbs electromagnetic radiation of frequency 6 × 10¹³ Hz. This frequency corresponds to the region: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Infrared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Microwave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Ultraviolet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Visible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Infrared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Rotational (microwave) spectra give bond lengths via B = h/(8π²cI); vibrational (IR) via ν̃ = (1/2πc)√(k/μ); Raman needs a change in polarisability, IR a change in dipole moment. Line spacing in a rigid-rotor spectrum is 2B.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Heavier isotope → larger μ → smaller B and smaller ν̃ (ν̃ ∝ 1/√μ, B ∝ 1/μ).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(A) is consistent: Infrared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Infrared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Heavier isotope → larger μ → smaller B and smaller ν̃ (ν̃ ∝ 1/√μ, B ∝ 1/μ).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Applying Raman rules to IR: homonuclear diatomics are IR-inactive but Raman-active.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J_max ≈ √(kT/2hcB) − ½ for the most intense rotational line.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Microwave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Rotational (microwave) spectra give bond lengths via B = h/(8π²cI); vibrational (IR) via ν̃ = (1/2πc)√(k/μ); Raman needs a change in polarisability, IR a change in dipole moment. Line spacing in a rigid-rotor spectrum is 2B.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Ultraviolet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Applying Raman rules to IR: homonuclear diatomics are IR-inactive but Raman-active.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Visible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J_max ≈ √(kT/2hcB) − ½ for the most intense rotational line.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correct order of the fundamental vibrational frequencies of the following diatomic molecules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¹H³⁵Cl &gt; ¹H³⁷Cl &gt; ²D³⁵Cl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²D³⁵Cl &gt; ¹H³⁷Cl &gt; ¹H³⁵Cl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¹H³⁷Cl &gt; ¹H³⁵Cl &gt; ²D³⁵Cl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¹H³⁷Cl &gt; ²D³⁵Cl &gt; ¹H³⁵Cl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¹H³⁵Cl &gt; ¹H³⁷Cl &gt; ²D³⁵Cl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Rotational (microwave) spectra give bond lengths via B = h/(8π²cI); vibrational (IR) via ν̃ = (1/2πc)√(k/μ); Raman needs a change in polarisability, IR a change in dipole moment. Line spacing in a rigid-rotor spectrum is 2B.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Heavier isotope → larger μ → smaller B and smaller ν̃ (ν̃ ∝ 1/√μ, B ∝ 1/μ).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(A) is consistent: ¹H³⁵Cl &gt; ¹H³⁷Cl &gt; ²D³⁵Cl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¹H³⁵Cl &gt; ¹H³⁷Cl &gt; ²D³⁵Cl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Heavier isotope → larger μ → smaller B and smaller ν̃ (ν̃ ∝ 1/√μ, B ∝ 1/μ).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Applying Raman rules to IR: homonuclear diatomics are IR-inactive but Raman-active.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J_max ≈ √(kT/2hcB) − ½ for the most intense rotational line.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²D³⁵Cl &gt; ¹H³⁷Cl &gt; ¹H³⁵Cl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Rotational (microwave) spectra give bond lengths via B = h/(8π²cI); vibrational (IR) via ν̃ = (1/2πc)√(k/μ); Raman needs a change in polarisability, IR a change in dipole moment. Line spacing in a rigid-rotor spectrum is 2B.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¹H³⁷Cl &gt; ¹H³⁵Cl &gt; ²D³⁵Cl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Applying Raman rules to IR: homonuclear diatomics are IR-inactive but Raman-active.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¹H³⁷Cl &gt; ²D³⁵Cl &gt; ¹H³⁵Cl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J_max ≈ √(kT/2hcB) − ½ for the most intense rotational line.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H₂ molecule, the fundamental vibrational frequency (νₑ) in wavenumbers can be taken as 4400 cm⁻¹. The zero-point energy of the molecule is ____ kJ mol⁻¹ (rounded up to two decimal places). [h = 6.6 × 10⁻³⁴ J s, c = 3 × 10⁸ m s⁻¹, N_A = 6 × 10²³ mol⁻¹]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SELF-PRACTICE  official answer key not printed in the source — attempt this, then verify.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the following, microwave active molecule(s) is/are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trans-dichloroethene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1,2-dinitrobenzene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3-methylphenol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para-aminophenol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SELF-PRACTICE  official answer key not printed in the source — attempt this, then verify.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20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forces constant for H³⁵Cl and D³⁵Cl are the same and both can be considered as harmonic oscillators. H³⁵Cl has a fundamental vibrational transition at 2886 cm⁻¹. The ratio of the zero-point energy of H³⁵Cl to that of D³⁵Cl is (d) 1.946 (a) 0.515 (b) 0.717 (c) 1.395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Spectroscopy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exclusion: centre of symmetry → no mode is both IR and Raman active'.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SELF-PRACTICE  official answer key not printed in the source — attempt this, then verify.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Physical Spectroscopy – General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Rotational (microwave) spectra give bond lengths via B = h/(8π²cI); vibrational (IR) via ν̃ = (1/2πc)√(k/μ); Raman needs a change in polarisability, IR a change in dipole moment. Line spacing in a rigid-rotor spectrum is 2B.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E_J = BJ(J+1); ΔE = 2B(J+1)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h/(8π²cI), I = μr²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ν̃ = (1/2πc)√(k/μ)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ΔE(vib) = ħω(1 − 2x_e(v+1))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Selection rules (IR, Raman, rotational)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Isotope effect on B and ν̃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populated J level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Degrees of freedom 3N−6 / 3N−5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Applying Raman rules to IR: homonuclear diatomics are IR-inactive but Raman-active.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J_max ≈ √(kT/2hcB) − ½ for the most intense rotational line.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   Q2   Q3   Q4   Q5   Q6   Q7   Q8   Q9   Q10   Q11   Q12   Q13   Q14   …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10 question(s) next session on Physical Spectroscopy – General.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  <p:pic>
        <p:nvPicPr>
          <p:cNvPr id="31" name="ABC Chemistry logo" descr="ABC Chemistry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41148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STUDENTS AND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and Examination News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track of every notification in one place.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14984"/>
            <a:ext cx="3497580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landmark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0060" y="1104138"/>
            <a:ext cx="288036" cy="288036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836676" y="1069848"/>
            <a:ext cx="28803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</a:t>
            </a:r>
            <a:endParaRPr lang="en-US" sz="1725" dirty="0"/>
          </a:p>
        </p:txBody>
      </p:sp>
      <p:sp>
        <p:nvSpPr>
          <p:cNvPr id="12" name="Text 5"/>
          <p:cNvSpPr/>
          <p:nvPr/>
        </p:nvSpPr>
        <p:spPr>
          <a:xfrm>
            <a:off x="48006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vacancies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government-job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80060" y="1467612"/>
            <a:ext cx="1577340" cy="404622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212598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category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government-jobs/"/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125980" y="1467612"/>
            <a:ext cx="1577340" cy="40462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8006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state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government-jobs/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80060" y="1927098"/>
            <a:ext cx="1577340" cy="404622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12598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Exams</a:t>
            </a:r>
            <a:endParaRPr lang="en-US" sz="1125" dirty="0"/>
          </a:p>
        </p:txBody>
      </p:sp>
      <p:pic>
        <p:nvPicPr>
          <p:cNvPr id="19" name="Image 4" descr="clear.png">
            <a:hlinkClick r:id="rId6" tooltip="https://4ab.in/government-jobs/exam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125980" y="1927098"/>
            <a:ext cx="1577340" cy="404622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48006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jobs</a:t>
            </a:r>
            <a:endParaRPr lang="en-US" sz="1125" dirty="0"/>
          </a:p>
        </p:txBody>
      </p:sp>
      <p:pic>
        <p:nvPicPr>
          <p:cNvPr id="21" name="Image 5" descr="clear.png">
            <a:hlinkClick r:id="rId7" tooltip="https://4ab.in/government-jobs/chemistry/"/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80060" y="2386584"/>
            <a:ext cx="1577340" cy="404622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212598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Blog</a:t>
            </a:r>
            <a:endParaRPr lang="en-US" sz="1125" dirty="0"/>
          </a:p>
        </p:txBody>
      </p:sp>
      <p:pic>
        <p:nvPicPr>
          <p:cNvPr id="23" name="Image 6" descr="clear.png">
            <a:hlinkClick r:id="rId8" tooltip="https://4ab.in/government-jobs/blog/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125980" y="2386584"/>
            <a:ext cx="1577340" cy="404622"/>
          </a:xfrm>
          <a:prstGeom prst="rect">
            <a:avLst/>
          </a:prstGeom>
        </p:spPr>
      </p:pic>
      <p:sp>
        <p:nvSpPr>
          <p:cNvPr id="24" name="Shape 11"/>
          <p:cNvSpPr/>
          <p:nvPr/>
        </p:nvSpPr>
        <p:spPr>
          <a:xfrm>
            <a:off x="480060" y="2880360"/>
            <a:ext cx="3223260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7" descr="QR code for https://4ab.in/government-jobs/">
            <a:hlinkClick r:id="rId9" tooltip="https://4ab.in/government-jobs/"/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62356" y="2948940"/>
            <a:ext cx="1179576" cy="1179576"/>
          </a:xfrm>
          <a:prstGeom prst="rect">
            <a:avLst/>
          </a:prstGeom>
        </p:spPr>
      </p:pic>
      <p:sp>
        <p:nvSpPr>
          <p:cNvPr id="26" name="Text 12"/>
          <p:cNvSpPr/>
          <p:nvPr/>
        </p:nvSpPr>
        <p:spPr>
          <a:xfrm>
            <a:off x="1851660" y="322326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27" name="Text 13"/>
          <p:cNvSpPr/>
          <p:nvPr/>
        </p:nvSpPr>
        <p:spPr>
          <a:xfrm>
            <a:off x="1851660" y="3497580"/>
            <a:ext cx="17830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4ab.in/government-jobs</a:t>
            </a:r>
            <a:endParaRPr lang="en-US" sz="1125" dirty="0"/>
          </a:p>
        </p:txBody>
      </p:sp>
      <p:pic>
        <p:nvPicPr>
          <p:cNvPr id="28" name="Image 8" descr="clear.png">
            <a:hlinkClick r:id="rId10" tooltip="https://4ab.in/government-jobs/"/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851660" y="3497580"/>
            <a:ext cx="1783080" cy="246888"/>
          </a:xfrm>
          <a:prstGeom prst="rect">
            <a:avLst/>
          </a:prstGeom>
        </p:spPr>
      </p:pic>
      <p:sp>
        <p:nvSpPr>
          <p:cNvPr id="29" name="Shape 14"/>
          <p:cNvSpPr/>
          <p:nvPr/>
        </p:nvSpPr>
        <p:spPr>
          <a:xfrm>
            <a:off x="3943350" y="1014984"/>
            <a:ext cx="4855464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0" name="Image 9" descr="ic/newspaper-14204F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080510" y="1104138"/>
            <a:ext cx="288036" cy="288036"/>
          </a:xfrm>
          <a:prstGeom prst="rect">
            <a:avLst/>
          </a:prstGeom>
        </p:spPr>
      </p:pic>
      <p:sp>
        <p:nvSpPr>
          <p:cNvPr id="31" name="Text 15"/>
          <p:cNvSpPr/>
          <p:nvPr/>
        </p:nvSpPr>
        <p:spPr>
          <a:xfrm>
            <a:off x="4437126" y="1069848"/>
            <a:ext cx="423824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</a:t>
            </a:r>
            <a:endParaRPr lang="en-US" sz="1725" dirty="0"/>
          </a:p>
        </p:txBody>
      </p:sp>
      <p:sp>
        <p:nvSpPr>
          <p:cNvPr id="32" name="Text 16"/>
          <p:cNvSpPr/>
          <p:nvPr/>
        </p:nvSpPr>
        <p:spPr>
          <a:xfrm>
            <a:off x="4080510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updates</a:t>
            </a:r>
            <a:endParaRPr lang="en-US" sz="1125" dirty="0"/>
          </a:p>
        </p:txBody>
      </p:sp>
      <p:pic>
        <p:nvPicPr>
          <p:cNvPr id="33" name="Image 10" descr="clear.png">
            <a:hlinkClick r:id="rId11" tooltip="https://4ab.in/examination-news/latest/"/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080510" y="1467612"/>
            <a:ext cx="1481328" cy="404622"/>
          </a:xfrm>
          <a:prstGeom prst="rect">
            <a:avLst/>
          </a:prstGeom>
        </p:spPr>
      </p:pic>
      <p:sp>
        <p:nvSpPr>
          <p:cNvPr id="34" name="Text 17"/>
          <p:cNvSpPr/>
          <p:nvPr/>
        </p:nvSpPr>
        <p:spPr>
          <a:xfrm>
            <a:off x="5630418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calendar</a:t>
            </a:r>
            <a:endParaRPr lang="en-US" sz="1125" dirty="0"/>
          </a:p>
        </p:txBody>
      </p:sp>
      <p:pic>
        <p:nvPicPr>
          <p:cNvPr id="35" name="Image 11" descr="clear.png">
            <a:hlinkClick r:id="rId12" tooltip="https://4ab.in/examination-news/calendar/"/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630418" y="1467612"/>
            <a:ext cx="1481328" cy="404622"/>
          </a:xfrm>
          <a:prstGeom prst="rect">
            <a:avLst/>
          </a:prstGeom>
        </p:spPr>
      </p:pic>
      <p:sp>
        <p:nvSpPr>
          <p:cNvPr id="36" name="Text 18"/>
          <p:cNvSpPr/>
          <p:nvPr/>
        </p:nvSpPr>
        <p:spPr>
          <a:xfrm>
            <a:off x="7180326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Admit cards</a:t>
            </a:r>
            <a:endParaRPr lang="en-US" sz="1125" dirty="0"/>
          </a:p>
        </p:txBody>
      </p:sp>
      <p:pic>
        <p:nvPicPr>
          <p:cNvPr id="37" name="Image 12" descr="clear.png">
            <a:hlinkClick r:id="rId13" tooltip="https://4ab.in/examination-news/latest/?e=admit-card"/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180326" y="1467612"/>
            <a:ext cx="1481328" cy="404622"/>
          </a:xfrm>
          <a:prstGeom prst="rect">
            <a:avLst/>
          </a:prstGeom>
        </p:spPr>
      </p:pic>
      <p:sp>
        <p:nvSpPr>
          <p:cNvPr id="38" name="Text 19"/>
          <p:cNvSpPr/>
          <p:nvPr/>
        </p:nvSpPr>
        <p:spPr>
          <a:xfrm>
            <a:off x="4080510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125" dirty="0"/>
          </a:p>
        </p:txBody>
      </p:sp>
      <p:pic>
        <p:nvPicPr>
          <p:cNvPr id="39" name="Image 13" descr="clear.png">
            <a:hlinkClick r:id="rId14" tooltip="https://4ab.in/examination-news/latest/?e=result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080510" y="1927098"/>
            <a:ext cx="1481328" cy="404622"/>
          </a:xfrm>
          <a:prstGeom prst="rect">
            <a:avLst/>
          </a:prstGeom>
        </p:spPr>
      </p:pic>
      <p:sp>
        <p:nvSpPr>
          <p:cNvPr id="40" name="Text 20"/>
          <p:cNvSpPr/>
          <p:nvPr/>
        </p:nvSpPr>
        <p:spPr>
          <a:xfrm>
            <a:off x="5630418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 entrance exams</a:t>
            </a:r>
            <a:endParaRPr lang="en-US" sz="1125" dirty="0"/>
          </a:p>
        </p:txBody>
      </p:sp>
      <p:pic>
        <p:nvPicPr>
          <p:cNvPr id="41" name="Image 14" descr="clear.png">
            <a:hlinkClick r:id="rId15" tooltip="https://4ab.in/examination-news/tier/ug/"/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630418" y="1927098"/>
            <a:ext cx="1481328" cy="404622"/>
          </a:xfrm>
          <a:prstGeom prst="rect">
            <a:avLst/>
          </a:prstGeom>
        </p:spPr>
      </p:pic>
      <p:sp>
        <p:nvSpPr>
          <p:cNvPr id="42" name="Text 21"/>
          <p:cNvSpPr/>
          <p:nvPr/>
        </p:nvSpPr>
        <p:spPr>
          <a:xfrm>
            <a:off x="7180326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 entrance exams</a:t>
            </a:r>
            <a:endParaRPr lang="en-US" sz="1125" dirty="0"/>
          </a:p>
        </p:txBody>
      </p:sp>
      <p:pic>
        <p:nvPicPr>
          <p:cNvPr id="43" name="Image 15" descr="clear.png">
            <a:hlinkClick r:id="rId16" tooltip="https://4ab.in/examination-news/tier/pg/"/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180326" y="1927098"/>
            <a:ext cx="1481328" cy="404622"/>
          </a:xfrm>
          <a:prstGeom prst="rect">
            <a:avLst/>
          </a:prstGeom>
        </p:spPr>
      </p:pic>
      <p:sp>
        <p:nvSpPr>
          <p:cNvPr id="44" name="Text 22"/>
          <p:cNvSpPr/>
          <p:nvPr/>
        </p:nvSpPr>
        <p:spPr>
          <a:xfrm>
            <a:off x="4080510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NET, SET &amp; PhD exams</a:t>
            </a:r>
            <a:endParaRPr lang="en-US" sz="1125" dirty="0"/>
          </a:p>
        </p:txBody>
      </p:sp>
      <p:pic>
        <p:nvPicPr>
          <p:cNvPr id="45" name="Image 16" descr="clear.png">
            <a:hlinkClick r:id="rId17" tooltip="https://4ab.in/examination-news/tier/research/"/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080510" y="2386584"/>
            <a:ext cx="1481328" cy="404622"/>
          </a:xfrm>
          <a:prstGeom prst="rect">
            <a:avLst/>
          </a:prstGeom>
        </p:spPr>
      </p:pic>
      <p:sp>
        <p:nvSpPr>
          <p:cNvPr id="46" name="Text 23"/>
          <p:cNvSpPr/>
          <p:nvPr/>
        </p:nvSpPr>
        <p:spPr>
          <a:xfrm>
            <a:off x="5630418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board exams</a:t>
            </a:r>
            <a:endParaRPr lang="en-US" sz="1125" dirty="0"/>
          </a:p>
        </p:txBody>
      </p:sp>
      <p:pic>
        <p:nvPicPr>
          <p:cNvPr id="47" name="Image 17" descr="clear.png">
            <a:hlinkClick r:id="rId18" tooltip="https://4ab.in/examination-news/tier/school/"/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630418" y="2386584"/>
            <a:ext cx="1481328" cy="404622"/>
          </a:xfrm>
          <a:prstGeom prst="rect">
            <a:avLst/>
          </a:prstGeom>
        </p:spPr>
      </p:pic>
      <p:sp>
        <p:nvSpPr>
          <p:cNvPr id="48" name="Text 24"/>
          <p:cNvSpPr/>
          <p:nvPr/>
        </p:nvSpPr>
        <p:spPr>
          <a:xfrm>
            <a:off x="7180326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 Blog</a:t>
            </a:r>
            <a:endParaRPr lang="en-US" sz="1125" dirty="0"/>
          </a:p>
        </p:txBody>
      </p:sp>
      <p:pic>
        <p:nvPicPr>
          <p:cNvPr id="49" name="Image 18" descr="clear.png">
            <a:hlinkClick r:id="rId19" tooltip="https://4ab.in/examination-news/blog/"/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7180326" y="2386584"/>
            <a:ext cx="1481328" cy="404622"/>
          </a:xfrm>
          <a:prstGeom prst="rect">
            <a:avLst/>
          </a:prstGeom>
        </p:spPr>
      </p:pic>
      <p:sp>
        <p:nvSpPr>
          <p:cNvPr id="50" name="Shape 25"/>
          <p:cNvSpPr/>
          <p:nvPr/>
        </p:nvSpPr>
        <p:spPr>
          <a:xfrm>
            <a:off x="4080510" y="2880360"/>
            <a:ext cx="4581144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51" name="Image 19" descr="QR code for https://4ab.in/examination-news/">
            <a:hlinkClick r:id="rId20" tooltip="https://4ab.in/examination-news/"/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162806" y="2948940"/>
            <a:ext cx="1179576" cy="1179576"/>
          </a:xfrm>
          <a:prstGeom prst="rect">
            <a:avLst/>
          </a:prstGeom>
        </p:spPr>
      </p:pic>
      <p:sp>
        <p:nvSpPr>
          <p:cNvPr id="52" name="Text 26"/>
          <p:cNvSpPr/>
          <p:nvPr/>
        </p:nvSpPr>
        <p:spPr>
          <a:xfrm>
            <a:off x="5452110" y="3223260"/>
            <a:ext cx="31409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53" name="Text 27"/>
          <p:cNvSpPr/>
          <p:nvPr/>
        </p:nvSpPr>
        <p:spPr>
          <a:xfrm>
            <a:off x="5452110" y="3497580"/>
            <a:ext cx="31409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4ab.in/examination-news</a:t>
            </a:r>
            <a:endParaRPr lang="en-US" sz="1125" dirty="0"/>
          </a:p>
        </p:txBody>
      </p:sp>
      <p:pic>
        <p:nvPicPr>
          <p:cNvPr id="54" name="Image 20" descr="clear.png">
            <a:hlinkClick r:id="rId21" tooltip="https://4ab.in/examination-news/"/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5452110" y="3497580"/>
            <a:ext cx="3140964" cy="246888"/>
          </a:xfrm>
          <a:prstGeom prst="rect">
            <a:avLst/>
          </a:prstGeom>
        </p:spPr>
      </p:pic>
      <p:sp>
        <p:nvSpPr>
          <p:cNvPr id="55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6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7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Vacancies, admit cards, results and exam dates: all in one place</a:t>
            </a:r>
            <a:endParaRPr lang="en-US" sz="1275" dirty="0"/>
          </a:p>
        </p:txBody>
      </p:sp>
      <p:sp>
        <p:nvSpPr>
          <p:cNvPr id="58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9" name="Image 21" descr="clear.png">
            <a:hlinkClick r:id="rId22" tooltip="https://4ab.in/educators/"/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from the Question Bank, one question at a time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questions, teach them in class, then take them with you.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search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5770" y="1165860"/>
            <a:ext cx="260604" cy="26060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754380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Find questions</a:t>
            </a:r>
            <a:endParaRPr lang="en-US" sz="1350" dirty="0"/>
          </a:p>
        </p:txBody>
      </p:sp>
      <p:sp>
        <p:nvSpPr>
          <p:cNvPr id="12" name="Text 5"/>
          <p:cNvSpPr/>
          <p:nvPr/>
        </p:nvSpPr>
        <p:spPr>
          <a:xfrm>
            <a:off x="445770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educators/chemistry-question-bank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5770" y="1556766"/>
            <a:ext cx="1783080" cy="36347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445770" y="1981962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search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educators/search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5770" y="1981962"/>
            <a:ext cx="1783080" cy="363474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45770" y="2407158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packs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educators/topic/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5770" y="2407158"/>
            <a:ext cx="1783080" cy="363474"/>
          </a:xfrm>
          <a:prstGeom prst="rect">
            <a:avLst/>
          </a:prstGeom>
        </p:spPr>
      </p:pic>
      <p:sp>
        <p:nvSpPr>
          <p:cNvPr id="18" name="Shape 8"/>
          <p:cNvSpPr/>
          <p:nvPr/>
        </p:nvSpPr>
        <p:spPr>
          <a:xfrm>
            <a:off x="2414016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9" name="Image 4" descr="ic/presentation-14204F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16886" y="1165860"/>
            <a:ext cx="260604" cy="260604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2825496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Teach one by one</a:t>
            </a:r>
            <a:endParaRPr lang="en-US" sz="1350" dirty="0"/>
          </a:p>
        </p:txBody>
      </p:sp>
      <p:sp>
        <p:nvSpPr>
          <p:cNvPr id="21" name="Text 10"/>
          <p:cNvSpPr/>
          <p:nvPr/>
        </p:nvSpPr>
        <p:spPr>
          <a:xfrm>
            <a:off x="2516886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pic>
        <p:nvPicPr>
          <p:cNvPr id="22" name="Image 5" descr="clear.png">
            <a:hlinkClick r:id="rId6" tooltip="https://4ab.in/educators/?m=qb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16886" y="1556766"/>
            <a:ext cx="1783080" cy="363474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2516886" y="1988820"/>
            <a:ext cx="1783080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each question to students on the board, in your own order.</a:t>
            </a:r>
            <a:endParaRPr lang="en-US" sz="1125" dirty="0"/>
          </a:p>
        </p:txBody>
      </p:sp>
      <p:sp>
        <p:nvSpPr>
          <p:cNvPr id="24" name="Shape 12"/>
          <p:cNvSpPr/>
          <p:nvPr/>
        </p:nvSpPr>
        <p:spPr>
          <a:xfrm>
            <a:off x="4485132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6" descr="ic/downloa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88002" y="1165860"/>
            <a:ext cx="260604" cy="260604"/>
          </a:xfrm>
          <a:prstGeom prst="rect">
            <a:avLst/>
          </a:prstGeom>
        </p:spPr>
      </p:pic>
      <p:sp>
        <p:nvSpPr>
          <p:cNvPr id="26" name="Text 13"/>
          <p:cNvSpPr/>
          <p:nvPr/>
        </p:nvSpPr>
        <p:spPr>
          <a:xfrm>
            <a:off x="4896612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Export</a:t>
            </a:r>
            <a:endParaRPr lang="en-US" sz="1350" dirty="0"/>
          </a:p>
        </p:txBody>
      </p:sp>
      <p:sp>
        <p:nvSpPr>
          <p:cNvPr id="27" name="Text 14"/>
          <p:cNvSpPr/>
          <p:nvPr/>
        </p:nvSpPr>
        <p:spPr>
          <a:xfrm>
            <a:off x="4588002" y="1556766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25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PPTX, DOCX, PNG (zip), HTML, Markdown</a:t>
            </a:r>
            <a:endParaRPr lang="en-US" sz="1125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25" dirty="0">
                <a:solidFill>
                  <a:srgbClr val="A052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paper home after class.</a:t>
            </a:r>
            <a:endParaRPr lang="en-US" sz="1125" dirty="0"/>
          </a:p>
        </p:txBody>
      </p:sp>
      <p:sp>
        <p:nvSpPr>
          <p:cNvPr id="28" name="Shape 15"/>
          <p:cNvSpPr/>
          <p:nvPr/>
        </p:nvSpPr>
        <p:spPr>
          <a:xfrm>
            <a:off x="342900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9" name="Image 7" descr="ic/file-text-14204F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5770" y="3188970"/>
            <a:ext cx="246888" cy="246888"/>
          </a:xfrm>
          <a:prstGeom prst="rect">
            <a:avLst/>
          </a:prstGeom>
        </p:spPr>
      </p:pic>
      <p:sp>
        <p:nvSpPr>
          <p:cNvPr id="30" name="Text 16"/>
          <p:cNvSpPr/>
          <p:nvPr/>
        </p:nvSpPr>
        <p:spPr>
          <a:xfrm>
            <a:off x="768096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papers</a:t>
            </a:r>
            <a:endParaRPr lang="en-US" sz="1200" dirty="0"/>
          </a:p>
        </p:txBody>
      </p:sp>
      <p:pic>
        <p:nvPicPr>
          <p:cNvPr id="31" name="Image 8" descr="clear.png">
            <a:hlinkClick r:id="rId7" tooltip="https://4ab.in/educators/chemistry-question-bank/#docs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2900" y="3031236"/>
            <a:ext cx="3038094" cy="569214"/>
          </a:xfrm>
          <a:prstGeom prst="rect">
            <a:avLst/>
          </a:prstGeom>
        </p:spPr>
      </p:pic>
      <p:sp>
        <p:nvSpPr>
          <p:cNvPr id="32" name="Shape 17"/>
          <p:cNvSpPr/>
          <p:nvPr/>
        </p:nvSpPr>
        <p:spPr>
          <a:xfrm>
            <a:off x="3449574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3" name="Image 9" descr="ic/users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52444" y="3188970"/>
            <a:ext cx="246888" cy="246888"/>
          </a:xfrm>
          <a:prstGeom prst="rect">
            <a:avLst/>
          </a:prstGeom>
        </p:spPr>
      </p:pic>
      <p:sp>
        <p:nvSpPr>
          <p:cNvPr id="34" name="Text 18"/>
          <p:cNvSpPr/>
          <p:nvPr/>
        </p:nvSpPr>
        <p:spPr>
          <a:xfrm>
            <a:off x="3874770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groups</a:t>
            </a:r>
            <a:endParaRPr lang="en-US" sz="1200" dirty="0"/>
          </a:p>
        </p:txBody>
      </p:sp>
      <p:pic>
        <p:nvPicPr>
          <p:cNvPr id="35" name="Image 10" descr="clear.png">
            <a:hlinkClick r:id="rId8" tooltip="https://4ab.in/educators/chemistry-community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49574" y="3031236"/>
            <a:ext cx="3038094" cy="569214"/>
          </a:xfrm>
          <a:prstGeom prst="rect">
            <a:avLst/>
          </a:prstGeom>
        </p:spPr>
      </p:pic>
      <p:sp>
        <p:nvSpPr>
          <p:cNvPr id="36" name="Shape 19"/>
          <p:cNvSpPr/>
          <p:nvPr/>
        </p:nvSpPr>
        <p:spPr>
          <a:xfrm>
            <a:off x="342900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7" name="Image 11" descr="ic/chart-column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5770" y="3826764"/>
            <a:ext cx="246888" cy="246888"/>
          </a:xfrm>
          <a:prstGeom prst="rect">
            <a:avLst/>
          </a:prstGeom>
        </p:spPr>
      </p:pic>
      <p:sp>
        <p:nvSpPr>
          <p:cNvPr id="38" name="Text 20"/>
          <p:cNvSpPr/>
          <p:nvPr/>
        </p:nvSpPr>
        <p:spPr>
          <a:xfrm>
            <a:off x="768096" y="3669030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Paper Analyser</a:t>
            </a:r>
            <a:endParaRPr lang="en-US" sz="1200" dirty="0"/>
          </a:p>
        </p:txBody>
      </p:sp>
      <p:pic>
        <p:nvPicPr>
          <p:cNvPr id="39" name="Image 12" descr="clear.png">
            <a:hlinkClick r:id="rId9" tooltip="https://4ab.in/educators/analyse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42900" y="3669030"/>
            <a:ext cx="3038094" cy="569214"/>
          </a:xfrm>
          <a:prstGeom prst="rect">
            <a:avLst/>
          </a:prstGeom>
        </p:spPr>
      </p:pic>
      <p:sp>
        <p:nvSpPr>
          <p:cNvPr id="40" name="Shape 21"/>
          <p:cNvSpPr/>
          <p:nvPr/>
        </p:nvSpPr>
        <p:spPr>
          <a:xfrm>
            <a:off x="3449574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41" name="Image 13" descr="ic/sparkles-14204F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552444" y="3826764"/>
            <a:ext cx="246888" cy="246888"/>
          </a:xfrm>
          <a:prstGeom prst="rect">
            <a:avLst/>
          </a:prstGeom>
        </p:spPr>
      </p:pic>
      <p:sp>
        <p:nvSpPr>
          <p:cNvPr id="42" name="Text 22"/>
          <p:cNvSpPr/>
          <p:nvPr/>
        </p:nvSpPr>
        <p:spPr>
          <a:xfrm>
            <a:off x="3874770" y="3669030"/>
            <a:ext cx="198882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question paper generator</a:t>
            </a:r>
            <a:endParaRPr lang="en-US" sz="1200" dirty="0"/>
          </a:p>
        </p:txBody>
      </p:sp>
      <p:sp>
        <p:nvSpPr>
          <p:cNvPr id="43" name="Text 23"/>
          <p:cNvSpPr/>
          <p:nvPr/>
        </p:nvSpPr>
        <p:spPr>
          <a:xfrm>
            <a:off x="5918454" y="3840480"/>
            <a:ext cx="452628" cy="226314"/>
          </a:xfrm>
          <a:prstGeom prst="roundRect">
            <a:avLst>
              <a:gd name="adj" fmla="val 15152"/>
            </a:avLst>
          </a:prstGeom>
          <a:solidFill>
            <a:srgbClr val="FBF3D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</a:t>
            </a:r>
            <a:endParaRPr lang="en-US" sz="975" dirty="0"/>
          </a:p>
        </p:txBody>
      </p:sp>
      <p:sp>
        <p:nvSpPr>
          <p:cNvPr id="44" name="Shape 24"/>
          <p:cNvSpPr/>
          <p:nvPr/>
        </p:nvSpPr>
        <p:spPr>
          <a:xfrm>
            <a:off x="6617970" y="1062990"/>
            <a:ext cx="2180844" cy="3202686"/>
          </a:xfrm>
          <a:prstGeom prst="roundRect">
            <a:avLst>
              <a:gd name="adj" fmla="val 2201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45" name="Text 25"/>
          <p:cNvSpPr/>
          <p:nvPr/>
        </p:nvSpPr>
        <p:spPr>
          <a:xfrm>
            <a:off x="6720840" y="1152144"/>
            <a:ext cx="197510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open Question Bank</a:t>
            </a:r>
            <a:endParaRPr lang="en-US" sz="1350" dirty="0"/>
          </a:p>
        </p:txBody>
      </p:sp>
      <p:pic>
        <p:nvPicPr>
          <p:cNvPr id="46" name="Image 14" descr="QR code for https://4ab.in/educators/?m=qb">
            <a:hlinkClick r:id="rId10" tooltip="https://4ab.in/educators/?m=qb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885432" y="1748790"/>
            <a:ext cx="1645920" cy="1645920"/>
          </a:xfrm>
          <a:prstGeom prst="rect">
            <a:avLst/>
          </a:prstGeom>
        </p:spPr>
      </p:pic>
      <p:sp>
        <p:nvSpPr>
          <p:cNvPr id="47" name="Text 26"/>
          <p:cNvSpPr/>
          <p:nvPr/>
        </p:nvSpPr>
        <p:spPr>
          <a:xfrm>
            <a:off x="6686550" y="3463290"/>
            <a:ext cx="20436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4ab.in/educators/?m=qb</a:t>
            </a:r>
            <a:endParaRPr lang="en-US" sz="1125" dirty="0"/>
          </a:p>
        </p:txBody>
      </p:sp>
      <p:sp>
        <p:nvSpPr>
          <p:cNvPr id="48" name="Text 27"/>
          <p:cNvSpPr/>
          <p:nvPr/>
        </p:nvSpPr>
        <p:spPr>
          <a:xfrm>
            <a:off x="6686550" y="3771900"/>
            <a:ext cx="20436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more coming soon</a:t>
            </a:r>
            <a:endParaRPr lang="en-US" sz="1125" dirty="0"/>
          </a:p>
        </p:txBody>
      </p:sp>
      <p:sp>
        <p:nvSpPr>
          <p:cNvPr id="49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0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1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Lifetime free for educators, except AI tools</a:t>
            </a:r>
            <a:endParaRPr lang="en-US" sz="1275" dirty="0"/>
          </a:p>
        </p:txBody>
      </p:sp>
      <p:sp>
        <p:nvSpPr>
          <p:cNvPr id="52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3" name="Image 15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TUTOR-BRANDED TEACHING TOOLS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whiteboard for educators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on a long whiteboard, your own PDF or photo, or from the question bank.</a:t>
            </a:r>
            <a:endParaRPr lang="en-US" sz="1125" dirty="0"/>
          </a:p>
        </p:txBody>
      </p:sp>
      <p:pic>
        <p:nvPicPr>
          <p:cNvPr id="9" name="Image 0" descr="4AB Educators page with a PDF open beside a whiteboard with a drawn graph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" y="1028700"/>
            <a:ext cx="5589270" cy="2916141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342900" y="1028700"/>
            <a:ext cx="5589270" cy="2916141"/>
          </a:xfrm>
          <a:prstGeom prst="rect">
            <a:avLst/>
          </a:prstGeom>
          <a:ln w="9525">
            <a:solidFill>
              <a:srgbClr val="DDE3EE"/>
            </a:solidFill>
            <a:prstDash val="solid"/>
          </a:ln>
        </p:spPr>
      </p:sp>
      <p:sp>
        <p:nvSpPr>
          <p:cNvPr id="11" name="Shape 4"/>
          <p:cNvSpPr/>
          <p:nvPr/>
        </p:nvSpPr>
        <p:spPr>
          <a:xfrm>
            <a:off x="342900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2" name="Image 1" descr="ic/pen-line-14204F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4210812"/>
            <a:ext cx="233172" cy="233172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685800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Whiteboard</a:t>
            </a:r>
            <a:endParaRPr lang="en-US" sz="1125" dirty="0"/>
          </a:p>
        </p:txBody>
      </p:sp>
      <p:sp>
        <p:nvSpPr>
          <p:cNvPr id="14" name="Shape 6"/>
          <p:cNvSpPr/>
          <p:nvPr/>
        </p:nvSpPr>
        <p:spPr>
          <a:xfrm>
            <a:off x="1755648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5" name="Image 2" descr="ic/file-text-14204F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228" y="4210812"/>
            <a:ext cx="233172" cy="23317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2098548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</a:t>
            </a:r>
            <a:endParaRPr lang="en-US" sz="1125" dirty="0"/>
          </a:p>
        </p:txBody>
      </p:sp>
      <p:sp>
        <p:nvSpPr>
          <p:cNvPr id="17" name="Shape 8"/>
          <p:cNvSpPr/>
          <p:nvPr/>
        </p:nvSpPr>
        <p:spPr>
          <a:xfrm>
            <a:off x="3168396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8" name="Image 3" descr="ic/image-14204F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6976" y="4210812"/>
            <a:ext cx="233172" cy="233172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3511296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</a:t>
            </a:r>
            <a:endParaRPr lang="en-US" sz="1125" dirty="0"/>
          </a:p>
        </p:txBody>
      </p:sp>
      <p:sp>
        <p:nvSpPr>
          <p:cNvPr id="20" name="Shape 10"/>
          <p:cNvSpPr/>
          <p:nvPr/>
        </p:nvSpPr>
        <p:spPr>
          <a:xfrm>
            <a:off x="4581144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1" name="Image 4" descr="ic/book-open-14204F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9724" y="4210812"/>
            <a:ext cx="233172" cy="233172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4924044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sp>
        <p:nvSpPr>
          <p:cNvPr id="23" name="Shape 12"/>
          <p:cNvSpPr/>
          <p:nvPr/>
        </p:nvSpPr>
        <p:spPr>
          <a:xfrm>
            <a:off x="6069330" y="1028700"/>
            <a:ext cx="2729484" cy="3607308"/>
          </a:xfrm>
          <a:prstGeom prst="roundRect">
            <a:avLst>
              <a:gd name="adj" fmla="val 1759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24" name="Text 13"/>
          <p:cNvSpPr/>
          <p:nvPr/>
        </p:nvSpPr>
        <p:spPr>
          <a:xfrm>
            <a:off x="6172200" y="1097280"/>
            <a:ext cx="252374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teaching</a:t>
            </a:r>
            <a:endParaRPr lang="en-US" sz="1800" dirty="0"/>
          </a:p>
        </p:txBody>
      </p:sp>
      <p:pic>
        <p:nvPicPr>
          <p:cNvPr id="25" name="Image 5" descr="QR code for https://4ab.in/educators/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5402" y="1474470"/>
            <a:ext cx="1577340" cy="1577340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6172200" y="3072384"/>
            <a:ext cx="25237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200" dirty="0"/>
          </a:p>
        </p:txBody>
      </p:sp>
      <p:sp>
        <p:nvSpPr>
          <p:cNvPr id="27" name="Text 15"/>
          <p:cNvSpPr/>
          <p:nvPr/>
        </p:nvSpPr>
        <p:spPr>
          <a:xfrm>
            <a:off x="6240780" y="337413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 more room? Add more space to the board as you teach.</a:t>
            </a:r>
            <a:endParaRPr lang="en-US" sz="1125" dirty="0"/>
          </a:p>
        </p:txBody>
      </p:sp>
      <p:sp>
        <p:nvSpPr>
          <p:cNvPr id="28" name="Text 16"/>
          <p:cNvSpPr/>
          <p:nvPr/>
        </p:nvSpPr>
        <p:spPr>
          <a:xfrm>
            <a:off x="6240780" y="392277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 pages show a small "Powered by 4AB" line. Premium removes it.</a:t>
            </a:r>
            <a:endParaRPr lang="en-US" sz="1050" dirty="0"/>
          </a:p>
        </p:txBody>
      </p:sp>
      <p:sp>
        <p:nvSpPr>
          <p:cNvPr id="29" name="Text 17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0" name="Image 6" descr="clear.png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symmetry and crystals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atom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Symmetry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molecular symmetry</a:t>
            </a:r>
            <a:endParaRPr lang="en-US" sz="1125" dirty="0"/>
          </a:p>
        </p:txBody>
      </p:sp>
      <p:pic>
        <p:nvPicPr>
          <p:cNvPr id="13" name="Image 1" descr="QR code for https://4ab.in/molecular-symmetry/">
            <a:hlinkClick r:id="rId3" tooltip="https://4ab.in/molecular-symmetry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4ab.in/molecular-symmetry/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molecular-symmetry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shapes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Point Groups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molecular point groups</a:t>
            </a:r>
            <a:endParaRPr lang="en-US" sz="1125" dirty="0"/>
          </a:p>
        </p:txBody>
      </p:sp>
      <p:pic>
        <p:nvPicPr>
          <p:cNvPr id="20" name="Image 4" descr="QR code for https://4ab.in/molecular-point-groups/">
            <a:hlinkClick r:id="rId5" tooltip="https://4ab.in/molecular-point-groups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4ab.in/molecular-point-groups/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molecular-point-groups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box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Structure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crystal structures</a:t>
            </a:r>
            <a:endParaRPr lang="en-US" sz="1125" dirty="0"/>
          </a:p>
        </p:txBody>
      </p:sp>
      <p:pic>
        <p:nvPicPr>
          <p:cNvPr id="27" name="Image 7" descr="QR code for https://4ab.in/crystal-structure/">
            <a:hlinkClick r:id="rId7" tooltip="https://4ab.in/crystal-structure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4ab.in/crystal-structure/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rystal-structure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grid-3x3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Space Groups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 crystal space groups</a:t>
            </a:r>
            <a:endParaRPr lang="en-US" sz="1125" dirty="0"/>
          </a:p>
        </p:txBody>
      </p:sp>
      <p:pic>
        <p:nvPicPr>
          <p:cNvPr id="34" name="Image 10" descr="QR code for https://4ab.in/crystal-space-groups/">
            <a:hlinkClick r:id="rId9" tooltip="https://4ab.in/crystal-space-groups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4ab.in/crystal-space-groups/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crystal-space-groups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elements, calculation and drawing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table-2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Periodic Table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the elements</a:t>
            </a:r>
            <a:endParaRPr lang="en-US" sz="1125" dirty="0"/>
          </a:p>
        </p:txBody>
      </p:sp>
      <p:pic>
        <p:nvPicPr>
          <p:cNvPr id="13" name="Image 1" descr="QR code for https://4ab.in/periodic-table/">
            <a:hlinkClick r:id="rId3" tooltip="https://4ab.in/periodic-table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4ab.in/periodic-table/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periodic-table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calculator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Calculator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chemistry calculations</a:t>
            </a:r>
            <a:endParaRPr lang="en-US" sz="1125" dirty="0"/>
          </a:p>
        </p:txBody>
      </p:sp>
      <p:pic>
        <p:nvPicPr>
          <p:cNvPr id="20" name="Image 4" descr="QR code for https://4ab.in/chemistry-calculator/">
            <a:hlinkClick r:id="rId5" tooltip="https://4ab.in/chemistry-calculator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4ab.in/chemistry-calculator/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chemistry-calculator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keyboar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Typing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chemistry text</a:t>
            </a:r>
            <a:endParaRPr lang="en-US" sz="1125" dirty="0"/>
          </a:p>
        </p:txBody>
      </p:sp>
      <p:pic>
        <p:nvPicPr>
          <p:cNvPr id="27" name="Image 7" descr="QR code for https://4ab.in/chemistry-typing/">
            <a:hlinkClick r:id="rId7" tooltip="https://4ab.in/chemistry-typing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4ab.in/chemistry-typing/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hemistry-typing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pen-tool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Editor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structures</a:t>
            </a:r>
            <a:endParaRPr lang="en-US" sz="1125" dirty="0"/>
          </a:p>
        </p:txBody>
      </p:sp>
      <p:pic>
        <p:nvPicPr>
          <p:cNvPr id="34" name="Image 10" descr="QR code for https://4ab.in/educators/draw/">
            <a:hlinkClick r:id="rId9" tooltip="https://4ab.in/educators/draw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4ab.in/educators/draw/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educators/draw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Text 1"/>
          <p:cNvSpPr/>
          <p:nvPr/>
        </p:nvSpPr>
        <p:spPr>
          <a:xfrm>
            <a:off x="617220" y="1028700"/>
            <a:ext cx="521208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free educator tools</a:t>
            </a:r>
            <a:endParaRPr lang="en-US" sz="3300" dirty="0"/>
          </a:p>
        </p:txBody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" y="274320"/>
            <a:ext cx="651510" cy="6515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7220" y="212598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Aniket Bhardwaj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617220" y="246888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ABC Chemistry</a:t>
            </a:r>
            <a:endParaRPr lang="en-US" sz="1350" dirty="0"/>
          </a:p>
        </p:txBody>
      </p:sp>
      <p:sp>
        <p:nvSpPr>
          <p:cNvPr id="7" name="Shape 3"/>
          <p:cNvSpPr/>
          <p:nvPr/>
        </p:nvSpPr>
        <p:spPr>
          <a:xfrm>
            <a:off x="617220" y="2880360"/>
            <a:ext cx="891540" cy="27432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8" name="Text 4"/>
          <p:cNvSpPr/>
          <p:nvPr/>
        </p:nvSpPr>
        <p:spPr>
          <a:xfrm>
            <a:off x="617220" y="301752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9212142427</a:t>
            </a:r>
            <a:endParaRPr lang="en-US" sz="2400" dirty="0"/>
          </a:p>
        </p:txBody>
      </p:sp>
      <p:pic>
        <p:nvPicPr>
          <p:cNvPr id="9" name="Image 1" descr="clear.png">
            <a:hlinkClick r:id="rId2" tooltip="tel:+91921214242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" y="3017520"/>
            <a:ext cx="2057400" cy="411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7220" y="342900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800" dirty="0"/>
          </a:p>
        </p:txBody>
      </p:sp>
      <p:pic>
        <p:nvPicPr>
          <p:cNvPr id="11" name="Image 2" descr="clear.png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" y="3429000"/>
            <a:ext cx="2057400" cy="342900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6240780" y="1200150"/>
            <a:ext cx="2400300" cy="27432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pic>
        <p:nvPicPr>
          <p:cNvPr id="13" name="Image 3" descr="QR code for https://4ab.in/educators/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6520" y="1337310"/>
            <a:ext cx="1988820" cy="198882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40780" y="3394710"/>
            <a:ext cx="2400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500" dirty="0"/>
          </a:p>
        </p:txBody>
      </p:sp>
      <p:pic>
        <p:nvPicPr>
          <p:cNvPr id="15" name="Mr. Aniket Bhardwaj" descr="Mr. Aniket Bhardwaj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4470" y="274320"/>
            <a:ext cx="651510" cy="651510"/>
          </a:xfrm>
          <a:prstGeom prst="rect">
            <a:avLst/>
          </a:prstGeom>
        </p:spPr>
      </p:pic>
      <p:sp>
        <p:nvSpPr>
          <p:cNvPr id="16" name="Brand handle"/>
          <p:cNvSpPr txBox="1"/>
          <p:nvPr/>
        </p:nvSpPr>
        <p:spPr>
          <a:xfrm>
            <a:off x="617220" y="380619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1200" b="1" dirty="0">
                <a:solidFill>
                  <a:srgbClr val="D4A017"/>
                </a:solidFill>
                <a:latin typeface="Arial"/>
              </a:rPr>
              <a:t>@abcchemistry24   ·   Instagram  ·  YouTube  ·  Facebook</a:t>
            </a:r>
          </a:p>
        </p:txBody>
      </p:sp>
      <p:sp>
        <p:nvSpPr>
          <p:cNvPr id="17" name="Brand handle"/>
          <p:cNvSpPr txBox="1"/>
          <p:nvPr/>
        </p:nvSpPr>
        <p:spPr>
          <a:xfrm>
            <a:off x="617220" y="4766310"/>
            <a:ext cx="78867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75" b="0" dirty="0">
                <a:solidFill>
                  <a:srgbClr val="DDE4F5"/>
                </a:solidFill>
                <a:latin typeface="Arial"/>
              </a:rPr>
              <a:t>( Mr. Aniket Bhardwaj By ABC Chemistry )   |   www.abcchemistry.com   |   4ab.in/educators   |   9212142427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47</Slides>
  <Notes>384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384</vt:i4>
      </vt:variant>
    </vt:vector>
  </HeadingPairs>
  <TitlesOfParts>
    <vt:vector size="38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ABC Chemistry — Quantum Chemistry PYQ Book</dc:title>
  <dc:subject>PptxGenJS Presentation</dc:subject>
  <dc:creator>Mr. Aniket Bhardwaj | ABC Chemistry</dc:creator>
  <cp:lastModifiedBy>Mr. Aniket Bhardwaj | ABC Chemistry</cp:lastModifiedBy>
  <cp:revision>1</cp:revision>
  <dcterms:created xsi:type="dcterms:W3CDTF">2026-07-06T00:51:40Z</dcterms:created>
  <dcterms:modified xsi:type="dcterms:W3CDTF">2026-07-06T00:51:40Z</dcterms:modified>
</cp:coreProperties>
</file>