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  <p:sldId id="318" r:id="rId454"/>
    <p:sldId id="319" r:id="rId455"/>
    <p:sldId id="320" r:id="rId456"/>
    <p:sldId id="321" r:id="rId457"/>
    <p:sldId id="322" r:id="rId458"/>
    <p:sldId id="323" r:id="rId459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Relationship Id="rId454" Type="http://schemas.openxmlformats.org/officeDocument/2006/relationships/slide" Target="slides/slide63.xml"/><Relationship Id="rId455" Type="http://schemas.openxmlformats.org/officeDocument/2006/relationships/slide" Target="slides/slide64.xml"/><Relationship Id="rId456" Type="http://schemas.openxmlformats.org/officeDocument/2006/relationships/slide" Target="slides/slide65.xml"/><Relationship Id="rId457" Type="http://schemas.openxmlformats.org/officeDocument/2006/relationships/slide" Target="slides/slide66.xml"/><Relationship Id="rId458" Type="http://schemas.openxmlformats.org/officeDocument/2006/relationships/slide" Target="slides/slide67.xml"/><Relationship Id="rId459" Type="http://schemas.openxmlformats.org/officeDocument/2006/relationships/slide" Target="slides/slide68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Polymer Chemistry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Previous-Year Questions · 18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3 Topics · 18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.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.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Topics · 18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Qs   E 1 · M 3 · H 1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158739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90288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47488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47488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Qs   E 1 · M 2 · H 0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138160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156448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1042416"/>
            <a:ext cx="96377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13395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47472" y="14310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47472" y="14310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31520" y="13944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31520" y="16139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Qs   E 2 · M 8 · H 0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3822192" y="13944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840480" y="16139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40480" y="1613916"/>
            <a:ext cx="317479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Molecular Weight Averages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questions   ·   Easy 1  |  Medium 3  |  Hard 1   ·   PYQ frequency: Occasional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osmotic pressure (π) of a polymer sample at different concentrations (c) was measured at T(K). A plot of (π/c) versus c gave a straight line with slope (m) and intercept (c'). The number average molecular weight of the polymer is (R = gas constant).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(Rt)/(c')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(c')/(RT)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Number (harmonic), W for Weight (arithmetic)'.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(c')/(RT)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 weights each chain by number, Mw by mass; Đ = Mw/Mn measures the spread. For a mixture with weight fractions wᵢ: 1/Mn = Σ(wᵢ/Mᵢ), Mw = ΣwᵢMᵢ.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Equal masses of two polymers: Mn is the harmonic mean, Mw the arithmetic mean of the two molar masses.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(c')/(RT)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(c')/(RT)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Equal masses of two polymers: Mn is the harmonic mean, Mw the arithmetic mean of the two molar masses.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mole fractions in the Mw formula or weight fractions in the Mn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Mw/Mn for ideal step-growth at high conversion = 1 + p ≈ 2; for ideal living polymerisation ≈ 1.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Number (harmonic), W for Weight (arithmetic)'.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(Rt)/(c')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Mn weights each chain by number, Mw by mass; Đ = Mw/Mn measures the spread. For a mixture with weight fractions wᵢ: 1/Mn = Σ(wᵢ/Mᵢ), Mw = ΣwᵢMᵢ.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mole fractions in the Mw formula or weight fractions in the Mn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mRT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Mw/Mn for ideal step-growth at high conversion = 1 + p ≈ 2; for ideal living polymerisation ≈ 1.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 polydispersed macromolecular colloid, osmometry gives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weight-average molecular weight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number-average molecular weight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weight-average and number average molecular weight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viscosity-average molecular weight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Number (harmonic), W for Weight (arithmetic)'.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number-average molecular weight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 weights each chain by number, Mw by mass; Đ = Mw/Mn measures the spread. For a mixture with weight fractions wᵢ: 1/Mn = Σ(wᵢ/Mᵢ), Mw = ΣwᵢMᵢ.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average molecular weight is determined by osmometry.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number-average molecular weight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Equal masses of two polymers: Mn is the harmonic mean, Mw the arithmetic mean of the two molar masses.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mole fractions in the Mw formula or weight fractions in the Mn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Mw/Mn for ideal step-growth at high conversion = 1 + p ≈ 2; for ideal living polymerisation ≈ 1.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Number (harmonic), W for Weight (arithmetic)'.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weight-average molecular weight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Number average molecular weight is determined by osmometry.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weight-average and number average molecular weight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mole fractions in the Mw formula or weight fractions in the Mn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viscosity-average molecular weight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Mw/Mn for ideal step-growth at high conversion = 1 + p ≈ 2; for ideal living polymerisation ≈ 1.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sample experiment revealed that PVC formed in the medium has (Mₙ) = 13, and (M_w) = 16, where (Mₙ) stands for the number average molar mass and (M_w) for the weight average molar mass. The variance of Mₙ will then be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Number (harmonic), W for Weight (arithmetic)'.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39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 weights each chain by number, Mw by mass; Đ = Mw/Mn measures the spread. For a mixture with weight fractions wᵢ: 1/Mn = Σ(wᵢ/Mᵢ), Mw = ΣwᵢMᵢ.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Variance = (Difference between molar mass and weight molar mass) ×molar mass = (16-3)× 13 = 3×13=39 Here molar mass represented xi and weighted molar mass fi . In this question data set and there frequency is not given. All the final values are given. So, variance = 𝐸 𝑥 Z − 𝐸(𝑥)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39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Equal masses of two polymers: Mn is the harmonic mean, Mw the arithmetic mean of the two molar masses.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mole fractions in the Mw formula or weight fractions in the Mn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Mw/Mn for ideal step-growth at high conversion = 1 + p ≈ 2; for ideal living polymerisation ≈ 1.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Number (harmonic), W for Weight (arithmetic)'.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Variance = (Difference between molar mass and weight molar mass) ×molar mass = (16-3)× 13 = 3×13=39 Here molar mass represented xi and weighted molar mass fi . In this question data set and there frequency is not given. All the final values are given. So, variance = 𝐸 𝑥 Z − 𝐸(𝑥)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mole fractions in the Mw formula or weight fractions in the Mn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Mw/Mn for ideal step-growth at high conversion = 1 + p ≈ 2; for ideal living polymerisation ≈ 1.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polymer has the following molar mass distribution Number of molecules Molar mass (g.mol-1) 50 5000 75 6000 The calculated number average molar mass (Mₙ) of the polymer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5200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5600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5800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Number (harmonic), W for Weight (arithmetic)'.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5600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 weights each chain by number, Mw by mass; Đ = Mw/Mn measures the spread. For a mixture with weight fractions wᵢ: 1/Mn = Σ(wᵢ/Mᵢ), Mw = ΣwᵢMᵢ.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Equal masses of two polymers: Mn is the harmonic mean, Mw the arithmetic mean of the two molar masses.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5600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5600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Equal masses of two polymers: Mn is the harmonic mean, Mw the arithmetic mean of the two molar masses.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mole fractions in the Mw formula or weight fractions in the Mn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Mw/Mn for ideal step-growth at high conversion = 1 + p ≈ 2; for ideal living polymerisation ≈ 1.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Number (harmonic), W for Weight (arithmetic)'.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5200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Mn weights each chain by number, Mw by mass; Đ = Mw/Mn measures the spread. For a mixture with weight fractions wᵢ: 1/Mn = Σ(wᵢ/Mᵢ), Mw = ΣwᵢMᵢ.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5800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mole fractions in the Mw formula or weight fractions in the Mn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Mw/Mn for ideal step-growth at high conversion = 1 + p ≈ 2; for ideal living polymerisation ≈ 1.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expression for the product (Mₙ · M_w) [Mₙ and M_w are the number average and weight average molar masses, respectively, of a polymer]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N⁻¹Σᵢ Nᵢ Mᵢ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N⁻¹Σᵢ Nᵢ Mᵢ²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N/Σᵢ Nᵢ Mᵢ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N/Σᵢ Nᵢ Mᵢ²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Number (harmonic), W for Weight (arithmetic)'.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N⁻¹Σᵢ Nᵢ Mᵢ²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 weights each chain by number, Mw by mass; Đ = Mw/Mn measures the spread. For a mixture with weight fractions wᵢ: 1/Mn = Σ(wᵢ/Mᵢ), Mw = ΣwᵢMᵢ.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Equal masses of two polymers: Mn is the harmonic mean, Mw the arithmetic mean of the two molar masses.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N⁻¹Σᵢ Nᵢ Mᵢ²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N⁻¹Σᵢ Nᵢ Mᵢ²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Equal masses of two polymers: Mn is the harmonic mean, Mw the arithmetic mean of the two molar masses.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mole fractions in the Mw formula or weight fractions in the Mn formula.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Mw/Mn for ideal step-growth at high conversion = 1 + p ≈ 2; for ideal living polymerisation ≈ 1.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 for Number (harmonic), W for Weight (arithmetic)'.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Weight Averages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N⁻¹Σᵢ Nᵢ Mᵢ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Mn weights each chain by number, Mw by mass; Đ = Mw/Mn measures the spread. For a mixture with weight fractions wᵢ: 1/Mn = Σ(wᵢ/Mᵢ), Mw = ΣwᵢMᵢ.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N/Σᵢ Nᵢ Mᵢ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mole fractions in the Mw formula or weight fractions in the Mn formula.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N/Σᵢ Nᵢ Mᵢ²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Mw/Mn for ideal step-growth at high conversion = 1 + p ≈ 2; for ideal living polymerisation ≈ 1.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Molecular Weight Averages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 weights each chain by number, Mw by mass; Đ = Mw/Mn measures the spread. For a mixture with weight fractions wᵢ: 1/Mn = Σ(wᵢ/Mᵢ), Mw = ΣwᵢMᵢ.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 = ΣNᵢMᵢ/ΣNᵢ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= ΣNᵢMᵢ²/ΣNᵢMᵢ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1/Mn = Σ wᵢ/Mᵢ ; Mw = Σ wᵢMᵢ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 = Mw/Mn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 and Mw from a two-component mixture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method measures which average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Dispersity of step-growth polymers (Đ → 2)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mole fractions in the Mw formula or weight fractions in the Mn formula.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Mw/Mn for ideal step-growth at high conversion = 1 + p ≈ 2; for ideal living polymerisation ≈ 1.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Molecular Weight Averages.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2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Polymerisation Kinetics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questions   ·   Easy 1  |  Medium 2  |  Hard 0   ·   PYQ frequency: Occasional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degree of polymerization at t = 10 h of a polymer formed by a stepwise process with polymerization rate constant of 3 × 10⁻² M⁻¹ s⁻¹ and an initial monomer concentration of 50 mM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505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'Initiator up → Rate √up, Length ↓'.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55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Free-radical chain polymerisation: initiation, propagation, termination. Rate Rp = kp[M](f kd[I]/kt)^½; kinetic chain length ν = Rp/Ri ∝ [M]/[I]^½. Step-growth: Carothers Xn = 1/(1−p).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Rate ∝ [M][I]^½: doubling initiator raises rate by √2 but halves chain length.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(A) is consistent: 55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55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∝ [M][I]^½: doubling initiator raises rate by √2 but halves chain length.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termination is second order in radicals (hence the square root).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DP in step growth needs p &gt; 0.99 — exact stoichiometry and removal of by-product.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'Initiator up → Rate √up, Length ↓'.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Free-radical chain polymerisation: initiation, propagation, termination. Rate Rp = kp[M](f kd[I]/kt)^½; kinetic chain length ν = Rp/Ri ∝ [M]/[I]^½. Step-growth: Carothers Xn = 1/(1−p).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termination is second order in radicals (hence the square root).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505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High DP in step growth needs p &gt; 0.99 — exact stoichiometry and removal of by-product.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During the addition polymerization, the reaction proceeds via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Step-growth process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Free-radical chain reaction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Cascade process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Addition reaction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'Initiator up → Rate √up, Length ↓'.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Free-radical chain reaction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Free-radical chain polymerisation: initiation, propagation, termination. Rate Rp = kp[M](f kd[I]/kt)^½; kinetic chain length ν = Rp/Ri ∝ [M]/[I]^½. Step-growth: Carothers Xn = 1/(1−p).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Rate ∝ [M][I]^½: doubling initiator raises rate by √2 but halves chain length.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Free-radical chain reaction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Free-radical chain reaction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∝ [M][I]^½: doubling initiator raises rate by √2 but halves chain length.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termination is second order in radicals (hence the square root).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DP in step growth needs p &gt; 0.99 — exact stoichiometry and removal of by-product.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'Initiator up → Rate √up, Length ↓'.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Step-growth process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Free-radical chain polymerisation: initiation, propagation, termination. Rate Rp = kp[M](f kd[I]/kt)^½; kinetic chain length ν = Rp/Ri ∝ [M]/[I]^½. Step-growth: Carothers Xn = 1/(1−p).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Cascade process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termination is second order in radicals (hence the square root).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Addition reaction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High DP in step growth needs p &gt; 0.99 — exact stoichiometry and removal of by-product.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radical chain polymerization the quantity given by the 'rate of monomer depletion, divided by the rate of propagating radical formation' is called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chain length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propagation efficiency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propagation rate constant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polymerization time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'Initiator up → Rate √up, Length ↓'.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kinetic chain length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Free-radical chain polymerisation: initiation, propagation, termination. Rate Rp = kp[M](f kd[I]/kt)^½; kinetic chain length ν = Rp/Ri ∝ [M]/[I]^½. Step-growth: Carothers Xn = 1/(1−p).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Rate ∝ [M][I]^½: doubling initiator raises rate by √2 but halves chain length.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(A) is consistent: kinetic chain length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kinetic chain length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 ∝ [M][I]^½: doubling initiator raises rate by √2 but halves chain length.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termination is second order in radicals (hence the square root).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DP in step growth needs p &gt; 0.99 — exact stoichiometry and removal of by-product.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'Initiator up → Rate √up, Length ↓'.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Polymerisation Kinetics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propagation efficiency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Free-radical chain polymerisation: initiation, propagation, termination. Rate Rp = kp[M](f kd[I]/kt)^½; kinetic chain length ν = Rp/Ri ∝ [M]/[I]^½. Step-growth: Carothers Xn = 1/(1−p).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propagation rate constant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termination is second order in radicals (hence the square root).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polymerization time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High DP in step growth needs p &gt; 0.99 — exact stoichiometry and removal of by-product.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Polymerisation Kinetics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Free-radical chain polymerisation: initiation, propagation, termination. Rate Rp = kp[M](f kd[I]/kt)^½; kinetic chain length ν = Rp/Ri ∝ [M]/[I]^½. Step-growth: Carothers Xn = 1/(1−p).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Rp = kp (f kd/kt)^½ [I]^½ [M]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ν = kp[M]/(2(f kd kt)^½[I]^½)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Xn = 1/(1−p) (Carothers)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 = 1 + p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in monomer and initiator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chain length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Carothers equation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Chain transfer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termination is second order in radicals (hence the square root).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DP in step growth needs p &gt; 0.99 — exact stoichiometry and removal of by-product.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Q6   Q7   Q8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Polymerisation Kinetics.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Polymer Chemistry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questions   ·   Easy 2  |  Medium 8  |  Hard 0   ·   PYQ frequency: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polymer of N monomer units, the root mean square separation between the two ends is proportional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N¹/2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N³/2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N²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N¹/2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Polymers are characterised by average molar masses (Mn, Mw, Mz, Mv), dispersity Đ = Mw/Mn, degree of polymerisation, tacticity and glass-transition temperature Tg.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Mw ≥ Mn always; Đ = 1 only for a perfectly monodisperse sample (e.g. proteins, living polymers).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(A) is consistent: N¹/2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N¹/2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≥ Mn always; Đ = 1 only for a perfectly monodisperse sample (e.g. proteins, living polymers).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Averaging molar masses arithmetically when weight fractions, not mole fractions, are given.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gives Mn, light scattering gives Mw, viscometry gives Mv (Mn ≤ Mv ≤ Mw).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Polymers are characterised by average molar masses (Mn, Mw, Mz, Mv), dispersity Đ = Mw/Mn, degree of polymerisation, tacticity and glass-transition temperature Tg.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N³/2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Averaging molar masses arithmetically when weight fractions, not mole fractions, are given.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N²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Osmometry gives Mn, light scattering gives Mw, viscometry gives Mv (Mn ≤ Mv ≤ Mw).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 are several types of mean molar masses for polymer and they are dependent on experimental methods like: (1) Osmometry (2) Light scattering (3) Sedimentation. Correct relation between mean molar masses and experimental method is: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Mₙ Rightarrow (3), M_w Rightarrow (2), M_z Rightarrow (1)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Mₙ Rightarrow (2), M_w Rightarrow (3), M_z Rightarrow (1)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Mₙ Rightarrow (1), M_w Rightarrow (2), M_z Rightarrow (3)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Mₙ Rightarrow (1), M_w Rightarrow (3), M_z Rightarrow (2)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Mₙ Rightarrow (1), M_w Rightarrow (2), M_z Rightarrow (3)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Polymers are characterised by average molar masses (Mn, Mw, Mz, Mv), dispersity Đ = Mw/Mn, degree of polymerisation, tacticity and glass-transition temperature Tg.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Mw ≥ Mn always; Đ = 1 only for a perfectly monodisperse sample (e.g. proteins, living polymers).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(C) is consistent: Mₙ Rightarrow (1), M_w Rightarrow (2), M_z Rightarrow (3)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Mₙ Rightarrow (1), M_w Rightarrow (2), M_z Rightarrow (3)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≥ Mn always; Đ = 1 only for a perfectly monodisperse sample (e.g. proteins, living polymers).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Averaging molar masses arithmetically when weight fractions, not mole fractions, are given.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gives Mn, light scattering gives Mw, viscometry gives Mv (Mn ≤ Mv ≤ Mw).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Mₙ Rightarrow (3), M_w Rightarrow (2), M_z Rightarrow (1)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Polymers are characterised by average molar masses (Mn, Mw, Mz, Mv), dispersity Đ = Mw/Mn, degree of polymerisation, tacticity and glass-transition temperature Tg.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Mₙ Rightarrow (2), M_w Rightarrow (3), M_z Rightarrow (1)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Averaging molar masses arithmetically when weight fractions, not mole fractions, are given.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Mₙ Rightarrow (1), M_w Rightarrow (3), M_z Rightarrow (2)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Osmometry gives Mn, light scattering gives Mw, viscometry gives Mv (Mn ≤ Mv ≤ Mw).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number-average molar mass (M_N) and weight-average molar mass (M_w) of a polymer are obtained respectively by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and light scattering measurements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and viscosity measurements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 scattering and sedimentation measurements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Viscosity and light scattering measurements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Osmometry and viscosity measurements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Polymers are characterised by average molar masses (Mn, Mw, Mz, Mv), dispersity Đ = Mw/Mn, degree of polymerisation, tacticity and glass-transition temperature Tg.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Mw ≥ Mn always; Đ = 1 only for a perfectly monodisperse sample (e.g. proteins, living polymers).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Osmometry and viscosity measurements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Osmometry and viscosity measurements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≥ Mn always; Đ = 1 only for a perfectly monodisperse sample (e.g. proteins, living polymers).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Averaging molar masses arithmetically when weight fractions, not mole fractions, are given.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gives Mn, light scattering gives Mw, viscometry gives Mv (Mn ≤ Mv ≤ Mw).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and light scattering measurements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Polymers are characterised by average molar masses (Mn, Mw, Mz, Mv), dispersity Đ = Mw/Mn, degree of polymerisation, tacticity and glass-transition temperature Tg.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 scattering and sedimentation measurements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Averaging molar masses arithmetically when weight fractions, not mole fractions, are given.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Viscosity and light scattering measurements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Osmometry gives Mn, light scattering gives Mw, viscometry gives Mv (Mn ≤ Mv ≤ Mw).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intrinsic viscosity depends on the molar mass as [η] = KMₐ. The empirical constants K and a are dependent on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solvent only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only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polymer-solvent pair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polymer-polymer interaction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polymer-solvent pair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Polymers are characterised by average molar masses (Mn, Mw, Mz, Mv), dispersity Đ = Mw/Mn, degree of polymerisation, tacticity and glass-transition temperature Tg.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Mw ≥ Mn always; Đ = 1 only for a perfectly monodisperse sample (e.g. proteins, living polymers).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(C) is consistent: polymer-solvent pair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polymer-solvent pair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≥ Mn always; Đ = 1 only for a perfectly monodisperse sample (e.g. proteins, living polymers).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Averaging molar masses arithmetically when weight fractions, not mole fractions, are given.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gives Mn, light scattering gives Mw, viscometry gives Mv (Mn ≤ Mv ≤ Mw).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solvent only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Polymers are characterised by average molar masses (Mn, Mw, Mz, Mv), dispersity Đ = Mw/Mn, degree of polymerisation, tacticity and glass-transition temperature Tg.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only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Averaging molar masses arithmetically when weight fractions, not mole fractions, are given.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polymer-polymer interaction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Osmometry gives Mn, light scattering gives Mw, viscometry gives Mv (Mn ≤ Mv ≤ Mw).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stability of a lyophobic colloid is the consequence of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 der Waals attraction among the solute-solvent adducts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Brownian motion of the colloidal particles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insolubility of colloidal particles in solvent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electrostatic repulsion among double layered colloidal particles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electrostatic repulsion among double layered colloidal particles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Polymers are characterised by average molar masses (Mn, Mw, Mz, Mv), dispersity Đ = Mw/Mn, degree of polymerisation, tacticity and glass-transition temperature Tg.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Mw ≥ Mn always; Đ = 1 only for a perfectly monodisperse sample (e.g. proteins, living polymers).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(D) is consistent: electrostatic repulsion among double layered colloidal particles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electrostatic repulsion among double layered colloidal particles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≥ Mn always; Đ = 1 only for a perfectly monodisperse sample (e.g. proteins, living polymers).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Averaging molar masses arithmetically when weight fractions, not mole fractions, are given.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gives Mn, light scattering gives Mw, viscometry gives Mv (Mn ≤ Mv ≤ Mw).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 der Waals attraction among the solute-solvent adducts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Polymers are characterised by average molar masses (Mn, Mw, Mz, Mv), dispersity Đ = Mw/Mn, degree of polymerisation, tacticity and glass-transition temperature Tg.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Brownian motion of the colloidal particles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Averaging molar masses arithmetically when weight fractions, not mole fractions, are given.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insolubility of colloidal particles in solvent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Osmometry gives Mn, light scattering gives Mw, viscometry gives Mv (Mn ≤ Mv ≤ Mw).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form for a simple Langmuir isotherm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= Kₚ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= (Kₚ)¹/2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= Kₚ/(1 + Kₚ)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= (1 + Kₚ)/Kₚ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θ = Kₚ/(1 + Kₚ)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Polymers are characterised by average molar masses (Mn, Mw, Mz, Mv), dispersity Đ = Mw/Mn, degree of polymerisation, tacticity and glass-transition temperature Tg.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Mw ≥ Mn always; Đ = 1 only for a perfectly monodisperse sample (e.g. proteins, living polymers).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(C) is consistent: θ = Kₚ/(1 + Kₚ)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θ = Kₚ/(1 + Kₚ)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≥ Mn always; Đ = 1 only for a perfectly monodisperse sample (e.g. proteins, living polymers).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Averaging molar masses arithmetically when weight fractions, not mole fractions, are given.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gives Mn, light scattering gives Mw, viscometry gives Mv (Mn ≤ Mv ≤ Mw).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= Kₚ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Polymers are characterised by average molar masses (Mn, Mw, Mz, Mv), dispersity Đ = Mw/Mn, degree of polymerisation, tacticity and glass-transition temperature Tg.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= (Kₚ)¹/2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Averaging molar masses arithmetically when weight fractions, not mole fractions, are given.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= (1 + Kₚ)/Kₚ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Osmometry gives Mn, light scattering gives Mw, viscometry gives Mv (Mn ≤ Mv ≤ Mw).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average end-to-end distance of a random coil polymer of 10⁶ monomers (in units of segment length)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10⁶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10⁵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10⁴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10³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10³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Polymers are characterised by average molar masses (Mn, Mw, Mz, Mv), dispersity Đ = Mw/Mn, degree of polymerisation, tacticity and glass-transition temperature Tg.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Mw ≥ Mn always; Đ = 1 only for a perfectly monodisperse sample (e.g. proteins, living polymers).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(D) is consistent: 10³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10³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≥ Mn always; Đ = 1 only for a perfectly monodisperse sample (e.g. proteins, living polymers).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Averaging molar masses arithmetically when weight fractions, not mole fractions, are given.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gives Mn, light scattering gives Mw, viscometry gives Mv (Mn ≤ Mv ≤ Mw).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10⁶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Polymers are characterised by average molar masses (Mn, Mw, Mz, Mv), dispersity Đ = Mw/Mn, degree of polymerisation, tacticity and glass-transition temperature Tg.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10⁵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Averaging molar masses arithmetically when weight fractions, not mole fractions, are given.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10⁴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Osmometry gives Mn, light scattering gives Mw, viscometry gives Mv (Mn ≤ Mv ≤ Mw).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condensation of hydroxy acid produces a polyster with the probability of linkage at both ends being p. The mole fraction of k-mer chain formation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p^k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p(1-p)^k-1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p^k-1(1-p)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pₖ₋₁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pₖ₋₁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Polymers are characterised by average molar masses (Mn, Mw, Mz, Mv), dispersity Đ = Mw/Mn, degree of polymerisation, tacticity and glass-transition temperature Tg.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Mw ≥ Mn always; Đ = 1 only for a perfectly monodisperse sample (e.g. proteins, living polymers).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(D) is consistent: pₖ₋₁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pₖ₋₁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≥ Mn always; Đ = 1 only for a perfectly monodisperse sample (e.g. proteins, living polymers).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Averaging molar masses arithmetically when weight fractions, not mole fractions, are given.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gives Mn, light scattering gives Mw, viscometry gives Mv (Mn ≤ Mv ≤ Mw).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p^k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Polymers are characterised by average molar masses (Mn, Mw, Mz, Mv), dispersity Đ = Mw/Mn, degree of polymerisation, tacticity and glass-transition temperature Tg.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p(1-p)^k-1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Averaging molar masses arithmetically when weight fractions, not mole fractions, are given.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p^k-1(1-p)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Osmometry gives Mn, light scattering gives Mw, viscometry gives Mv (Mn ≤ Mv ≤ Mw).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 monodisperse polymer, the number-average molar mass (M_N) and weight-average molar mass (M_w) are related according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M_w &lt; M_N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M_w = M_N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M_w &gt; M_N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M_w &lt; log M_N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M_w = M_N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Polymers are characterised by average molar masses (Mn, Mw, Mz, Mv), dispersity Đ = Mw/Mn, degree of polymerisation, tacticity and glass-transition temperature Tg.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Mw ≥ Mn always; Đ = 1 only for a perfectly monodisperse sample (e.g. proteins, living polymers).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M_w = M_N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M_w = M_N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≥ Mn always; Đ = 1 only for a perfectly monodisperse sample (e.g. proteins, living polymers).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Averaging molar masses arithmetically when weight fractions, not mole fractions, are given.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gives Mn, light scattering gives Mw, viscometry gives Mv (Mn ≤ Mv ≤ Mw).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M_w &lt; M_N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Polymers are characterised by average molar masses (Mn, Mw, Mz, Mv), dispersity Đ = Mw/Mn, degree of polymerisation, tacticity and glass-transition temperature Tg.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M_w &gt; M_N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Averaging molar masses arithmetically when weight fractions, not mole fractions, are given.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M_w &lt; log M_N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Osmometry gives Mn, light scattering gives Mw, viscometry gives Mv (Mn ≤ Mv ≤ Mw).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polydisperse polymer sample has ten molecules of molar mass 20,000 g mol⁻¹ and fifteen molecules of molar mass 10,000 g mol⁻¹. The number-average molar mass (g mol⁻¹) (Mₙ) of the sample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13,000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14,000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15,000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16,000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14,000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Polymers are characterised by average molar masses (Mn, Mw, Mz, Mv), dispersity Đ = Mw/Mn, degree of polymerisation, tacticity and glass-transition temperature Tg.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key idea: Mw ≥ Mn always; Đ = 1 only for a perfectly monodisperse sample (e.g. proteins, living polymers).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each option against it — only (B) is consistent: 14,000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14,000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≥ Mn always; Đ = 1 only for a perfectly monodisperse sample (e.g. proteins, living polymers).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Averaging molar masses arithmetically when weight fractions, not mole fractions, are given.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gives Mn, light scattering gives Mw, viscometry gives Mv (Mn ≤ Mv ≤ Mw).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'Osmotic counts Numbers; Light weighs Weight'.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18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13,000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Polymers are characterised by average molar masses (Mn, Mw, Mz, Mv), dispersity Đ = Mw/Mn, degree of polymerisation, tacticity and glass-transition temperature Tg.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15,000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Averaging molar masses arithmetically when weight fractions, not mole fractions, are given.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16,000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Osmometry gives Mn, light scattering gives Mw, viscometry gives Mv (Mn ≤ Mv ≤ Mw).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Polymer Chemistry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Polymers are characterised by average molar masses (Mn, Mw, Mz, Mv), dispersity Đ = Mw/Mn, degree of polymerisation, tacticity and glass-transition temperature Tg.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 = ΣNᵢMᵢ/ΣNᵢ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Mw = ΣNᵢMᵢ²/ΣNᵢMᵢ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 = Mw/Mn ≥ 1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 = M/M₀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vs weight average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Dispersity index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Chain vs step growth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Tg and crystallinity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Averaging molar masses arithmetically when weight fractions, not mole fractions, are given.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Osmometry gives Mn, light scattering gives Mw, viscometry gives Mv (Mn ≤ Mv ≤ Mw).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Q9   Q10   Q11   Q12   Q13   Q14   Q15   Q16   Q17   Q18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2 question(s) next session on Polymer Chemistry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63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