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  <p:sldId id="350" r:id="rId486"/>
    <p:sldId id="351" r:id="rId487"/>
    <p:sldId id="352" r:id="rId488"/>
    <p:sldId id="353" r:id="rId489"/>
    <p:sldId id="354" r:id="rId490"/>
    <p:sldId id="355" r:id="rId491"/>
    <p:sldId id="356" r:id="rId492"/>
    <p:sldId id="357" r:id="rId493"/>
    <p:sldId id="358" r:id="rId494"/>
    <p:sldId id="359" r:id="rId495"/>
    <p:sldId id="360" r:id="rId496"/>
    <p:sldId id="361" r:id="rId497"/>
    <p:sldId id="362" r:id="rId498"/>
    <p:sldId id="363" r:id="rId499"/>
    <p:sldId id="364" r:id="rId500"/>
    <p:sldId id="365" r:id="rId501"/>
    <p:sldId id="366" r:id="rId502"/>
    <p:sldId id="367" r:id="rId503"/>
    <p:sldId id="368" r:id="rId504"/>
    <p:sldId id="369" r:id="rId505"/>
    <p:sldId id="370" r:id="rId506"/>
    <p:sldId id="371" r:id="rId507"/>
    <p:sldId id="372" r:id="rId508"/>
    <p:sldId id="373" r:id="rId509"/>
    <p:sldId id="374" r:id="rId510"/>
    <p:sldId id="375" r:id="rId511"/>
    <p:sldId id="376" r:id="rId512"/>
    <p:sldId id="377" r:id="rId513"/>
    <p:sldId id="378" r:id="rId514"/>
    <p:sldId id="379" r:id="rId515"/>
    <p:sldId id="380" r:id="rId516"/>
    <p:sldId id="381" r:id="rId517"/>
    <p:sldId id="382" r:id="rId518"/>
    <p:sldId id="383" r:id="rId519"/>
    <p:sldId id="384" r:id="rId520"/>
    <p:sldId id="385" r:id="rId521"/>
    <p:sldId id="386" r:id="rId522"/>
    <p:sldId id="387" r:id="rId523"/>
    <p:sldId id="388" r:id="rId524"/>
    <p:sldId id="389" r:id="rId525"/>
    <p:sldId id="390" r:id="rId526"/>
    <p:sldId id="391" r:id="rId527"/>
    <p:sldId id="392" r:id="rId528"/>
    <p:sldId id="393" r:id="rId529"/>
    <p:sldId id="394" r:id="rId530"/>
    <p:sldId id="395" r:id="rId531"/>
    <p:sldId id="396" r:id="rId532"/>
    <p:sldId id="397" r:id="rId533"/>
    <p:sldId id="398" r:id="rId534"/>
    <p:sldId id="399" r:id="rId535"/>
    <p:sldId id="400" r:id="rId536"/>
    <p:sldId id="401" r:id="rId537"/>
    <p:sldId id="402" r:id="rId538"/>
    <p:sldId id="403" r:id="rId539"/>
    <p:sldId id="404" r:id="rId540"/>
    <p:sldId id="405" r:id="rId541"/>
    <p:sldId id="406" r:id="rId542"/>
    <p:sldId id="407" r:id="rId543"/>
    <p:sldId id="408" r:id="rId544"/>
    <p:sldId id="409" r:id="rId545"/>
    <p:sldId id="410" r:id="rId546"/>
    <p:sldId id="411" r:id="rId547"/>
    <p:sldId id="412" r:id="rId548"/>
    <p:sldId id="413" r:id="rId549"/>
    <p:sldId id="414" r:id="rId550"/>
    <p:sldId id="415" r:id="rId551"/>
    <p:sldId id="416" r:id="rId552"/>
    <p:sldId id="417" r:id="rId553"/>
    <p:sldId id="418" r:id="rId554"/>
    <p:sldId id="419" r:id="rId555"/>
    <p:sldId id="420" r:id="rId556"/>
    <p:sldId id="421" r:id="rId557"/>
    <p:sldId id="422" r:id="rId558"/>
    <p:sldId id="423" r:id="rId559"/>
    <p:sldId id="424" r:id="rId560"/>
    <p:sldId id="425" r:id="rId561"/>
    <p:sldId id="426" r:id="rId562"/>
    <p:sldId id="427" r:id="rId563"/>
    <p:sldId id="428" r:id="rId564"/>
    <p:sldId id="429" r:id="rId565"/>
    <p:sldId id="430" r:id="rId566"/>
    <p:sldId id="431" r:id="rId567"/>
    <p:sldId id="432" r:id="rId568"/>
    <p:sldId id="433" r:id="rId569"/>
    <p:sldId id="434" r:id="rId570"/>
    <p:sldId id="435" r:id="rId571"/>
    <p:sldId id="436" r:id="rId572"/>
    <p:sldId id="437" r:id="rId573"/>
    <p:sldId id="438" r:id="rId574"/>
    <p:sldId id="439" r:id="rId575"/>
    <p:sldId id="440" r:id="rId576"/>
    <p:sldId id="441" r:id="rId577"/>
    <p:sldId id="442" r:id="rId578"/>
    <p:sldId id="443" r:id="rId579"/>
    <p:sldId id="444" r:id="rId580"/>
    <p:sldId id="445" r:id="rId581"/>
    <p:sldId id="446" r:id="rId582"/>
    <p:sldId id="447" r:id="rId583"/>
    <p:sldId id="448" r:id="rId584"/>
    <p:sldId id="449" r:id="rId585"/>
    <p:sldId id="450" r:id="rId586"/>
    <p:sldId id="451" r:id="rId587"/>
    <p:sldId id="452" r:id="rId588"/>
    <p:sldId id="453" r:id="rId589"/>
    <p:sldId id="454" r:id="rId590"/>
    <p:sldId id="455" r:id="rId591"/>
    <p:sldId id="456" r:id="rId592"/>
    <p:sldId id="457" r:id="rId593"/>
    <p:sldId id="458" r:id="rId594"/>
    <p:sldId id="459" r:id="rId595"/>
    <p:sldId id="460" r:id="rId596"/>
    <p:sldId id="461" r:id="rId597"/>
    <p:sldId id="462" r:id="rId598"/>
    <p:sldId id="463" r:id="rId599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Relationship Id="rId486" Type="http://schemas.openxmlformats.org/officeDocument/2006/relationships/slide" Target="slides/slide95.xml"/><Relationship Id="rId487" Type="http://schemas.openxmlformats.org/officeDocument/2006/relationships/slide" Target="slides/slide96.xml"/><Relationship Id="rId488" Type="http://schemas.openxmlformats.org/officeDocument/2006/relationships/slide" Target="slides/slide97.xml"/><Relationship Id="rId489" Type="http://schemas.openxmlformats.org/officeDocument/2006/relationships/slide" Target="slides/slide98.xml"/><Relationship Id="rId490" Type="http://schemas.openxmlformats.org/officeDocument/2006/relationships/slide" Target="slides/slide99.xml"/><Relationship Id="rId491" Type="http://schemas.openxmlformats.org/officeDocument/2006/relationships/slide" Target="slides/slide100.xml"/><Relationship Id="rId492" Type="http://schemas.openxmlformats.org/officeDocument/2006/relationships/slide" Target="slides/slide101.xml"/><Relationship Id="rId493" Type="http://schemas.openxmlformats.org/officeDocument/2006/relationships/slide" Target="slides/slide102.xml"/><Relationship Id="rId494" Type="http://schemas.openxmlformats.org/officeDocument/2006/relationships/slide" Target="slides/slide103.xml"/><Relationship Id="rId495" Type="http://schemas.openxmlformats.org/officeDocument/2006/relationships/slide" Target="slides/slide104.xml"/><Relationship Id="rId496" Type="http://schemas.openxmlformats.org/officeDocument/2006/relationships/slide" Target="slides/slide105.xml"/><Relationship Id="rId497" Type="http://schemas.openxmlformats.org/officeDocument/2006/relationships/slide" Target="slides/slide106.xml"/><Relationship Id="rId498" Type="http://schemas.openxmlformats.org/officeDocument/2006/relationships/slide" Target="slides/slide107.xml"/><Relationship Id="rId499" Type="http://schemas.openxmlformats.org/officeDocument/2006/relationships/slide" Target="slides/slide108.xml"/><Relationship Id="rId500" Type="http://schemas.openxmlformats.org/officeDocument/2006/relationships/slide" Target="slides/slide109.xml"/><Relationship Id="rId501" Type="http://schemas.openxmlformats.org/officeDocument/2006/relationships/slide" Target="slides/slide110.xml"/><Relationship Id="rId502" Type="http://schemas.openxmlformats.org/officeDocument/2006/relationships/slide" Target="slides/slide111.xml"/><Relationship Id="rId503" Type="http://schemas.openxmlformats.org/officeDocument/2006/relationships/slide" Target="slides/slide112.xml"/><Relationship Id="rId504" Type="http://schemas.openxmlformats.org/officeDocument/2006/relationships/slide" Target="slides/slide113.xml"/><Relationship Id="rId505" Type="http://schemas.openxmlformats.org/officeDocument/2006/relationships/slide" Target="slides/slide114.xml"/><Relationship Id="rId506" Type="http://schemas.openxmlformats.org/officeDocument/2006/relationships/slide" Target="slides/slide115.xml"/><Relationship Id="rId507" Type="http://schemas.openxmlformats.org/officeDocument/2006/relationships/slide" Target="slides/slide116.xml"/><Relationship Id="rId508" Type="http://schemas.openxmlformats.org/officeDocument/2006/relationships/slide" Target="slides/slide117.xml"/><Relationship Id="rId509" Type="http://schemas.openxmlformats.org/officeDocument/2006/relationships/slide" Target="slides/slide118.xml"/><Relationship Id="rId510" Type="http://schemas.openxmlformats.org/officeDocument/2006/relationships/slide" Target="slides/slide119.xml"/><Relationship Id="rId511" Type="http://schemas.openxmlformats.org/officeDocument/2006/relationships/slide" Target="slides/slide120.xml"/><Relationship Id="rId512" Type="http://schemas.openxmlformats.org/officeDocument/2006/relationships/slide" Target="slides/slide121.xml"/><Relationship Id="rId513" Type="http://schemas.openxmlformats.org/officeDocument/2006/relationships/slide" Target="slides/slide122.xml"/><Relationship Id="rId514" Type="http://schemas.openxmlformats.org/officeDocument/2006/relationships/slide" Target="slides/slide123.xml"/><Relationship Id="rId515" Type="http://schemas.openxmlformats.org/officeDocument/2006/relationships/slide" Target="slides/slide124.xml"/><Relationship Id="rId516" Type="http://schemas.openxmlformats.org/officeDocument/2006/relationships/slide" Target="slides/slide125.xml"/><Relationship Id="rId517" Type="http://schemas.openxmlformats.org/officeDocument/2006/relationships/slide" Target="slides/slide126.xml"/><Relationship Id="rId518" Type="http://schemas.openxmlformats.org/officeDocument/2006/relationships/slide" Target="slides/slide127.xml"/><Relationship Id="rId519" Type="http://schemas.openxmlformats.org/officeDocument/2006/relationships/slide" Target="slides/slide128.xml"/><Relationship Id="rId520" Type="http://schemas.openxmlformats.org/officeDocument/2006/relationships/slide" Target="slides/slide129.xml"/><Relationship Id="rId521" Type="http://schemas.openxmlformats.org/officeDocument/2006/relationships/slide" Target="slides/slide130.xml"/><Relationship Id="rId522" Type="http://schemas.openxmlformats.org/officeDocument/2006/relationships/slide" Target="slides/slide131.xml"/><Relationship Id="rId523" Type="http://schemas.openxmlformats.org/officeDocument/2006/relationships/slide" Target="slides/slide132.xml"/><Relationship Id="rId524" Type="http://schemas.openxmlformats.org/officeDocument/2006/relationships/slide" Target="slides/slide133.xml"/><Relationship Id="rId525" Type="http://schemas.openxmlformats.org/officeDocument/2006/relationships/slide" Target="slides/slide134.xml"/><Relationship Id="rId526" Type="http://schemas.openxmlformats.org/officeDocument/2006/relationships/slide" Target="slides/slide135.xml"/><Relationship Id="rId527" Type="http://schemas.openxmlformats.org/officeDocument/2006/relationships/slide" Target="slides/slide136.xml"/><Relationship Id="rId528" Type="http://schemas.openxmlformats.org/officeDocument/2006/relationships/slide" Target="slides/slide137.xml"/><Relationship Id="rId529" Type="http://schemas.openxmlformats.org/officeDocument/2006/relationships/slide" Target="slides/slide138.xml"/><Relationship Id="rId530" Type="http://schemas.openxmlformats.org/officeDocument/2006/relationships/slide" Target="slides/slide139.xml"/><Relationship Id="rId531" Type="http://schemas.openxmlformats.org/officeDocument/2006/relationships/slide" Target="slides/slide140.xml"/><Relationship Id="rId532" Type="http://schemas.openxmlformats.org/officeDocument/2006/relationships/slide" Target="slides/slide141.xml"/><Relationship Id="rId533" Type="http://schemas.openxmlformats.org/officeDocument/2006/relationships/slide" Target="slides/slide142.xml"/><Relationship Id="rId534" Type="http://schemas.openxmlformats.org/officeDocument/2006/relationships/slide" Target="slides/slide143.xml"/><Relationship Id="rId535" Type="http://schemas.openxmlformats.org/officeDocument/2006/relationships/slide" Target="slides/slide144.xml"/><Relationship Id="rId536" Type="http://schemas.openxmlformats.org/officeDocument/2006/relationships/slide" Target="slides/slide145.xml"/><Relationship Id="rId537" Type="http://schemas.openxmlformats.org/officeDocument/2006/relationships/slide" Target="slides/slide146.xml"/><Relationship Id="rId538" Type="http://schemas.openxmlformats.org/officeDocument/2006/relationships/slide" Target="slides/slide147.xml"/><Relationship Id="rId539" Type="http://schemas.openxmlformats.org/officeDocument/2006/relationships/slide" Target="slides/slide148.xml"/><Relationship Id="rId540" Type="http://schemas.openxmlformats.org/officeDocument/2006/relationships/slide" Target="slides/slide149.xml"/><Relationship Id="rId541" Type="http://schemas.openxmlformats.org/officeDocument/2006/relationships/slide" Target="slides/slide150.xml"/><Relationship Id="rId542" Type="http://schemas.openxmlformats.org/officeDocument/2006/relationships/slide" Target="slides/slide151.xml"/><Relationship Id="rId543" Type="http://schemas.openxmlformats.org/officeDocument/2006/relationships/slide" Target="slides/slide152.xml"/><Relationship Id="rId544" Type="http://schemas.openxmlformats.org/officeDocument/2006/relationships/slide" Target="slides/slide153.xml"/><Relationship Id="rId545" Type="http://schemas.openxmlformats.org/officeDocument/2006/relationships/slide" Target="slides/slide154.xml"/><Relationship Id="rId546" Type="http://schemas.openxmlformats.org/officeDocument/2006/relationships/slide" Target="slides/slide155.xml"/><Relationship Id="rId547" Type="http://schemas.openxmlformats.org/officeDocument/2006/relationships/slide" Target="slides/slide156.xml"/><Relationship Id="rId548" Type="http://schemas.openxmlformats.org/officeDocument/2006/relationships/slide" Target="slides/slide157.xml"/><Relationship Id="rId549" Type="http://schemas.openxmlformats.org/officeDocument/2006/relationships/slide" Target="slides/slide158.xml"/><Relationship Id="rId550" Type="http://schemas.openxmlformats.org/officeDocument/2006/relationships/slide" Target="slides/slide159.xml"/><Relationship Id="rId551" Type="http://schemas.openxmlformats.org/officeDocument/2006/relationships/slide" Target="slides/slide160.xml"/><Relationship Id="rId552" Type="http://schemas.openxmlformats.org/officeDocument/2006/relationships/slide" Target="slides/slide161.xml"/><Relationship Id="rId553" Type="http://schemas.openxmlformats.org/officeDocument/2006/relationships/slide" Target="slides/slide162.xml"/><Relationship Id="rId554" Type="http://schemas.openxmlformats.org/officeDocument/2006/relationships/slide" Target="slides/slide163.xml"/><Relationship Id="rId555" Type="http://schemas.openxmlformats.org/officeDocument/2006/relationships/slide" Target="slides/slide164.xml"/><Relationship Id="rId556" Type="http://schemas.openxmlformats.org/officeDocument/2006/relationships/slide" Target="slides/slide165.xml"/><Relationship Id="rId557" Type="http://schemas.openxmlformats.org/officeDocument/2006/relationships/slide" Target="slides/slide166.xml"/><Relationship Id="rId558" Type="http://schemas.openxmlformats.org/officeDocument/2006/relationships/slide" Target="slides/slide167.xml"/><Relationship Id="rId559" Type="http://schemas.openxmlformats.org/officeDocument/2006/relationships/slide" Target="slides/slide168.xml"/><Relationship Id="rId560" Type="http://schemas.openxmlformats.org/officeDocument/2006/relationships/slide" Target="slides/slide169.xml"/><Relationship Id="rId561" Type="http://schemas.openxmlformats.org/officeDocument/2006/relationships/slide" Target="slides/slide170.xml"/><Relationship Id="rId562" Type="http://schemas.openxmlformats.org/officeDocument/2006/relationships/slide" Target="slides/slide171.xml"/><Relationship Id="rId563" Type="http://schemas.openxmlformats.org/officeDocument/2006/relationships/slide" Target="slides/slide172.xml"/><Relationship Id="rId564" Type="http://schemas.openxmlformats.org/officeDocument/2006/relationships/slide" Target="slides/slide173.xml"/><Relationship Id="rId565" Type="http://schemas.openxmlformats.org/officeDocument/2006/relationships/slide" Target="slides/slide174.xml"/><Relationship Id="rId566" Type="http://schemas.openxmlformats.org/officeDocument/2006/relationships/slide" Target="slides/slide175.xml"/><Relationship Id="rId567" Type="http://schemas.openxmlformats.org/officeDocument/2006/relationships/slide" Target="slides/slide176.xml"/><Relationship Id="rId568" Type="http://schemas.openxmlformats.org/officeDocument/2006/relationships/slide" Target="slides/slide177.xml"/><Relationship Id="rId569" Type="http://schemas.openxmlformats.org/officeDocument/2006/relationships/slide" Target="slides/slide178.xml"/><Relationship Id="rId570" Type="http://schemas.openxmlformats.org/officeDocument/2006/relationships/slide" Target="slides/slide179.xml"/><Relationship Id="rId571" Type="http://schemas.openxmlformats.org/officeDocument/2006/relationships/slide" Target="slides/slide180.xml"/><Relationship Id="rId572" Type="http://schemas.openxmlformats.org/officeDocument/2006/relationships/slide" Target="slides/slide181.xml"/><Relationship Id="rId573" Type="http://schemas.openxmlformats.org/officeDocument/2006/relationships/slide" Target="slides/slide182.xml"/><Relationship Id="rId574" Type="http://schemas.openxmlformats.org/officeDocument/2006/relationships/slide" Target="slides/slide183.xml"/><Relationship Id="rId575" Type="http://schemas.openxmlformats.org/officeDocument/2006/relationships/slide" Target="slides/slide184.xml"/><Relationship Id="rId576" Type="http://schemas.openxmlformats.org/officeDocument/2006/relationships/slide" Target="slides/slide185.xml"/><Relationship Id="rId577" Type="http://schemas.openxmlformats.org/officeDocument/2006/relationships/slide" Target="slides/slide186.xml"/><Relationship Id="rId578" Type="http://schemas.openxmlformats.org/officeDocument/2006/relationships/slide" Target="slides/slide187.xml"/><Relationship Id="rId579" Type="http://schemas.openxmlformats.org/officeDocument/2006/relationships/slide" Target="slides/slide188.xml"/><Relationship Id="rId580" Type="http://schemas.openxmlformats.org/officeDocument/2006/relationships/slide" Target="slides/slide189.xml"/><Relationship Id="rId581" Type="http://schemas.openxmlformats.org/officeDocument/2006/relationships/slide" Target="slides/slide190.xml"/><Relationship Id="rId582" Type="http://schemas.openxmlformats.org/officeDocument/2006/relationships/slide" Target="slides/slide191.xml"/><Relationship Id="rId583" Type="http://schemas.openxmlformats.org/officeDocument/2006/relationships/slide" Target="slides/slide192.xml"/><Relationship Id="rId584" Type="http://schemas.openxmlformats.org/officeDocument/2006/relationships/slide" Target="slides/slide193.xml"/><Relationship Id="rId585" Type="http://schemas.openxmlformats.org/officeDocument/2006/relationships/slide" Target="slides/slide194.xml"/><Relationship Id="rId586" Type="http://schemas.openxmlformats.org/officeDocument/2006/relationships/slide" Target="slides/slide195.xml"/><Relationship Id="rId587" Type="http://schemas.openxmlformats.org/officeDocument/2006/relationships/slide" Target="slides/slide196.xml"/><Relationship Id="rId588" Type="http://schemas.openxmlformats.org/officeDocument/2006/relationships/slide" Target="slides/slide197.xml"/><Relationship Id="rId589" Type="http://schemas.openxmlformats.org/officeDocument/2006/relationships/slide" Target="slides/slide198.xml"/><Relationship Id="rId590" Type="http://schemas.openxmlformats.org/officeDocument/2006/relationships/slide" Target="slides/slide199.xml"/><Relationship Id="rId591" Type="http://schemas.openxmlformats.org/officeDocument/2006/relationships/slide" Target="slides/slide200.xml"/><Relationship Id="rId592" Type="http://schemas.openxmlformats.org/officeDocument/2006/relationships/slide" Target="slides/slide201.xml"/><Relationship Id="rId593" Type="http://schemas.openxmlformats.org/officeDocument/2006/relationships/slide" Target="slides/slide202.xml"/><Relationship Id="rId594" Type="http://schemas.openxmlformats.org/officeDocument/2006/relationships/slide" Target="slides/slide203.xml"/><Relationship Id="rId595" Type="http://schemas.openxmlformats.org/officeDocument/2006/relationships/slide" Target="slides/slide204.xml"/><Relationship Id="rId596" Type="http://schemas.openxmlformats.org/officeDocument/2006/relationships/slide" Target="slides/slide205.xml"/><Relationship Id="rId597" Type="http://schemas.openxmlformats.org/officeDocument/2006/relationships/slide" Target="slides/slide206.xml"/><Relationship Id="rId598" Type="http://schemas.openxmlformats.org/officeDocument/2006/relationships/slide" Target="slides/slide207.xml"/><Relationship Id="rId599" Type="http://schemas.openxmlformats.org/officeDocument/2006/relationships/slide" Target="slides/slide208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2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2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2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2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2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2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Solid State Chemistry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 Previous-Year Questions · 59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4 Topics · 74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Topics · 74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Qs   E 2 · M 20 · H 0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17007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Qs   E 1 · M 4 · H 0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54864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Qs   E 0 · M 3 · H 0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54864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90288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63440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63440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47488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47488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Qs   E 12 · M 28 · H 4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8138160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59%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156448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156448" y="1613916"/>
            <a:ext cx="334487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Crystal Systems Lattices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questions   ·   Easy 2  |  Medium 20  |  Hard 0   ·   PYQ frequency: Very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metal crystallizes in fcc structure with a unit cell side of 500 pm. If the density of the crystal is 1.33 g/cc, the molar mass of the metal is close to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ρa³N_A/Z = 1.33 × (5×10⁻⁸ cm)³ × 6.022×10²³ / 4 = 1.33 × 1.25×10⁻²² × 6.022×10²³ / 4 ≈ 25 g mol⁻¹.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M = ρa³N_A/Z = 1.33 × (5×10⁻⁸ cm)³ × 6.022×10²³ / 4 = 1.33 × 1.25×10⁻²² × 6.022×10²³ / 4 ≈ 25 g mol⁻¹.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Crystal A diffracts from (111) and (200) planes but not from (110) plane, while the crystal B diffracts from (110) and (200) planes but not from the (111) plane. From the above, we may conclude that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has fcc lattice while B has bcc lattice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has bcc lattice while B has fee lattice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B both have fcc lattice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B both have bcc lattice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 has fcc lattice while B has bcc lattice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 reflections need h,k,l all odd or all even (111, 200 allowed; 110 absent). BCC needs h+k+l even (110, 200 allowed; 111 absent). So A = fcc, B = bcc.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 has fcc lattice while B has bcc lattice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has bcc lattice while B has fee lattice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FCC reflections need h,k,l all odd or all even (111, 200 allowed; 110 absent). BCC needs h+k+l even (110, 200 allowed; 111 absent). So A = fcc, B = bcc.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B both have fcc lattice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B both have bcc lattice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compound of M and X atoms has a cubic unit cell. M atoms are at the corners and body centre position and X atoms are at face centre positions of the cube. The molecular formula of the compound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M₃X₂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M₂X₃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M₂X₃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 8 corners × 1/8 + 1 body centre = 2; X: 6 faces × 1/2 = 3 → M₂X₃.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M₂X₃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M: 8 corners × 1/8 + 1 body centre = 2; X: 6 faces × 1/2 = 3 → M₂X₃.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M₃X₂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angle at which the first order Bragg reflection is observed from (110) plane in a simple cubic unit cell of side 3.238 , when chromium K radiation of wavelength 2.29 is used,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30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d₁₁₀ = a/√2 = 3.238/1.414 = 2.29 Å. Bragg: sin θ = λ/2d = 2.29/(2 × 2.29) = 0.5 → θ = 30°.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30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d₁₁₀ = a/√2 = 3.238/1.414 = 2.29 Å. Bragg: sin θ = λ/2d = 2.29/(2 × 2.29) = 0.5 → θ = 30°.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Metallic gold crystallizes in fcc structure with unit cell dimension of 4.00 . The atomic radius of gold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0.866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1.414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1.732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2.000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1.414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FCC: atoms touch along the face diagonal, 4r = √2 a → r = a/(2√2) = 4.00/2.828 = 1.414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1.414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0.866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FCC: atoms touch along the face diagonal, 4r = √2 a → r = a/(2√2) = 4.00/2.828 = 1.414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1.732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2.000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simple cubic crystal lattice, the angle between the [2 0 1] plane and the xy plane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than 30Â°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30Â° and 45Â°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45Â° and 60Â°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than 60Â°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greater than 60Â°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Angle between planes = angle between their normals. Normal to (201) is [2 0 1], normal to xy-plane is [0 0 1]: cos φ = 1/√5 = 0.447 → φ ≈ 63.4° (&gt; 60°).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greater than 60Â°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than 30Â°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Angle between planes = angle between their normals. Normal to (201) is [2 0 1], normal to xy-plane is [0 0 1]: cos φ = 1/√5 = 0.447 → φ ≈ 63.4° (&gt; 60°).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30Â° and 45Â°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45Â° and 60Â°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separation of the (123) planes of an orthorhombic unit cell is 3.12 nm. The separation of (246) and (369) planes are, respectively,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1.56 nm and 1.04 nm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1.04 nm and 1.56 nm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3.12 m and 1.50 nm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1.04 nm and 3.12 nm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1.56 nm and 1.04 nm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(246) = 2×(123) and (369) = 3×(123): d scales as 1/n → 3.12/2 = 1.56 nm and 3.12/3 = 1.04 nm.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1.56 nm and 1.04 nm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1.04 nm and 1.56 nm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(246) = 2×(123) and (369) = 3×(123): d scales as 1/n → 3.12/2 = 1.56 nm and 3.12/3 = 1.04 nm.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3.12 m and 1.50 nm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1.04 nm and 3.12 nm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all the lattice points of an FCC structure are occupied by uniform hard spheres that touch each other, the fraction of volume occupied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fracπ√(2)6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fracπ√(3)6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(π)/(6)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(2π)/(6)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fracπ√(2)6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FCC: 4 atoms per cell, 4r = √2 a. Packing fraction = 4 × (4/3)πr³/a³ = π√2/6 = 0.74.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fracπ√(2)6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fracπ√(3)6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FCC: 4 atoms per cell, 4r = √2 a. Packing fraction = 4 × (4/3)πr³/a³ = π√2/6 = 0.74.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(π)/(6)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(2π)/(6)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cubic crystal, the (111) and (222) reflections are observed, but not the (001) reflection. The Bravais lattice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centred cubic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centred cubic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 centred cubic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face centred cubic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(001) absent but (111) present rules out simple cubic and bcc (bcc forbids 111). FCC allows all-odd (111) and all-even (222) and forbids mixed (001).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face centred cubic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centred cubic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(001) absent but (111) present rules out simple cubic and bcc (bcc forbids 111). FCC allows all-odd (111) and all-even (222) and forbids mixed (001).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 centred cubic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metal crystallizes with cubic close-packed structure. The sin²θ values of Bragg reflections of Miller Planes (200) and (111) are 0.18 and 0.14, respectively. The unit cell length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λ/2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λ/0.3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λ/0.4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λ/0.4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λ√(h²+k²+l²)/(2 sin θ). (200): a = 2λ/(2√0.18) = λ/0.424; (111): a = √3λ/(2√0.14) = λ/0.432. So a ≈ λ/0.4 → option (c). (Bank key (a) λ/2 does not fit either reflection — verify.)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λ/0.4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λ/2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 = λ√(h²+k²+l²)/(2 sin θ). (200): a = 2λ/(2√0.18) = λ/0.424; (111): a = √3λ/(2√0.14) = λ/0.432. So a ≈ λ/0.4 → option (c). (Bank key (a) λ/2 does not fit either reflection — verify.)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λ/0.3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X-rays of 173 pm wavelength are reflected by the (111) plane of a cubic primitive crystal at θ = 30Â°. The unit cell length (in pm) is closest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300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d₁₁₁ = λ/(2 sin 30°) = 173/(2 × 0.5) = 173 pm; a = d√3 = 173 × 1.732 ≈ 300 pm.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300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d₁₁₁ = λ/(2 sin 30°) = 173/(2 × 0.5) = 173 pm; a = d√3 = 173 × 1.732 ≈ 300 pm.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Iron belongs to the BCC lattice. The Miller indices of the second allowed reflection in the powder diffraction pattern of iron would be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(100)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(111)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(200)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(210)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(200)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BCC allows only h+k+l = even: (110), (200), (211), (220)… The second allowed reflection is (200).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(200)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(100)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BCC allows only h+k+l = even: (110), (200), (211), (220)… The second allowed reflection is (200).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(111)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(210)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ccp packing, the number of lattice points per unit area in the planes is in the order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(100) &gt; (110) &gt; (111)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(100) &gt; (111) &gt; (110)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(111) &gt; (100) &gt; (110)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(111) &gt; (110) &gt; (100)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(111) &gt; (100) &gt; (110)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(fcc) the planar densities are: (111) = 4/(√3a²) = 2.31/a² &gt; (100) = 2/a² &gt; (110) = 1.41/a². (111) is the close-packed plane.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(111) &gt; (100) &gt; (110)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(100) &gt; (110) &gt; (111)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In ccp (fcc) the planar densities are: (111) = 4/(√3a²) = 2.31/a² &gt; (100) = 2/a² &gt; (110) = 1.41/a². (111) is the close-packed plane.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(100) &gt; (111) &gt; (110)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(111) &gt; (110) &gt; (100)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lattice parameter of an element stabilized in a fcc structure is 4.04 . The atomic radius of the element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2.86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4.29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1.43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FCC: r = a/(2√2) = 4.04/2.828 = 1.43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1.43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2.86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FCC: r = a/(2√2) = 4.04/2.828 = 1.43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4.29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coordinates for the atoms in a body centred cubic unit cell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(1/2, 0, 0)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(1/2, 1/2, 1/2)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(0, 1/2, 0)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(0, 0, 1/2)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(0, 0, 0) and (1/2, 1/2, 1/2)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BCC has lattice points at the corner (0,0,0) and the body centre (½,½,½). (Bank key (c) was wrong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(0, 0, 0) and (1/2, 1/2, 1/2)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(1/2, 0, 0)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BCC has lattice points at the corner (0,0,0) and the body centre (½,½,½). (Bank key (c) was wrong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(0, 1/2, 0)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(0, 0, 0) and (0, 0, 1/2)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inter planar distance ( ) for a (100) plane in a cubic structure with the lattice parameter of 4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d₁₀₀ = a/√(1+0+0) = a = 4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d₁₀₀ = a/√(1+0+0) = a = 4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interplanar spacing of (110) planes in a cubic unit cell with lattice parameter a = 4.242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7.35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dhkl = M 0 1l 0 1… 0 H.&lt;H&lt; d110 = =3 #1#0 1C0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/ dhkl = M 0 1l 0 1… 0 H.&lt;H&lt; d110 = =3 #1#0 1C0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7.35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Metallic silver crystallizes in face-centred-cubic lattice structure with a unit cell of length 40 nm. The first order diffraction angle of X-ray beam from (2, 1, 0) plane of silver is 30Â°. The wavelength of X-ray used is close to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nm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nm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nm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nm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18 nm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d₂₁₀ = 40/√(4+1+0) = 40/2.236 = 17.9 nm. λ = 2d sin 30° = 2 × 17.9 × 0.5 ≈ 18 nm.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18 nm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nm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d₂₁₀ = 40/√(4+1+0) = 40/2.236 = 17.9 nm. λ = 2d sin 30° = 2 × 17.9 × 0.5 ≈ 18 nm.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nm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nm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Polonium is the only metal known to exist in a simple cubic lattice form. The density of polonium at 0C is measured to be 10.00 g/cm³. The atomic radius of polonium would then be (assume the mass of a polonium atom = 2.7 × 10⁻²² g)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1.9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1.5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cubic: 1 atom per cell, a³ = m/ρ = 2.7×10⁻²²/10 = 2.7×10⁻²³ cm³ → a = 3.0×10⁻⁸ cm = 3.0 Å. r = a/2 = 1.5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1.5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Simple cubic: 1 atom per cell, a³ = m/ρ = 2.7×10⁻²²/10 = 2.7×10⁻²³ cm³ → a = 3.0×10⁻⁸ cm = 3.0 Å. r = a/2 = 1.5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1.9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Nearest neighbour distance in a crystal system of side length a is fraca√(2) 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Face-centered cube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Body-centered cube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Trigonal primitive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Primitive cube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Face-centered cube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FCC: nearest neighbours touch along the face diagonal → distance = √2a/2 = a/√2. (BCC: √3a/2; simple cubic: a.)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Face-centered cube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Body-centered cube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FCC: nearest neighbours touch along the face diagonal → distance = √2a/2 = a/√2. (BCC: √3a/2; simple cubic: a.)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Trigonal primitive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Primitive cube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2021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Plutonium (atomic mass = 244 g mol⁻¹) crystallizes in monoclinic lattice (a = 620 pm, b = 480 pm, c = 1100 pm; β = 102Â°) with 16 atoms per unit cell. The density in g cm⁻³ will be close to (Use sinβ = 0.98; sinβ/2 = 0.78) (b) 16.12 (a) 25.38 (c) 12.69 (d) 20.26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(D)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 NET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relationship among the following, for a tetragonal (a = b ≠ c, α = β = γ = 90^°) crystal system,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(λ²)/(4a²)[c²(h² + k²b) + a² l²]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(λ²)/(4a²c²)[c²(h² + k²b) + a² l²]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(λ²)/(4c²)[a²(h² + k²) + c² l²]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(λ²)/(4a²)(h² + k²) + l²]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 NET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sin²θ = (λ²)/(4a²)[c²(h² + k²b) + a² l²]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braggs equation , 2d sin =n si = &lt; On squaring both sides , we get 0 0 si&lt; = (i) H 0 # M0 0 l0 inter planar distance = + 0 + 0 0 /0 N for tetragonal crystal sydrem , a = b # M 0 1 0 l0 N 0 M 0 1 0 1l 0 / 0 0 = + 0 /0 N /0 N 0 # 0 Put in equation (i), we get &lt; = [&lt; &lt; + &lt; + &lt; &lt; ] 0 HN 0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sin²θ = (λ²)/(4a²)[c²(h² + k²b) + a² l²]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face-centred tetragonal (it is body-centred tetragonal with a smaller cell); no base-centred cubic.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'3-2-4-1-1-2-1 = 14 Bravais'.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 NET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Systems Lattices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(λ²)/(4a²c²)[c²(h² + k²b) + a² l²]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From braggs equation , 2d sin =n si = &lt; On squaring both sides , we get 0 0 si&lt; = (i) H 0 # M0 0 l0 inter planar distance = + 0 + 0 0 /0 N for tetragonal crystal sydrem , a = b # M 0 1 0 l0 N 0 M 0 1 0 1l 0 / 0 0 = + 0 /0 N /0 N 0 # 0 Put in equation (i), we get &lt; = [&lt; &lt; + &lt; + &lt; &lt; ] 0 HN 0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(λ²)/(4c²)[a²(h² + k²) + c² l²]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Miller indices from intercepts instead of their reciprocals.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= (λ²)/(4a²)(h² + k²) + l²]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d_hkl decreases with higher indices; (100) spacing = a in cubic.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Crystal Systems Lattices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 defined by axial lengths/angles (cubic a=b=c, α=β=γ=90°; tetragonal a=b≠c; orthorhombic a≠b≠c, all 90°; hexagonal γ=120°; rhombohedral a=b=c, α=β=γ≠90°; monoclinic β≠90°; triclinic all different). 14 Bravais lattices: P, I, F, C centring.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Cubic: P, I, F (3); tetragonal: P, I (2); orthorhombic: P, C, I, F (4); hexagonal: P (1); rhombohedral: R (1); monoclinic: P, C (2); triclinic: P (1) → 14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Miller indices: reciprocals of intercepts, cleared of fractions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centring is possible in which system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Miller indices of planes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Interplanar spacing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Coordination number in each packing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Miller indices from intercepts instead of their reciprocals.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d_hkl decreases with higher indices; (100) spacing = a in cubic.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Q15   Q16   Q17   Q18   Q19   Q20   Q21   Q22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Crystal Systems Lattices.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 Ray Diffraction Bragg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questions   ·   Easy 1  |  Medium 4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X-ray diffraction does not give any structural information for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metallic solids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solids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solids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amorphous solids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amorphous solids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Bragg's law nλ = 2d sinθ; systematic absences identify the lattice: sc all (hkl); bcc h+k+l even; fcc h,k,l all odd or all even. The first reflections ratio sin²θ: sc 1:2:3:4:5:6:8; bcc 1:2:3:4:5:6:7; fcc 3:4:8:11:12.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Amorphous solids have no long-range periodic order, so there are no lattice planes to give sharp Bragg reflections — only a diffuse halo.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amorphous solids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1:2:3:4:5:6:8 (7 missing) → sc; 1:2:3…7 (all) → bcc; 3:4:8:11 → fcc.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n (order) or using 2θ instead of θ from the diffractometer.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appears sc because K⁺ and Cl⁻ have equal electron counts (odd reflections vanish).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metallic solids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Amorphous solids have no long-range periodic order, so there are no lattice planes to give sharp Bragg reflections — only a diffuse halo.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solids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n (order) or using 2θ instead of θ from the diffractometer.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solids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KCl appears sc because K⁺ and Cl⁻ have equal electron counts (odd reflections vanish).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simple cubic crystal, X-ray diffraction shows intense reflections for angles θ₁ and θ₂ which are assigned to [1 0 1] and [1 1 1] planes, respectively. The ratio sinθ₁/sinθ₂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0.67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0.82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Bragg's law nλ = 2d sinθ; systematic absences identify the lattice: sc all (hkl); bcc h+k+l even; fcc h,k,l all odd or all even. The first reflections ratio sin²θ: sc 1:2:3:4:5:6:8; bcc 1:2:3:4:5:6:7; fcc 3:4:8:11:12.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θ ∝ 1/d ∝ √(h²+k²+l²). sinθ₁/sinθ₂ = √2/√3 = 0.82.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0.82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1:2:3:4:5:6:8 (7 missing) → sc; 1:2:3…7 (all) → bcc; 3:4:8:11 → fcc.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n (order) or using 2θ instead of θ from the diffractometer.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appears sc because K⁺ and Cl⁻ have equal electron counts (odd reflections vanish).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sin θ ∝ 1/d ∝ √(h²+k²+l²). sinθ₁/sinθ₂ = √2/√3 = 0.82.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n (order) or using 2θ instead of θ from the diffractometer.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0.67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KCl appears sc because K⁺ and Cl⁻ have equal electron counts (odd reflections vanish).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sin 2θ values obtained from X-ray powder diffraction pattern of a solid are 2x, 4x, 6x, 8x where x is equal to 0.06. The wavelength of X-ray used to obtain this pattern is 1.54 . The unit cell and the unit cell length, respectively are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BCC, 3.146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FCC, 3.146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SCC, 6.281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BCC, 1.544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BCC, 3.146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Bragg's law nλ = 2d sinθ; systematic absences identify the lattice: sc all (hkl); bcc h+k+l even; fcc h,k,l all odd or all even. The first reflections ratio sin²θ: sc 1:2:3:4:5:6:8; bcc 1:2:3:4:5:6:7; fcc 3:4:8:11:12.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in the ratio 2:4:6:8 (h²+k²+l² = 2, 4, 6, 8) is the BCC sequence (110, 200, 211, 220). For (110): a² = λ²(h²+k²+l²)/(4 sin²θ) = (1.54)² × 2/(4 × 0.12) = 9.88 → a = 3.146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BCC, 3.146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1:2:3:4:5:6:8 (7 missing) → sc; 1:2:3…7 (all) → bcc; 3:4:8:11 → fcc.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n (order) or using 2θ instead of θ from the diffractometer.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appears sc because K⁺ and Cl⁻ have equal electron counts (odd reflections vanish).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FCC, 3.146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sin²θ in the ratio 2:4:6:8 (h²+k²+l² = 2, 4, 6, 8) is the BCC sequence (110, 200, 211, 220). For (110): a² = λ²(h²+k²+l²)/(4 sin²θ) = (1.54)² × 2/(4 × 0.12) = 9.88 → a = 3.146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SCC, 6.281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n (order) or using 2θ instead of θ from the diffractometer.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BCC, 1.544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KCl appears sc because K⁺ and Cl⁻ have equal electron counts (odd reflections vanish).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(002) plane of an elemental FCC crystal diffracts X-rays (λ = 0.154 nm) at Bragg angle 90Â°. the density of the crystal is 4 × 10⁴ kg m⁻³. The atomic weight of the elemental solid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22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Bragg's law nλ = 2d sinθ; systematic absences identify the lattice: sc all (hkl); bcc h+k+l even; fcc h,k,l all odd or all even. The first reflections ratio sin²θ: sc 1:2:3:4:5:6:8; bcc 1:2:3:4:5:6:7; fcc 3:4:8:11:12.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90° → λ = 2d₀₀₂ → d₀₀₂ = 0.077 nm → a = 2d = 0.154 nm. ρ = 40 g cm⁻³. M = ρa³N_A/4 = 40 × (1.54×10⁻⁸)³ × 6.022×10²³/4 ≈ 22 g mol⁻¹.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22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1:2:3:4:5:6:8 (7 missing) → sc; 1:2:3…7 (all) → bcc; 3:4:8:11 → fcc.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n (order) or using 2θ instead of θ from the diffractometer.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appears sc because K⁺ and Cl⁻ have equal electron counts (odd reflections vanish).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θ = 90° → λ = 2d₀₀₂ → d₀₀₂ = 0.077 nm → a = 2d = 0.154 nm. ρ = 40 g cm⁻³. M = ρa³N_A/4 = 40 × (1.54×10⁻⁸)³ × 6.022×10²³/4 ≈ 22 g mol⁻¹.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n (order) or using 2θ instead of θ from the diffractometer.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KCl appears sc because K⁺ and Cl⁻ have equal electron counts (odd reflections vanish).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plane of spacing 'd' shows first order Bragg diffraction at angle θ. A plane of spacing 2d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2θ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θ/2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sin⁻¹(sinθ/2)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sin⁻¹(sin 2θ/2)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shows Bragg diffraction at sin⁻¹(sinθ/2)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Bragg's law nλ = 2d sinθ; systematic absences identify the lattice: sc all (hkl); bcc h+k+l even; fcc h,k,l all odd or all even. The first reflections ratio sin²θ: sc 1:2:3:4:5:6:8; bcc 1:2:3:4:5:6:7; fcc 3:4:8:11:12.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2d sin θ = 2(2d) sin θ′ → sin θ′ = (sin θ)/2 → θ′ = sin⁻¹(sin θ/2).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shows Bragg diffraction at sin⁻¹(sinθ/2)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1:2:3:4:5:6:8 (7 missing) → sc; 1:2:3…7 (all) → bcc; 3:4:8:11 → fcc.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n (order) or using 2θ instead of θ from the diffractometer.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appears sc because K⁺ and Cl⁻ have equal electron counts (odd reflections vanish).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'fcc: all odd or all even'.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Ray Diffraction Bragg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2θ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λ = 2d sin θ = 2(2d) sin θ′ → sin θ′ = (sin θ)/2 → θ′ = sin⁻¹(sin θ/2).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θ/2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n (order) or using 2θ instead of θ from the diffractometer.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Bragg diffraction at sin⁻¹(sin 2θ/2)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KCl appears sc because K⁺ and Cl⁻ have equal electron counts (odd reflections vanish).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 Ray Diffraction Bragg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Bragg's law nλ = 2d sinθ; systematic absences identify the lattice: sc all (hkl); bcc h+k+l even; fcc h,k,l all odd or all even. The first reflections ratio sin²θ: sc 1:2:3:4:5:6:8; bcc 1:2:3:4:5:6:7; fcc 3:4:8:11:12.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nλ = 2d sinθ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sin²θ ∝ h²+k²+l² (cubic)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λ√(h²+k²+l²)/(2 sinθ)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Scherrer: t = Kλ/(β cosθ)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lattice type from sin²θ ratios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reflection of fcc = (111)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 constant from one reflection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KCl looks simple cubic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n (order) or using 2θ instead of θ from the diffractometer.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appears sc because K⁺ and Cl⁻ have equal electron counts (odd reflections vanish).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Q23   Q24   Q25   Q26   Q27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X Ray Diffraction Bragg.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Band Theory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questions   ·   Easy 0  |  Medium 3  |  Hard 0   ·   PYQ frequency: Occasional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a n-type semiconductor whose E_V = 0, E_C = 2.0 eV and E_D = 1.98 eV. The correct statement among the following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 eV and is independent of 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1.99 eV and remains independent of 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1.99 eV and increases towards 2.0 eV with increase of 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1.99 eV and decreases with increase of 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Negative = extra electron from group 15'.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E_F = 1.99 eV and decreases with increase of T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Overlapping atomic orbitals in a solid form bands; metals have a partly filled band or overlapping bands; insulators a large gap (&gt; 3–4 eV); semiconductors a small gap (Si 1.1 eV, Ge 0.7 eV). Doping with group 15 gives n-type, group 13 gives p-type; conductivity of semiconductors rises with T, of metals falls.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n-type semiconductor at 0 K, E_F lies midway between E_D and E_C: (1.98 + 2.0)/2 = 1.99 eV. As T rises, donors are exhausted and intrinsic carriers dominate, so E_F moves down towards the middle of the gap (1 eV).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E_F = 1.99 eV and decreases with increase of T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15 dopant (P, As) → extra electron → n-type; group 13 (B, Ga) → hole → p-type.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Saying semiconductors conduct less when heated — it is metals whose conductivity falls with 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gap order: diamond (5.5 eV) &gt; Si &gt; Ge &gt; grey Sn (≈0).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Negative = extra electron from group 15'.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 eV and is independent of 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For an n-type semiconductor at 0 K, E_F lies midway between E_D and E_C: (1.98 + 2.0)/2 = 1.99 eV. As T rises, donors are exhausted and intrinsic carriers dominate, so E_F moves down towards the middle of the gap (1 eV).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1.99 eV and remains independent of 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Saying semiconductors conduct less when heated — it is metals whose conductivity falls with 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E_F = 1.99 eV and increases towards 2.0 eV with increase of 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Band gap order: diamond (5.5 eV) &gt; Si &gt; Ge &gt; grey Sn (≈0).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one-dimensional crystal of lattice dimension 'a' is metallic. If the structure is distorted in such a way that the lattice dimension is enhanced to '2a'.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electronic structure remains unchanged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width of conduction band decreases and a band gap is generated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width of conduction band increases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width of the conduction band remains unchanged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Negative = extra electron from group 15'.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The width of conduction band decreases and a band gap is generated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Overlapping atomic orbitals in a solid form bands; metals have a partly filled band or overlapping bands; insulators a large gap (&gt; 3–4 eV); semiconductors a small gap (Si 1.1 eV, Ge 0.7 eV). Doping with group 15 gives n-type, group 13 gives p-type; conductivity of semiconductors rises with T, of metals falls.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Peierls distortion: doubling the repeat distance halves the Brillouin zone, splits the half-filled band into a filled and an empty sub-band — a gap opens and the band narrows (metal → semiconductor).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The width of conduction band decreases and a band gap is generated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15 dopant (P, As) → extra electron → n-type; group 13 (B, Ga) → hole → p-type.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Saying semiconductors conduct less when heated — it is metals whose conductivity falls with 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gap order: diamond (5.5 eV) &gt; Si &gt; Ge &gt; grey Sn (≈0).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Negative = extra electron from group 15'.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electronic structure remains unchanged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Peierls distortion: doubling the repeat distance halves the Brillouin zone, splits the half-filled band into a filled and an empty sub-band — a gap opens and the band narrows (metal → semiconductor).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width of conduction band increases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Saying semiconductors conduct less when heated — it is metals whose conductivity falls with 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width of the conduction band remains unchanged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Band gap order: diamond (5.5 eV) &gt; Si &gt; Ge &gt; grey Sn (≈0).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Si is doped with a Group V element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donor levels are created close to the valence band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donor levels are created close to the conduction band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acceptor levels are created close to the valence band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acceptor levels are created close to the conduction band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Negative = extra electron from group 15'.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donor levels are created close to the conduction band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Overlapping atomic orbitals in a solid form bands; metals have a partly filled band or overlapping bands; insulators a large gap (&gt; 3–4 eV); semiconductors a small gap (Si 1.1 eV, Ge 0.7 eV). Doping with group 15 gives n-type, group 13 gives p-type; conductivity of semiconductors rises with T, of metals falls.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Si is doped with group V elements like P, then at each P centre there is extra electron which constitute a donor band that lies close to empty corduction band.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donor levels are created close to the conduction band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15 dopant (P, As) → extra electron → n-type; group 13 (B, Ga) → hole → p-type.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Saying semiconductors conduct less when heated — it is metals whose conductivity falls with 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gap order: diamond (5.5 eV) &gt; Si &gt; Ge &gt; grey Sn (≈0).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Negative = extra electron from group 15'.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Theory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donor levels are created close to the valence band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When Si is doped with group V elements like P, then at each P centre there is extra electron which constitute a donor band that lies close to empty corduction band.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acceptor levels are created close to the valence band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Saying semiconductors conduct less when heated — it is metals whose conductivity falls with 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acceptor levels are created close to the conduction band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Band gap order: diamond (5.5 eV) &gt; Si &gt; Ge &gt; grey Sn (≈0).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Band Theory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Overlapping atomic orbitals in a solid form bands; metals have a partly filled band or overlapping bands; insulators a large gap (&gt; 3–4 eV); semiconductors a small gap (Si 1.1 eV, Ge 0.7 eV). Doping with group 15 gives n-type, group 13 gives p-type; conductivity of semiconductors rises with T, of metals falls.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= n e μ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n_i ∝ T^(3/2) exp(−E_g/2kT)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Fermi level: midgap (intrinsic), near CB (n-type), near VB (p-type)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 vs semiconductor temperature dependence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n- vs p-type doping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gap and colour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Fermi level position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Saying semiconductors conduct less when heated — it is metals whose conductivity falls with T.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gap order: diamond (5.5 eV) &gt; Si &gt; Ge &gt; grey Sn (≈0).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Q28   Q29   Q30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Band Theory.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Solid State Chemistry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questions   ·   Easy 12  |  Medium 28  |  Hard 4   ·   PYQ frequency: Very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value of d₁₁₁ in a cubic crystal is 325.6 pm. The value of d₃₃₃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325.6 pm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976.8 pm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108.5 pm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625.6 pm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108.5 pm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d(hkl) = a/√(h²+k²+l²); d₃₃₃ = d₁₁₁/3 = 325.6/3 = 108.5 pm. (Bank key (b) was wrong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108.5 pm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325.6 pm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d(hkl) = a/√(h²+k²+l²); d₃₃₃ = d₁₁₁/3 = 325.6/3 = 108.5 pm. (Bank key (b) was wrong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976.8 pm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625.6 pm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packing fraction of a simple cubic lattice is close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0.52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cubic: one atom per cell, r = a/2 → packing fraction = (4/3)πr³/a³ = π/6 = 0.52.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0.52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Simple cubic: one atom per cell, r = a/2 → packing fraction = (4/3)πr³/a³ = π/6 = 0.52.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Frenkel defects are created in an otherwise perfect ionic crystal, the density of the ionic crystal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remains same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oscillates with the number of defects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remains same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Frenkel defect an ion moves from its lattice site to an interstitial site — no ion leaves the crystal, so mass and volume (hence density) are unchanged.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remains same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In a Frenkel defect an ion moves from its lattice site to an interstitial site — no ion leaves the crystal, so mass and volume (hence density) are unchanged.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oscillates with the number of defects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solid consisting of only X-atoms has a close-packed structure with X-X distance of 160 pm. Assuming it to be a closed packed structure of hard spheres with radius equal to half of the X-X bond length, the number of atoms in 1 cm³ would be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6.023 × 10²⁷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3.45 × 10²³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6.02 × 10²¹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3.8 × 10²¹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3.45 × 10²³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80 pm; atom volume = (4/3)π(8×10⁻⁹ cm)³ = 2.14×10⁻²⁴ cm³. Close packing fills 74 %: N = 0.74/2.14×10⁻²⁴ ≈ 3.45×10²³ atoms per cm³.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3.45 × 10²³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6.023 × 10²⁷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 = 80 pm; atom volume = (4/3)π(8×10⁻⁹ cm)³ = 2.14×10⁻²⁴ cm³. Close packing fills 74 %: N = 0.74/2.14×10⁻²⁴ ≈ 3.45×10²³ atoms per cm³.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6.02 × 10²¹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3.8 × 10²¹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void in a two dimensional hexagonal close-packed layer of circles is surrounded by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circles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circles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circles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 circles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three circles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2-D hexagonal close-packed layer every circle touches six others and the gaps are triangular, each bounded by three circles.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three circles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circles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In a 2-D hexagonal close-packed layer every circle touches six others and the gaps are triangular, each bounded by three circles.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circles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 circles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Miller index for the plane as shown in the figure and parallel to the c-axis,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120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plane parallel to the c-axis has l = 0. From the figure the intercepts are 1 on a and 1/2 on b → reciprocals (1, 2, 0) → Miller index (120). (Figure not reproduced — verify.)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120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 plane parallel to the c-axis has l = 0. From the figure the intercepts are 1 on a and 1/2 on b → reciprocals (1, 2, 0) → Miller index (120). (Figure not reproduced — verify.)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many atoms are there in an element packed in a fcc structure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 cell: 8 corners × 1/8 + 6 faces × 1/2 = 1 + 3 = 4 atoms.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FCC cell: 8 corners × 1/8 + 6 faces × 1/2 = 1 + 3 = 4 atoms.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compound AₓB_y has a cubic structure with A atoms occupying all the corners of the cube as well as all the face center positions. The B atoms occupy four tetrahedral voids. The values of x and y respectively, are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4, 4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4, 8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8, 4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4, 2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4,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at corners + face centres = 4 per cell (fcc). B in 4 of the 8 tetrahedral voids = 4. So A₄B₄ (zinc-blende type, x = 4, y = 4).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4,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4, 8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 at corners + face centres = 4 per cell (fcc). B in 4 of the 8 tetrahedral voids = 4. So A₄B₄ (zinc-blende type, x = 4, y = 4).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8, 4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4, 2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cubic crystal, the plane [100] is equally inclined to the planes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[010] and [011]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[010] and [110]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[001] and [101]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[110] and [011]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[010] and [011]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Angle between planes = angle between normals: cos φ = (h₁h₂+k₁k₂+l₁l₂)/(|n₁||n₂|). (100) with (010): 90°; (100) with (011): 90° — equal. With (110) or (101) the angle is 45°, not equal to 90°.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[010] and [011]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[010] and [110]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Angle between planes = angle between normals: cos φ = (h₁h₂+k₁k₂+l₁l₂)/(|n₁||n₂|). (100) with (010): 90°; (100) with (011): 90° — equal. With (110) or (101) the angle is 45°, not equal to 90°.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[001] and [101]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[110] and [011]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atomic radius (in cm) of an element with a body centered cubic unit cell of volume 75.8 cm³ mol⁻¹, molecular weight 137.3 and density 3.62 g cm⁻³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× 10⁻⁸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 × 10⁻⁸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 × 10⁻⁸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× 10⁻⁸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2.2 × 10⁻⁸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Molar volume = M/ρ = 137.3/3.62 = 37.9 cm³ mol⁻¹. BCC (Z = 2): a³ = 2 × 37.9/6.022×10²³ = 1.26×10⁻²² cm³ → a = 5.01×10⁻⁸ cm. r = √3a/4 = 2.17×10⁻⁸ ≈ 2.2×10⁻⁸ cm (barium).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2.2 × 10⁻⁸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× 10⁻⁸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Molar volume = M/ρ = 137.3/3.62 = 37.9 cm³ mol⁻¹. BCC (Z = 2): a³ = 2 × 37.9/6.022×10²³ = 1.26×10⁻²² cm³ → a = 5.01×10⁻⁸ cm. r = √3a/4 = 2.17×10⁻⁸ ≈ 2.2×10⁻⁸ cm (barium).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 × 10⁻⁸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 × 10⁻⁸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arrangement of sulphur in zinc blende and wurtzite structures, respectively,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hexagonal close packing and cubic close packing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 close packing and hexagonal close packing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 packing in both the structures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hexagonal close packing in both the structures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cubic close packing and hexagonal close packing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Zinc blende: S²⁻ in ccp (fcc) with Zn²⁺ in half the tetrahedral holes. Wurtzite: S²⁻ in hcp with Zn²⁺ in half the tetrahedral holes.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cubic close packing and hexagonal close packing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hexagonal close packing and cubic close packing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Zinc blende: S²⁻ in ccp (fcc) with Zn²⁺ in half the tetrahedral holes. Wurtzite: S²⁻ in hcp with Zn²⁺ in half the tetrahedral holes.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 packing in both the structures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hexagonal close packing in both the structures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lattice parameters for a monoclinic crystal are: (a) a ≠ b ≠ c; α = γ = 90^° (b) a = b ≠ c; α = β ≠ γ (b) a = b = c; α = γ = 90^° (c) a ≠ b ≠ c; α ≠ β ≠ γ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Monoclinic: a ≠ b ≠ c; α = γ = 90°, β ≠ 90°. (Options in the bank were garbled; the first option is the monoclinic set.)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(A)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X-ray powder pattern of NaCl shows an intense cone at θ=15.87^° using X-rays of wave length 1.54×10⁻⁸ cm. The spacing between the planes (in AA) of NaCl crystal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2.82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4.23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2.82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λ/(2 sin θ) = 1.54/(2 × sin 15.87°) = 1.54/(2 × 0.2735) = 2.82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2.82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d = λ/(2 sin θ) = 1.54/(2 × sin 15.87°) = 1.54/(2 × 0.2735) = 2.82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4.23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Band theory predicts that magnesium is an insulator. However, in practice it acts as a conductor due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of filled 3s orbital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 of filled 2p and filled 3s orbital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 of filled 3s and empty 3p orbital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of unfilled 3p orbital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overlap of filled 3s and empty 3p orbital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 (3s²) has a filled 3s band, which alone would make it an insulator; the 3s band overlaps the empty 3p band, giving a partially filled band and metallic conduction.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overlap of filled 3s and empty 3p orbital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of filled 3s orbital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Mg (3s²) has a filled 3s band, which alone would make it an insulator; the 3s band overlaps the empty 3p band, giving a partially filled band and metallic conduction.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 of filled 2p and filled 3s orbital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of unfilled 3p orbital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face centered cubic lattice, the Miller indices for the first Bragg's peak (smallest Bragg angle)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111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 allowed reflections (all odd / all even): 111 (h²+k²+l² = 3), 200 (4), 220 (8)… Smallest h²+k²+l² = smallest θ → (111).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111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FCC allowed reflections (all odd / all even): 111 (h²+k²+l² = 3), 200 (4), 220 (8)… Smallest h²+k²+l² = smallest θ → (111).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crystal has the lattice parameters a ≠ b ≠ c and α = β = γ = 90^°. The crystal system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Tetragonal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Monoclinic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Orthorhombic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Orthorhombic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≠ b ≠ c with all angles 90° is orthorhombic. Monoclinic needs β ≠ 90°. (Bank key (b) was wrong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Orthorhombic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Tetragonal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 ≠ b ≠ c with all angles 90° is orthorhombic. Monoclinic needs β ≠ 90°. (Bank key (b) was wrong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Monoclinic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metal crystallizes in the face – centered cubic lattice parameter of 4.20 Å. The shortest atom to atom contact distance in the lattice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4.20 Å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2.97 Å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2.42 Å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2.10 Å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2.97 Å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 shortest contact = a/√2 = 4.20/1.414 = 2.97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2.97 Å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4.20 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FCC shortest contact = a/√2 = 4.20/1.414 = 2.97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2.42 Å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2.10 Å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Molybdenum crystallizes in a bcc structure with unit cell dimensions of 0.314 nm. considering the atomic mass of molybdenum to be 96, its density (in kg m⁻³) is ____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BCC, Z = 2: ρ = ZM/(N_A a³) = 2 × 0.096/(6.022×10²³ × (3.14×10⁻¹⁰)³) = 0.192/(6.022×10²³ × 3.096×10⁻²⁹) = 1.03×10⁴ kg m⁻³ (10.3 g cm⁻³).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10300 kg m⁻³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one of the following statements is INCORRECT?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 is a cation vacancy and a cation interstitial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 is an anion vacancy and a cation interstitial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of a solid remains unchanged in case of Frenkel defects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of a solid decreses in case of Schottky defects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Frenkel defect is an anion vacancy and a cation interstitial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Frenkel defect is a cation vacancy plus a cation interstitial (same ion displaced) — not an anion vacancy. Statements (a), (c), (d) are correct.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Frenkel defect is an anion vacancy and a cation interstitial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 is a cation vacancy and a cation interstitial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 Frenkel defect is a cation vacancy plus a cation interstitial (same ion displaced) — not an anion vacancy. Statements (a), (c), (d) are correct.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of a solid remains unchanged in case of Frenkel defects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of a solid decreses in case of Schottky defects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distance between two successive (110) planes in a simple cubic lattice with lattice parameter 'a'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 a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√(3) 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2√(2) a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fraca√(2)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fraca√(2)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d₁₁₀ = a/√(1²+1²+0²) = a/√2.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fraca√(2)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 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d₁₁₀ = a/√(1²+1²+0²) = a/√2.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√(3) 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2√(2) a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crystals of sodium chloride are heated in the presence of sodium vapor, they turn yellow. This is due to the formation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Schottky defects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F-centres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H-centres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F-centres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Excess Na⁺ enters the lattice; the released electrons occupy anion vacancies forming F-centres (colour centres) that absorb visible light → yellow.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F-centres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Schottky defects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Excess Na⁺ enters the lattice; the released electrons occupy anion vacancies forming F-centres (colour centres) that absorb visible light → yellow.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H-centres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P, F and I represent primitive, face-centered and body-centered lattices, respectively. The lattice types of NaCl and CsCl, respectively,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and 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and P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P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and 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F and P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NaCl: Cl⁻ fcc with Na⁺ in octahedral holes → F (face-centred) lattice. CsCl: Cl⁻ at corners, Cs⁺ at body centre — different ions, so the lattice is primitive (P), not body-centred.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F and P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and 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NaCl: Cl⁻ fcc with Na⁺ in octahedral holes → F (face-centred) lattice. CsCl: Cl⁻ at corners, Cs⁺ at body centre — different ions, so the lattice is primitive (P), not body-centred.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P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and 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INCORRECT statement about the solid-state structure of CsCl and CaF₂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Cations in both solids exhibit coordination number 8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CsCl has bcc type structure and CaF₂ has cubic close pack structure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Radius ratio for Cs/Cl and Ca/F is 0.93 and 0.73, respectively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exhibit close pack structure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Both exhibit close pack structure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CsCl has a primitive cubic (bcc-type arrangement of ions) and is NOT a close-packed structure, so (d) is false. (a) CN 8 for both cations, (b) and (c) are standard descriptions. (Bank key (b) — verify; CsCl 'bcc type' is the usual textbook wording.)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Both exhibit close pack structure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Cations in both solids exhibit coordination number 8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CsCl has a primitive cubic (bcc-type arrangement of ions) and is NOT a close-packed structure, so (d) is false. (a) CN 8 for both cations, (b) and (c) are standard descriptions. (Bank key (b) — verify; CsCl 'bcc type' is the usual textbook wording.)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CsCl has bcc type structure and CaF₂ has cubic close pack structure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Radius ratio for Cs/Cl and Ca/F is 0.93 and 0.73, respectively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that AgX crystallizes in rock salt structure. The density of AgX is 6477 kg/m³ and unit cell length is 577.5 pm. Atomic weight of Ag is 107.87 g mol⁻¹. The atomic weight of X (in g mol⁻¹, rounded off to two decimal places) is ____ 1. (b) 2. (d) 3. (b) 4. (?) 8. (b) 9. (d) 10. (b) 11. (c) 15. (b) 16. (10137) 17. (b) 18. (d) 22. (b) 23. (b) 24. (=4.61 Å) 25.</a:t>
            </a:r>
            <a:endParaRPr lang="en-US" sz="850" dirty="0"/>
          </a:p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salt Z = 4: M = ρa³N_A/4 = 6.477 × (5.775×10⁻⁸)³ × 6.022×10²³/4 = 187.8 g mol⁻¹. M(X) = 187.8 − 107.87 ≈ 79.9 → AgBr.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79.9 g mol⁻¹ (X = Br)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Monochromatic X-rays having energy 2.8 × 10⁻¹⁵ J diffracted (first order) from (200) plane of a cubic crystal at an angle 8.5^°. The length of unit cell in Å of the crystal (rounded off to one decimal place) is (Given: Planck's constant, h = 6.626 × 10⁻³⁴ J s; c = 3.0 × 10⁸ m s⁻¹)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4.8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4.8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hc/E = 6.626×10⁻³⁴ × 3×10⁸/2.8×10⁻¹⁵ = 7.1×10⁻¹¹ m = 0.71 Å. d₂₀₀ = λ/(2 sin 8.5°) = 0.71/0.2956 = 2.40 Å; a = 2d₂₀₀ = 4.8 Å.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4.8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λ = hc/E = 6.626×10⁻³⁴ × 3×10⁸/2.8×10⁻¹⁵ = 7.1×10⁻¹¹ m = 0.71 Å. d₂₀₀ = λ/(2 sin 8.5°) = 0.71/0.2956 = 2.40 Å; a = 2d₂₀₀ = 4.8 Å.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Calcium crystallizes in fcc lattice of unit cell length 5.56 Å and density 1.4848 g cm⁻³. The percentage of Schottky defects (rounded off to one decimal place) in the crystal is ____. (Given: Atomic mass of Ca is 40 g mol⁻¹; N_A = 6.022 × 10²³ mol⁻¹)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 density = 4 × 40/(6.022×10²³ × (5.56×10⁻⁸)³) = 160/103.5 = 1.546 g cm⁻³. Vacancy fraction = 1 − 1.4848/1.546 = 0.040 → 4.0 % Schottky defects.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4.0 %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MgO crystallizes as rock salt structure with unit cell length 2.12 Å. From electrostatic model, the calculated lattice energy in kJ mol⁻¹ (rounded off to the nearest integer) is ____. (Given: N_A = 6.022 × 10²³ mol⁻¹; Madelung constant = 1.748; varepsilon₀ = 8.854 × 10⁻¹² J⁻¹ C² m⁻¹; charge of an electron = 1.602 × 10⁻¹⁹ C)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Electrostatic (Madelung) energy U = N_A A z₊z₋e²/(4πε₀r₀) with r₀ = Mg–O distance 2.12 Å: 6.022×10²³ × 1.748 × 4 × (1.602×10⁻¹⁹)²/(4π × 8.854×10⁻¹² × 2.12×10⁻¹⁰) = 4.58×10⁶ J = 4581 kJ mol⁻¹ (no Born repulsion term). If 2.12 Å is literally the cell edge, r₀ = 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4581 kJ mol⁻¹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Fullerene (C₆₀) crystallizes in an FCC unit cell (edge length = 14.14 Å) with one C₆₀ centered at each lattice point. The smallest distance (in Å) between the centers of two C₆₀ molecules is ________ (Round off to two decimal places)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FCC: nearest lattice points are along the face diagonal, a/√2 = 14.14/1.4142 = 10.00 Å.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10.00 Å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ratio of the nearest neighbour atomic distances in body-centered cubic (bcc) and face-centered cubic (fcc) crystals with the same unit cell edge length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√((3)/(2))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frac√(3)2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frac1√(2)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(1)/(2)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√((3)/(2))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Nearest-neighbour distance: bcc = √3a/2, fcc = a/√2. Ratio = (√3/2)·√2 = √6/2 = √(3/2). (Bank key (c) was wrong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√((3)/(2))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frac√(3)2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Nearest-neighbour distance: bcc = √3a/2, fcc = a/√2. Ratio = (√3/2)·√2 = √6/2 = √(3/2). (Bank key (c) was wrong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frac1√(2)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(1)/(2)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first order reflection of X-ray from [220] plane of copper crystal is observed at a glancing angle of 22°. The wavelength of the X-ray used is ____ pm. (Round off to one decimal place) [Given: Copper forms fcc crystal with unit cell edge length of 361 pm.]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d₂₂₀ = 361/√8 = 127.6 pm. λ = 2d sin θ = 2 × 127.6 × sin 22° = 255.3 × 0.3746 ≈ 95.6 pm.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95.6 pm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crystal systems and the number of Bravais lattices are, respectively,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and 7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and 32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and 14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and 14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7 and 14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7 crystal systems and 14 Bravais lattices (32 is the number of crystallographic point groups).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7 and 14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and 7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There are 7 crystal systems and 14 Bravais lattices (32 is the number of crystallographic point groups).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and 32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and 14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Silver crystallizes in a face-centered cubic lattice. The lattice parameter of silver (in picometer) is ____ [Given: Avogadro's number = 6.023 × 10²³ mol⁻¹, molar mass of silver = 107.87 g mol⁻¹ and density of crystal = 10.5 g cm⁻³]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a³ = ZM/(ρN_A) = 4 × 107.87/(10.5 × 6.023×10²³) = 6.82×10⁻²³ cm³ → a = 4.09×10⁻⁸ cm = 409 pm.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409 pm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separation of 123 planes (in nm) in an orthorhombic cell with a = 0.25 nm, b = 0.5 nm and c = 0.75 nm is ____ (final answer should be rounded off to two-decimal places)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Orthorhombic: 1/d² = (h/a)² + (k/b)² + (l/c)² = (1/0.25)² + (2/0.5)² + (3/0.75)² = 16 + 16 + 16 = 48 → d = 1/√48 = 0.144 ≈ 0.14 nm.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0.14 nm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diffraction experiment with X-rays of wavelength 1.54 Å, a diffraction line corresponding to 2θ = 20.8^° is observed. The inter-planar separation in Å is ________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20.8°/2 = 10.4°. d = λ/(2 sin θ) = 1.54/(2 × 0.1805) = 4.27 Å.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4.27 Å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65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potential energy of interaction between two ions in an ionic compound is given by U = 1389.4[(Z₁Z₂)/(r/Å)] kJ mol⁻¹. Assuming that CaCl₂ is linear molecule of length 5.6 Å, the potential energy for CaCl₂ molecule in kJ mol⁻¹ is ____. IIT JAM 2015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Cl–Ca–Cl: Ca–Cl = 2.8 Å (two pairs, z₁z₂ = −2), Cl–Cl = 5.6 Å (z₁z₂ = +1). U = 1389.4[2(−2)/2.8 + 1/5.6] = 1389.4 × (−1.25) = −1737 kJ mol⁻¹.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−1737 kJ mol⁻¹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what angle(s) of incidence, X-rays of wavelength 5.0 Å will produce diffracted beam from the (110) planes in a simple cubic lattice with a = 10 Å?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6.8°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10.2°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20.7°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45.0°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20.7°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d₁₁₀ = 10/√2 = 7.07 Å. sin θ = λ/2d = 5/(14.14) = 0.354 → θ = 20.7° (first order; second order would need sin θ = 0.707, 45°, but the question asks for the first-order angle).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20.7°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66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6.8°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d₁₁₀ = 10/√2 = 7.07 Å. sin θ = λ/2d = 5/(14.14) = 0.354 → θ = 20.7° (first order; second order would need sin θ = 0.707, 45°, but the question asks for the first-order angle).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10.2°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45.0°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67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first order reflection from (111) plane is observed for LiX with 2θ = 24.6^° (X-ray of wavelength 1.54 Å). Assuming LiX to be a cubic crystal system, calculate the length of the side of the unit cell in Å.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12.3°. d₁₁₁ = 1.54/(2 sin 12.3°) = 1.54/0.426 = 3.615 Å. a = d√3 = 6.26 Å.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6.26 Å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68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hypothetical element (atomic weight = 300) crystallizes in a simple cubic lattice. For this crystal, the first order X-ray diffraction with wavelength of 5 Å appears at an angle of 30°. The density of the crystal is ____ g cm⁻³. [Avogadro number, N_A = 6.02 × 10²³] IIT JAM 2012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cubic first reflection is (100): a = d₁₀₀ = λ/(2 sin 30°) = 5 Å. ρ = M/(N_A a³) = 300/(6.02×10²³ × 1.25×10⁻²²) = 3.99 g cm⁻³.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3.99 g cm⁻³ (≈ 4)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lattice energy of LiF calculated from Born-Lande equation -1000 kJ mol⁻¹. Assume that for both LiF and MgO the Madelung constants, interionic distances and Born exponents have the same value. The lattice energy of MgO in kJ mol⁻¹ is: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-4000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-2000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-4000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Born–Landé: U ∝ z₊z₋. LiF: 1×1; MgO: 2×2 = 4 times → −4000 kJ mol⁻¹.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-4000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69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-2000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Born–Landé: U ∝ z₊z₋. LiF: 1×1; MgO: 2×2 = 4 times → −4000 kJ mol⁻¹.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structure of rock salt consists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cubic close-packed array of anions with cations in all the octahedral sites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cubic close-packed array of cations with anions in all the tetrahedral sites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hexagonal close-packed array of anions with cations in all the octahedral sites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cubic close-packed array of anions with cations in all the tetrahedral sites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 cubic close-packed array of anions with cations in all the octahedral sites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salt: Cl⁻ ions in ccp (fcc) with Na⁺ in all the octahedral holes (CN 6:6).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 cubic close-packed array of anions with cations in all the octahedral sites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70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cubic close-packed array of cations with anions in all the tetrahedral sites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Rock salt: Cl⁻ ions in ccp (fcc) with Na⁺ in all the octahedral holes (CN 6:6).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hexagonal close-packed array of anions with cations in all the octahedral sites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cubic close-packed array of anions with cations in all the tetrahedral sites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71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Draw a properly labeled unit cell diagram of CsCl. Show through calculations that there is only one CsCl per unit cell. IIT JAM 2009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Cl⁻ at the 8 corners contribute 8 × 1/8 = 1; one Cs⁺ at the body centre contributes 1. So the cell contains one Cs⁺ and one Cl⁻, i.e. one formula unit (primitive cubic, CN 8:8).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 CsCl per unit cell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unit cell of diamond can be obtained from the unit cell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CsCl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AgCl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ZnS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Diamond = zinc-blende (ZnS) structure with both Zn and S sites occupied by carbon: fcc carbon with carbon in half the tetrahedral holes.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ZnS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72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Diamond = zinc-blende (ZnS) structure with both Zn and S sites occupied by carbon: fcc carbon with carbon in half the tetrahedral holes.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CsCl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AgCl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CsCl structure, the number of Cs⁺ ions that occupy second nearest neighbour locations of a Cs⁺ ion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Cs⁺ ion the 8 nearest neighbours are Cl⁻ at √3a/2; the second nearest neighbours are the 6 Cs⁺ ions at distance a (face-sharing cubes). (Bank key (b) 8 is the first-neighbour count — verify.)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73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For a Cs⁺ ion the 8 nearest neighbours are Cl⁻ at √3a/2; the second nearest neighbours are the 6 Cs⁺ ions at distance a (face-sharing cubes). (Bank key (b) 8 is the first-neighbour count — verify.)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ionic radii of Ca²⁺ and F⁻ are 100 pm and 133 pm respectively. The coordination number of Ca²⁺ in the ionic solid will be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8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r₊/r₋ = 100/133 = 0.75 &gt; 0.732 → cubic coordination, CN = 8 (fluorite structure: Ca²⁺ CN 8, F⁻ CN 4).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8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ccp with N atoms: N octahedral + 2N tetrahedral voids; NaCl = ccp Cl⁻ with all octahedral voids filled.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'Face-centred Four, Body-centred Two, Simple One'.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State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74 of 74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r₊/r₋ = 100/133 = 0.75 &gt; 0.732 → cubic coordination, CN = 8 (fluorite structure: Ca²⁺ CN 8, F⁻ CN 4).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wrong Z for the structure type; forgetting to convert pm to cm in density calculations.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Frenkel defect: small cation (AgBr, ZnS); Schottky: similar-size ions (NaCl, CsCl); both keep stoichiometry.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Solid State Chemistry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solids: 7 crystal systems, 14 Bravais lattices; packing (hcp/ccp 74 %, bcc 68 %, sc 52 %); voids (tetrahedral 2N, octahedral N); radius-ratio rules; Bragg's law; defects (Schottky, Frenkel, F-centres); band theory of conductors, semiconductors, insulators.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Z M/(N_A a³)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nλ = 2d sinθ; d_hkl = a/√(h²+k²+l²) (cubic)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fcc: r = a/(2√2); bcc: r = √3a/4; sc: r = a/2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r₊/r₋: 0.225–0.414 tetrahedral, 0.414–0.732 octahedral, 0.732–1 cubic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from unit-cell data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atoms per cell (sc 1, bcc 2, fcc 4)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Void counting in ccp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Schottky vs Frenkel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n- vs p-type doping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Z for the structure type; forgetting to convert pm to cm in density calculations.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Frenkel defect: small cation (AgBr, ZnS); Schottky: similar-size ions (NaCl, CsCl); both keep stoichiometry.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Q31   Q32   Q33   Q34   Q35   Q36   Q37   Q38   Q39   Q40   Q41   Q42   Q43   Q44   …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4 question(s) next session on Solid State Chemistry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204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