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 id="374" r:id="rId510"/>
    <p:sldId id="375" r:id="rId511"/>
    <p:sldId id="376" r:id="rId512"/>
    <p:sldId id="377" r:id="rId513"/>
    <p:sldId id="378" r:id="rId514"/>
    <p:sldId id="379" r:id="rId515"/>
    <p:sldId id="380" r:id="rId516"/>
    <p:sldId id="381" r:id="rId517"/>
    <p:sldId id="382" r:id="rId518"/>
    <p:sldId id="383" r:id="rId519"/>
    <p:sldId id="384" r:id="rId520"/>
    <p:sldId id="385" r:id="rId521"/>
    <p:sldId id="386" r:id="rId522"/>
    <p:sldId id="387" r:id="rId523"/>
    <p:sldId id="388" r:id="rId524"/>
    <p:sldId id="389" r:id="rId525"/>
    <p:sldId id="390" r:id="rId526"/>
    <p:sldId id="391" r:id="rId527"/>
    <p:sldId id="392" r:id="rId528"/>
    <p:sldId id="393" r:id="rId529"/>
    <p:sldId id="394" r:id="rId530"/>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 Id="rId510" Type="http://schemas.openxmlformats.org/officeDocument/2006/relationships/slide" Target="slides/slide119.xml"/><Relationship Id="rId511" Type="http://schemas.openxmlformats.org/officeDocument/2006/relationships/slide" Target="slides/slide120.xml"/><Relationship Id="rId512" Type="http://schemas.openxmlformats.org/officeDocument/2006/relationships/slide" Target="slides/slide121.xml"/><Relationship Id="rId513" Type="http://schemas.openxmlformats.org/officeDocument/2006/relationships/slide" Target="slides/slide122.xml"/><Relationship Id="rId514" Type="http://schemas.openxmlformats.org/officeDocument/2006/relationships/slide" Target="slides/slide123.xml"/><Relationship Id="rId515" Type="http://schemas.openxmlformats.org/officeDocument/2006/relationships/slide" Target="slides/slide124.xml"/><Relationship Id="rId516" Type="http://schemas.openxmlformats.org/officeDocument/2006/relationships/slide" Target="slides/slide125.xml"/><Relationship Id="rId517" Type="http://schemas.openxmlformats.org/officeDocument/2006/relationships/slide" Target="slides/slide126.xml"/><Relationship Id="rId518" Type="http://schemas.openxmlformats.org/officeDocument/2006/relationships/slide" Target="slides/slide127.xml"/><Relationship Id="rId519" Type="http://schemas.openxmlformats.org/officeDocument/2006/relationships/slide" Target="slides/slide128.xml"/><Relationship Id="rId520" Type="http://schemas.openxmlformats.org/officeDocument/2006/relationships/slide" Target="slides/slide129.xml"/><Relationship Id="rId521" Type="http://schemas.openxmlformats.org/officeDocument/2006/relationships/slide" Target="slides/slide130.xml"/><Relationship Id="rId522" Type="http://schemas.openxmlformats.org/officeDocument/2006/relationships/slide" Target="slides/slide131.xml"/><Relationship Id="rId523" Type="http://schemas.openxmlformats.org/officeDocument/2006/relationships/slide" Target="slides/slide132.xml"/><Relationship Id="rId524" Type="http://schemas.openxmlformats.org/officeDocument/2006/relationships/slide" Target="slides/slide133.xml"/><Relationship Id="rId525" Type="http://schemas.openxmlformats.org/officeDocument/2006/relationships/slide" Target="slides/slide134.xml"/><Relationship Id="rId526" Type="http://schemas.openxmlformats.org/officeDocument/2006/relationships/slide" Target="slides/slide135.xml"/><Relationship Id="rId527" Type="http://schemas.openxmlformats.org/officeDocument/2006/relationships/slide" Target="slides/slide136.xml"/><Relationship Id="rId528" Type="http://schemas.openxmlformats.org/officeDocument/2006/relationships/slide" Target="slides/slide137.xml"/><Relationship Id="rId529" Type="http://schemas.openxmlformats.org/officeDocument/2006/relationships/slide" Target="slides/slide138.xml"/><Relationship Id="rId530" Type="http://schemas.openxmlformats.org/officeDocument/2006/relationships/slide" Target="slides/slide139.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Statistical Thermodynamics</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43 Previous-Year Questions · 41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3 Topics · 43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3 Topics · 43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Partition Functions</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9 Qs   E 1 · M 8 · H 0</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21%</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119054"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Statistical Equilibrium</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7 Qs   E 1 · M 6 · H 0</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16%</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90708"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Statistical Thermodynamics – General</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27 Qs   E 3 · M 23 · H 1</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63%</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357164"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Partition Functions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9 questions   ·   Easy 1  |  Medium 8  |  Hard 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rotational partition function of H₂ is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Σ_J=0,1,2…(2J+1)e⁻β hcBJ(J+1)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Σ_J=1,3,5…(2J+1)e⁻β hcBJ(J+1)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Σ_J=0,2,4…(2J+1)e⁻β hcBJ(J+1)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(1)/(4)[Σ_J=0,2,4…(2J+1)e⁻β hcBJ(J+1) + 3Σ_J=1,3,5…(2J+1)e⁻β hcBJ(J+1)]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Partition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'Translational T^(3/2), rotational T (linear), vibrational ≈ 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(1)/(4)[Σ_J=0,2,4…(2J+1)e⁻β hcBJ(J+1) + 3Σ_J=1,3,5…(2J+1)e⁻β hcBJ(J+1)]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CSIR JUNE 13 12. A system has 100 degenerate energy levels and 100 bosons are kept in it. Find the entropy of the system at equilibrium a) 10-2kb b) 102 kb c) 460.0 kb d) 4.606 kb 9ªª pÆÆ W= (for boson particle) 9ªª! 9ªª pÆÆ S= = 𝐾S 𝑙𝑛𝑊 =𝐾S 𝑙𝑛 = 𝐾S 𝑙𝑛1009ªª − 𝑙𝑛100! 9ªª! kB (100ln 100-100ln100+100)=102 kB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(1)/(4)[Σ_J=0,2,4…(2J+1)e⁻β hcBJ(J+1) + 3Σ_J=1,3,5…(2J+1)e⁻β hcBJ(J+1)]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Two-level system: q = 1 + e^(−ε/kT); population ratio n₁/n₀ = e^(−ε/kT); C_v shows a Schottky maximum.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'Translational T^(3/2), rotational T (linear), vibrational ≈ 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Σ_J=0,1,2…(2J+1)e⁻β hcBJ(J+1)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CSIR JUNE 13 12. A system has 100 degenerate energy levels and 100 bosons are kept in it. Find the entropy of the system at equilibrium a) 10-2kb b) 102 kb c) 460.0 kb d) 4.606 kb 9ªª pÆÆ W= (for boson particle) 9ªª! 9ªª pÆÆ S= = 𝐾S 𝑙𝑛𝑊 =𝐾S 𝑙𝑛 = 𝐾S 𝑙𝑛1009ªª − 𝑙𝑛100! 9ªª! kB (100ln 100-100ln100+100)=102 kB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Σ_J=1,3,5…(2J+1)e⁻β hcBJ(J+1)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Including zero-point energy inconsistently in q_vib; dropping N! for indistinguishable particles (Gibbs paradox).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Σ_J=0,2,4…(2J+1)e⁻β hcBJ(J+1)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q_vib ≈ 1 at room temperature for most bonds (Θ_vib ≫ T), so vibrations contribute little to C_v.</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When T → ∞, value of the single-particle partition function will be (given : degeneracy of level j = gⱼ)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g₀</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Σⱼ gⱼ</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1/Σⱼ gⱼ</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Partition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'Translational T^(3/2), rotational T (linear), vibrational ≈ 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Σⱼ gⱼ</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As T → ∞ every level is equally populated: q = Σgⱼ e^{−εⱼ/kT} → Σⱼgⱼ (the total number of states).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Σⱼ gⱼ</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Two-level system: q = 1 + e^(−ε/kT); population ratio n₁/n₀ = e^(−ε/kT); C_v shows a Schottky maximum.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'Translational T^(3/2), rotational T (linear), vibrational ≈ 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As T → ∞ every level is equally populated: q = Σgⱼ e^{−εⱼ/kT} → Σⱼgⱼ (the total number of states).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g₀</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Including zero-point energy inconsistently in q_vib; dropping N! for indistinguishable particles (Gibbs paradox).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1/Σⱼ gⱼ</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q_vib ≈ 1 at room temperature for most bonds (Θ_vib ≫ T), so vibrations contribute little to C_v.</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Though a constant shift of energy levels of a system changes the partition function, the properties that do not change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average energy, entropy and heat capacity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average energy and entropy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average energy and heat capacity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entropy and heat capacity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Partition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'Translational T^(3/2), rotational T (linear), vibrational ≈ 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entropy and heat capacity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Shifting all levels by ε₀ multiplies q by e^{−ε₀/kT}: ⟨E⟩ shifts by ε₀ (changes) but S = k ln q + ⟨E⟩/T and C_V = d⟨E⟩/dT are unaffected.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entropy and heat capacity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Two-level system: q = 1 + e^(−ε/kT); population ratio n₁/n₀ = e^(−ε/kT); C_v shows a Schottky maximum.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'Translational T^(3/2), rotational T (linear), vibrational ≈ 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average energy, entropy and heat capacity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Shifting all levels by ε₀ multiplies q by e^{−ε₀/kT}: ⟨E⟩ shifts by ε₀ (changes) but S = k ln q + ⟨E⟩/T and C_V = d⟨E⟩/dT are unaffected.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average energy and entropy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Including zero-point energy inconsistently in q_vib; dropping N! for indistinguishable particles (Gibbs paradox).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average energy and heat capacity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q_vib ≈ 1 at room temperature for most bonds (Θ_vib ≫ T), so vibrations contribute little to C_v.</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Partition function of a one – dimensional oscillator having equispaced energy level with energy spacing equal to k_b T and zero ground energy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1/(e – 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e/(e –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1/(e + 1)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Partition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'Translational T^(3/2), rotational T (linear), vibrational ≈ 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e/(e –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 = Σₙ e^{−nε/kT} with ε = kT: q = 1/(1 − e⁻¹) = e/(e − 1).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e/(e –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Two-level system: q = 1 + e^(−ε/kT); population ratio n₁/n₀ = e^(−ε/kT); C_v shows a Schottky maximum.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'Translational T^(3/2), rotational T (linear), vibrational ≈ 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q = Σₙ e^{−nε/kT} with ε = kT: q = 1/(1 − e⁻¹) = e/(e − 1).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1/(e –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Including zero-point energy inconsistently in q_vib; dropping N! for indistinguishable particles (Gibbs paradox).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1/(e + 1)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q_vib ≈ 1 at room temperature for most bonds (Θ_vib ≫ T), so vibrations contribute little to C_v.</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translational partition function for Ar confined to a volume of 1L at 300K, having thermal wavelength of 1.60 × 10¹¹ m, is closest to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24.4 × 10²⁹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2.44 × 10²⁹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0.244 × 10²⁹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244 × 10²⁹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Partition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'Translational T^(3/2), rotational T (linear), vibrational ≈ 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2.44 × 10²⁹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899 𝑉 1𝐿 108c 𝑚c 10cª 𝜆 = 1.6×10 𝑚, 𝑞 = c = = = 𝜆 1.6×10899 𝑚 c 1.6 c ×108cc 1.6 c cª O‰ = 0.244×10 = 2.44×10 CSIR JUNE 2019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2.44 × 10²⁹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Two-level system: q = 1 + e^(−ε/kT); population ratio n₁/n₀ = e^(−ε/kT); C_v shows a Schottky maximum.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'Translational T^(3/2), rotational T (linear), vibrational ≈ 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24.4 × 10²⁹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899 𝑉 1𝐿 108c 𝑚c 10cª 𝜆 = 1.6×10 𝑚, 𝑞 = c = = = 𝜆 1.6×10899 𝑚 c 1.6 c ×108cc 1.6 c cª O‰ = 0.244×10 = 2.44×10 CSIR JUNE 2019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0.244 × 10²⁹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Including zero-point energy inconsistently in q_vib; dropping N! for indistinguishable particles (Gibbs paradox).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244 × 10²⁹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q_vib ≈ 1 at room temperature for most bonds (Θ_vib ≫ T), so vibrations contribute little to C_v.</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electric-dipole allowed transition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³S → ³D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³S → ³P</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³S → ¹D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³S → ¹F</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Partition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'Translational T^(3/2), rotational T (linear), vibrational ≈ 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³S → ³P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Electric-dipole rules: ΔS = 0, ΔL = 0, ±1 (L = 0 ↮ 0). ³S → ³P satisfies both; ³S → ³D has ΔL = 2; (c), (d) change spin. (Bank key (d)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³S → ³P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Two-level system: q = 1 + e^(−ε/kT); population ratio n₁/n₀ = e^(−ε/kT); C_v shows a Schottky maximum.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'Translational T^(3/2), rotational T (linear), vibrational ≈ 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³S → ³D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Electric-dipole rules: ΔS = 0, ΔL = 0, ±1 (L = 0 ↮ 0). ³S → ³P satisfies both; ³S → ³D has ΔL = 2; (c), (d) change spin. (Bank key (d)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³S → ¹D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Including zero-point energy inconsistently in q_vib; dropping N! for indistinguishable particles (Gibbs paradox).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³S → ¹F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q_vib ≈ 1 at room temperature for most bonds (Θ_vib ≫ T), so vibrations contribute little to C_v.</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single – partition translational partition function (f) for an ideal gas in a fixed volume V depends on the thermal Broglie wave function λ^th as fsim(λ^th)ₙ where :</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Partition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'Translational T^(3/2), rotational T (linear), vibrational ≈ 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n=-3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q_trans = V/Λ³ with thermal wavelength Λ = h/√(2πmkT) → f ∝ (Λ)^{−3}, n = −3.</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n=-3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Two-level system: q = 1 + e^(−ε/kT); population ratio n₁/n₀ = e^(−ε/kT); C_v shows a Schottky maximum.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'Translational T^(3/2), rotational T (linear), vibrational ≈ 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q_trans = V/Λ³ with thermal wavelength Λ = h/√(2πmkT) → f ∝ (Λ)^{−3}, n = −3.</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Including zero-point energy inconsistently in q_vib; dropping N! for indistinguishable particles (Gibbs paradox).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q_vib ≈ 1 at room temperature for most bonds (Θ_vib ≫ T), so vibrations contribute little to C_v.</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certain system of non interacting particles has the single-particle partition function f = A(T^m)/(V) where A is some constant. The average energy per particle will be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mkT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AkT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kT/m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kT/A</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Partition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'Translational T^(3/2), rotational T (linear), vibrational ≈ 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mkT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⟨ε⟩ = kT²(∂ln f/∂T)_V = kT² × (m/T) = mkT (each T^{1/2} factor contributes ½kT, equipartition).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mkT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Two-level system: q = 1 + e^(−ε/kT); population ratio n₁/n₀ = e^(−ε/kT); C_v shows a Schottky maximum.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'Translational T^(3/2), rotational T (linear), vibrational ≈ 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AkT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⟨ε⟩ = kT²(∂ln f/∂T)_V = kT² × (m/T) = mkT (each T^{1/2} factor contributes ½kT, equipartition).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kT/m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Including zero-point energy inconsistently in q_vib; dropping N! for indistinguishable particles (Gibbs paradox).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kT/A</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q_vib ≈ 1 at room temperature for most bonds (Θ_vib ≫ T), so vibrations contribute little to C_v.</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rotational partition function is expected to be the smallest for the molecule, among the following</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Partition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'Translational T^(3/2), rotational T (linear), vibrational ≈ 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H₂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q_rot ∝ I/σ (σ = 2 for all): H₂ has by far the smallest moment of inertia (lightest atoms, shortest bond) → smallest q_rot (Θ_rot = 85 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H₂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Two-level system: q = 1 + e^(−ε/kT); population ratio n₁/n₀ = e^(−ε/kT); C_v shows a Schottky maximum.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'Translational T^(3/2), rotational T (linear), vibrational ≈ 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Partition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q_rot ∝ I/σ (σ = 2 for all): H₂ has by far the smallest moment of inertia (lightest atoms, shortest bond) → smallest q_rot (Θ_rot = 85 K).</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Including zero-point energy inconsistently in q_vib; dropping N! for indistinguishable particles (Gibbs paradox).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q_vib ≈ 1 at room temperature for most bonds (Θ_vib ≫ T), so vibrations contribute little to C_v.</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Partition Functions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9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Each mode contributes a factor: q = q_trans q_rot q_vib q_elec. q_trans ∝ V T^(3/2); q_rot(linear) = T/σΘ_rot, nonlinear ∝ T^(3/2); q_vib = (1 − e^(−hν/kT))⁻¹; q_elec = g₀ (ground degeneracy) unless low-lying states exist. Thermodynamic functions follow by differentiation.</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q_trans = V/Λ³, Λ = h/√(2πmkT)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q_rot = T/(σΘ_rot), Θ_rot = ħ²/(2Ik)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q_vib = 1/(1 − e^(−Θ_vib/T)), Θ_vib = hν/k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U_vib = Nk Θ_vib/(e^(Θ_vib/T) − 1)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 −kT ln Q; Q = qᴺ/N! (indistinguishable)</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Numerical q_rot, q_vib at 300 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Fraction of molecules in v =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Two-level system q = 1 + e^(−ε/kT)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Equilibrium constant from partition functions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Including zero-point energy inconsistently in q_vib; dropping N! for indistinguishable particles (Gibbs paradox).</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q_vib ≈ 1 at room temperature for most bonds (Θ_vib ≫ T), so vibrations contribute little to C_v.</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   Q7   Q8   Q9</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Partition Functions.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Statistical Equilibrium</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7 questions   ·   Easy 1  |  Medium 6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probability of finding the harmonic oscillator in the energy level n = 1 is (neglect zero point energy and assume hν = k_BT)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e²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e⁻²(e-1)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Equilibrium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'Boltzmann: gᵢ e^(−ε/kT) over q'.</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e⁻²(e-1)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Equilibrium constants from partition functions: K = Π(qᵢ°/N_A)^νᵢ e^(−ΔE₀/RT) (per unit volume, with ΔE₀ the zero-point energy difference); Boltzmann distribution nᵢ/N = gᵢe^(−εᵢ/kT)/q; isotope-exchange equilibria depend on zero-point energies; the most probable distribution maximises 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 = Σe^{−n} = 1/(1 − e⁻¹). P(n=1) = e⁻¹/q = e⁻¹(1 − e⁻¹) = e⁻¹ − e⁻² = e⁻²(e − 1).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e⁻²(e-1)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K(H₂ + D₂ ⇌ 2HD) → 4 at high T purely from σ: (σ_H₂ σ_D₂)/σ_HD² = 2×2/1.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Equating populations across levels with different degeneracies without the gᵢ factor.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negative temperature would be needed for population inversion — equilibrium systems never invert.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'Boltzmann: gᵢ e^(−ε/kT) over q'.</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q = Σe^{−n} = 1/(1 − e⁻¹). P(n=1) = e⁻¹/q = e⁻¹(1 − e⁻¹) = e⁻¹ − e⁻² = e⁻²(e − 1).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Equating populations across levels with different degeneracies without the gᵢ factor.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e²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negative temperature would be needed for population inversion — equilibrium systems never invert.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Four distinguishable molecules are distributed in energy level E1 and E2 with degeneracy of 2 &amp; 3 respectively. Number of microstates with 3 molecules in in energy level E1 and E2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96</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192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Equilibrium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'Boltzmann: gᵢ e^(−ε/kT) over q'.</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96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Equilibrium constants from partition functions: K = Π(qᵢ°/N_A)^νᵢ e^(−ΔE₀/RT) (per unit volume, with ΔE₀ the zero-point energy difference); Boltzmann distribution nᵢ/N = gᵢe^(−εᵢ/kT)/q; isotope-exchange equilibria depend on zero-point energies; the most probable distribution maximises 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CSIR JUNE 2018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96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K(H₂ + D₂ ⇌ 2HD) → 4 at high T purely from σ: (σ_H₂ σ_D₂)/σ_HD² = 2×2/1.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Equating populations across levels with different degeneracies without the gᵢ factor.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negative temperature would be needed for population inversion — equilibrium systems never invert.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'Boltzmann: gᵢ e^(−ε/kT) over q'.</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CSIR JUNE 2018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Equating populations across levels with different degeneracies without the gᵢ factor.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192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negative temperature would be needed for population inversion — equilibrium systems never invert.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molar residual entropy (in J K⁻¹) of solid OCS would be closest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2.9</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8.7</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Equilibrium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'Boltzmann: gᵢ e^(−ε/kT) over q'.</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5.8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Equilibrium constants from partition functions: K = Π(qᵢ°/N_A)^νᵢ e^(−ΔE₀/RT) (per unit volume, with ΔE₀ the zero-point energy difference); Boltzmann distribution nᵢ/N = gᵢe^(−εᵢ/kT)/q; isotope-exchange equilibria depend on zero-point energies; the most probable distribution maximises 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Linear OCS can freeze in two orientations (OCS / SCO): S_res = R ln 2 = 8.314 × 0.693 = 5.8 J K⁻¹ mol⁻¹.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5.8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K(H₂ + D₂ ⇌ 2HD) → 4 at high T purely from σ: (σ_H₂ σ_D₂)/σ_HD² = 2×2/1.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Equating populations across levels with different degeneracies without the gᵢ factor.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negative temperature would be needed for population inversion — equilibrium systems never invert.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'Boltzmann: gᵢ e^(−ε/kT) over q'.</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Linear OCS can freeze in two orientations (OCS / SCO): S_res = R ln 2 = 8.314 × 0.693 = 5.8 J K⁻¹ mol⁻¹.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Equating populations across levels with different degeneracies without the gᵢ factor.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8.7</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negative temperature would be needed for population inversion — equilibrium systems never invert.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relative population in two states with energies E₁ and E₂ satisfying Boltzmann distribution is given by n₁/n₂ = (3/2)exp[-(E₁ - E₂)/k_bT]. The relative degeneracy g₂/g₁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Equilibrium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'Boltzmann: gᵢ e^(−ε/kT) over q'.</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Equilibrium constants from partition functions: K = Π(qᵢ°/N_A)^νᵢ e^(−ΔE₀/RT) (per unit volume, with ΔE₀ the zero-point energy difference); Boltzmann distribution nᵢ/N = gᵢe^(−εᵢ/kT)/q; isotope-exchange equilibria depend on zero-point energies; the most probable distribution maximises 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relative population in two states with energy E1 and E2 satisfy Boltzmann distribution law [mp ’m; ] •p bp = 𝑒 nr= ..........(1) [where, g1 and g2 are degeneracy] •; b; •p c Given : =( ) exp [-(E₁ - E₂)/kbT] ……. (2) •; O b c Compare equation (1) and (2), we get, = p = b; O b O The value of ; = bp c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K(H₂ + D₂ ⇌ 2HD) → 4 at high T purely from σ: (σ_H₂ σ_D₂)/σ_HD² = 2×2/1.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Equating populations across levels with different degeneracies without the gᵢ factor.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negative temperature would be needed for population inversion — equilibrium systems never invert.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'Boltzmann: gᵢ e^(−ε/kT) over q'.</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relative population in two states with energy E1 and E2 satisfy Boltzmann distribution law [mp ’m; ] •p bp = 𝑒 nr= ..........(1) [where, g1 and g2 are degeneracy] •; b; •p c Given : =( ) exp [-(E₁ - E₂)/kbT] ……. (2) •; O b c Compare equation (1) and (2), we get, = p = b; O b O The value of ; = bp c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Equating populations across levels with different degeneracies without the gᵢ factor.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negative temperature would be needed for population inversion — equilibrium systems never invert.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allowed transition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³F₄ → ³D₃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³F₄ → ¹D₃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³F₄ → ³P₄</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³F₄ → ³D₂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Equilibrium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'Boltzmann: gᵢ e^(−ε/kT) over q'.</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³F₄ → ³D₃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Equilibrium constants from partition functions: K = Π(qᵢ°/N_A)^νᵢ e^(−ΔE₀/RT) (per unit volume, with ΔE₀ the zero-point energy difference); Boltzmann distribution nᵢ/N = gᵢe^(−εᵢ/kT)/q; isotope-exchange equilibria depend on zero-point energies; the most probable distribution maximises 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Rules: ΔS = 0, ΔL = 0, ±1, ΔJ = 0, ±1. ³F₄ → ³D₃: ΔL = −1, ΔJ = −1 ✓. (b) changes S; (c) ³P cannot have J = 4; (d) ΔJ =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³F₄ → ³D₃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K(H₂ + D₂ ⇌ 2HD) → 4 at high T purely from σ: (σ_H₂ σ_D₂)/σ_HD² = 2×2/1.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Equating populations across levels with different degeneracies without the gᵢ factor.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negative temperature would be needed for population inversion — equilibrium systems never invert.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'Boltzmann: gᵢ e^(−ε/kT) over q'.</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³F₄ → ¹D₃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Rules: ΔS = 0, ΔL = 0, ±1, ΔJ = 0, ±1. ³F₄ → ³D₃: ΔL = −1, ΔJ = −1 ✓. (b) changes S; (c) ³P cannot have J = 4; (d) ΔJ =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³F₄ → ³P₄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Equating populations across levels with different degeneracies without the gᵢ factor.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³F₄ → ³D₂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negative temperature would be needed for population inversion — equilibrium systems never invert.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configurations in the most probable state, according to Boltzmann formula,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e^(S)/(k_B)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e^(-S)/(k_B)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e^(-E)/(k_BT)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e^(-Δ G)/(k_BT)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Equilibrium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'Boltzmann: gᵢ e^(−ε/kT) over q'.</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e^(S)/(k_B)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Equilibrium constants from partition functions: K = Π(qᵢ°/N_A)^νᵢ e^(−ΔE₀/RT) (per unit volume, with ΔE₀ the zero-point energy difference); Boltzmann distribution nᵢ/N = gᵢe^(−εᵢ/kT)/q; isotope-exchange equilibria depend on zero-point energies; the most probable distribution maximises 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Boltzmann: S = k_B ln W → W = e^{S/k_B}. (Bank key (b) has the wrong sign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e^(S)/(k_B)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K(H₂ + D₂ ⇌ 2HD) → 4 at high T purely from σ: (σ_H₂ σ_D₂)/σ_HD² = 2×2/1.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Equating populations across levels with different degeneracies without the gᵢ factor.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negative temperature would be needed for population inversion — equilibrium systems never invert.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'Boltzmann: gᵢ e^(−ε/kT) over q'.</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e^(-S)/(k_B)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Boltzmann: S = k_B ln W → W = e^{S/k_B}. (Bank key (b) has the wrong sign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e^(-E)/(k_BT)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Equating populations across levels with different degeneracies without the gᵢ factor.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e^(-Δ G)/(k_BT)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negative temperature would be needed for population inversion — equilibrium systems never invert.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micro-canonical system, the correct probability distribution function for energy is given by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Exponential distribution function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Gaussian distribution function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Poisson distribution function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Uniform distribution function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Equilibrium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'Boltzmann: gᵢ e^(−ε/kT) over q'.</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Uniform distribution function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Equilibrium constants from partition functions: K = Π(qᵢ°/N_A)^νᵢ e^(−ΔE₀/RT) (per unit volume, with ΔE₀ the zero-point energy difference); Boltzmann distribution nᵢ/N = gᵢe^(−εᵢ/kT)/q; isotope-exchange equilibria depend on zero-point energies; the most probable distribution maximises 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Microcanonical ensemble (N, V, E fixed): every accessible microstate at energy E is equally probable — a uniform distribution (postulate of equal a priori probabilities).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Uniform distribution function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K(H₂ + D₂ ⇌ 2HD) → 4 at high T purely from σ: (σ_H₂ σ_D₂)/σ_HD² = 2×2/1.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Equating populations across levels with different degeneracies without the gᵢ factor.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negative temperature would be needed for population inversion — equilibrium systems never invert.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'Boltzmann: gᵢ e^(−ε/kT) over q'.</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Equilibrium</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Exponential distribution function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Microcanonical ensemble (N, V, E fixed): every accessible microstate at energy E is equally probable — a uniform distribution (postulate of equal a priori probabilities).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Gaussian distribution function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Equating populations across levels with different degeneracies without the gᵢ factor.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Poisson distribution function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negative temperature would be needed for population inversion — equilibrium systems never invert.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Statistical Equilibrium</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7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Equilibrium constants from partition functions: K = Π(qᵢ°/N_A)^νᵢ e^(−ΔE₀/RT) (per unit volume, with ΔE₀ the zero-point energy difference); Boltzmann distribution nᵢ/N = gᵢe^(−εᵢ/kT)/q; isotope-exchange equilibria depend on zero-point energies; the most probable distribution maximises W.</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nᵢ/n₀ = (gᵢ/g₀) e^(−(εᵢ−ε₀)/kT)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K_c = Π (qᵢ/V)^νᵢ e^(−ΔE₀/kT)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 = N!/Πnᵢ!; S = k ln W</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ΔE₀ includes zero-point energy differences</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Population ratio of two levels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 for H₂ + D₂ ⇌ 2HD ≈ 4 at high T (symmetry numbers)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Maximising W with constraints (Lagrange)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Temperature at which populations equalise (never for finite T)</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Equating populations across levels with different degeneracies without the gᵢ factor.</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 negative temperature would be needed for population inversion — equilibrium systems never invert.</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Q10   Q11   Q12   Q13   Q14   Q15   Q16</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Statistical Equilibrium.</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Statistical Thermodynamics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27 questions   ·   Easy 3  |  Medium 23  |  Hard 1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P_A and P_B denote the populations of two energy states E_A and E_B and E_A &gt; E_B. The correct statement when the temperature T₁ &gt; T₂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P_A(T₁) &gt; P_B(T₁), P_A(T₂) &lt; P_B(T₂) and (P_A/P_B)_T₁ &gt; (P_A/P_B)_T₂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P_A(T₁) &lt; P_B(T₁), P_A(T₂) &gt; P_B(T₂) and (P_A/P_B)_T₁ &gt; (P_A/P_B)_T₂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P_A(T₁) &lt; P_B(T₁), P_A(T₂) &lt; P_B(T₂) and (P_A/P_B)_T₁ &gt; (P_A/P_B)_T₂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P_A(T₁) &lt; P_B(T₁), P_A(T₂) &lt; P_B(T₂) and (P_A/P_B)_T₁ &lt; (P_A/P_B)_T₂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P_A(T₁) &lt; P_B(T₁), P_A(T₂) &lt; P_B(T₂) and (P_A/P_B)_T₁ &gt; (P_A/P_B)_T₂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Boltzmann: P_A/P_B = e^{−(E_A−E_B)/kT} &lt; 1 at every finite T (the higher state is always less populated), and the ratio increases with T, so (P_A/P_B)_{T₁} &gt; (P_A/P_B)_{T₂} for T₁ &gt; T₂.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P_A(T₁) &lt; P_B(T₁), P_A(T₂) &lt; P_B(T₂) and (P_A/P_B)_T₁ &gt; (P_A/P_B)_T₂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P_A(T₁) &gt; P_B(T₁), P_A(T₂) &lt; P_B(T₂) and (P_A/P_B)_T₁ &gt; (P_A/P_B)_T₂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Boltzmann: P_A/P_B = e^{−(E_A−E_B)/kT} &lt; 1 at every finite T (the higher state is always less populated), and the ratio increases with T, so (P_A/P_B)_{T₁} &gt; (P_A/P_B)_{T₂} for T₁ &gt; T₂.</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P_A(T₁) &lt; P_B(T₁), P_A(T₂) &gt; P_B(T₂) and (P_A/P_B)_T₁ &gt; (P_A/P_B)_T₂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P_A(T₁) &lt; P_B(T₁), P_A(T₂) &lt; P_B(T₂) and (P_A/P_B)_T₁ &lt; (P_A/P_B)_T₂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system consisting of 4 identical and distinguishable particles, each possessing three available states of 1, 2 and 3 units, has 10 units of energy. The number of ways, W, in which these conditions are satisfied is :</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Energies from {1,2,3} with four particles summing to 10: {3,3,3,1} (4!/3! = 4 arrangements) and {3,3,2,2} (4!/(2!2!) = 6). W = 4 + 6 = 10.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Energies from {1,2,3} with four particles summing to 10: {3,3,3,1} (4!/3! = 4 arrangements) and {3,3,2,2} (4!/(2!2!) = 6). W = 4 + 6 = 10.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Calculate the total number of microstates for 6 identical particles with their occupation numbers \1, 2, and 3\ in three states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720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60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 = N!/(n₁!n₂!n₃!) = 6!/(1! 2! 3!) = 720/12 = 60.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60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W = N!/(n₁!n₂!n₃!) = 6!/(1! 2! 3!) = 720/12 = 60.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720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ways in which four molecules can be distributed in two different energy levels is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16 The molecule with the smallest rotation partition function at any temperature among the following is : a) CH3—C ≡ C—H b) H—C ≡ C—H c) H—C ≡ C—D d) D—C ≡ C—D Since rotational partition function is given by Ír - Ï q= where, B= ÎÏÐS ef ; ÑÐ Ír - ef; Ñ:- Ñ q= • = =𝑞∝ ÎÏÐ ; ÎÏ ; Î ÒÓ ÔÕ Hence, two factor should be considered (i)I∝ 𝜇 (ii) 𝜎(symmetry number) In present case, H-C=C-H has smallest 𝜇 (reduced mass) also having σ= 2. Therefore, H- C=C-H will have smallest rotational partition function . CSIR JUNE 2014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16 The molecule with the smallest rotation partition function at any temperature among the following is : a) CH3—C ≡ C—H b) H—C ≡ C—H c) H—C ≡ C—D d) D—C ≡ C—D Since rotational partition function is given by Ír - Ï q= where, B= ÎÏÐS ef ; ÑÐ Ír - ef; Ñ:- Ñ q= • = =𝑞∝ ÎÏÐ ; ÎÏ ; Î ÒÓ ÔÕ Hence, two factor should be considered (i)I∝ 𝜇 (ii) 𝜎(symmetry number) In present case, H-C=C-H has smallest 𝜇 (reduced mass) also having σ= 2. Therefore, H- C=C-H will have smallest rotational partition function . CSIR JUNE 2014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number of microstates that are possible, when two particles are distributed in four states such that the resulting wave functions are antisymmetric with respect to exchange of the particles, is :</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Antisymmetric (fermion) states need the two particles in different states: C(4,2) = 6 microstates. (Symmetric would give 6 + 4 = 10.)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Antisymmetric (fermion) states need the two particles in different states: C(4,2) = 6 microstates. (Symmetric would give 6 + 4 = 10.)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Identify the speed distribution functions of Ne, Ar and Kr with the curves in the figure above: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Ne-A, Ar-B, Kr-C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Ne-B, Ar-C, Kr-A</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Ne-C, Ar-B, Kr-A</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Ne-C, Ar-A, Kr-B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Ne-C, Ar-B, Kr-A</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heaviest gas, Kr, has the sharpest, lowest-speed peak (A), and the lightest, Ne, the broadest (C): Ne-C, Ar-B, Kr-A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Ne-C, Ar-B, Kr-A</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Ne-A, Ar-B, Kr-C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The heaviest gas, Kr, has the sharpest, lowest-speed peak (A), and the lightest, Ne, the broadest (C): Ne-C, Ar-B, Kr-A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Ne-B, Ar-C, Kr-A</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Ne-C, Ar-A, Kr-B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standard deviation of speed (σ_c) for Maxwell's distribution satisfies the relation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σ_c ∝ 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σ_c ∝ √(T)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σ_c ∝ (1)/(T)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σ_c ∝ frac1√(T)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σ_c ∝ √(T)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All characteristic speeds of the Maxwell distribution (c_mp, c̄, c_rms) scale as √(T/m); the spread σ_c = √(⟨c²⟩ − ⟨c⟩²) therefore also ∝ √T.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σ_c ∝ √(T)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σ_c ∝ 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All characteristic speeds of the Maxwell distribution (c_mp, c̄, c_rms) scale as √(T/m); the spread σ_c = √(⟨c²⟩ − ⟨c⟩²) therefore also ∝ √T.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σ_c ∝ (1)/(T)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σ_c ∝ frac1√(T)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weight of configuration with two ups and three down spins in a system with five spin (1)/(2) particles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 = 5!/(2! 3!) = 10 ways to choose which two of the five spins are up.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W = 5!/(2! 3!) = 10 ways to choose which two of the five spins are up.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term symbol for the ground state of a metal ion is ³P₂. The residual entropy of a crystal of a salt of this metal ion at 0 K is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k_B ln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k_B ln 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k_B ln 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k_B ln 7</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k_B ln 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³P₂ ground level is (2J+1) = 5-fold degenerate. If the degeneracy is not lifted at 0 K the residual entropy per ion is k_B ln 5. (Bank key (d) ln 7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k_B ln 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k_B ln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 ³P₂ ground level is (2J+1) = 5-fold degenerate. If the degeneracy is not lifted at 0 K the residual entropy per ion is k_B ln 5. (Bank key (d) ln 7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k_B ln 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k_B ln 7</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Consider a two-level system in which the excited state, separated from the ground state by energy ε, is doubly degenerate. The fraction of the molecules in the excited state, as T → ∞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 = 1 + 2e^{−ε/kT}; fraction excited = 2e^{−ε/kT}/(1 + 2e^{−ε/kT}) → 2/3 as T → ∞ (all three states equally populated).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q = 1 + 2e^{−ε/kT}; fraction excited = 2e^{−ε/kT}/(1 + 2e^{−ε/kT}) → 2/3 as T → ∞ (all three states equally populated).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term symbol for the ground state of nitrogen atoms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³P₀</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⁴P₃/2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¹P₁</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⁴S₃/2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⁴S₃/2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 2p³ half-filled, Hund → S = 3/2, L = 0 → ⁴S₃/₂. (Bank key (a) ³P₀ is wrong; ³P₀ belongs to C, not N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⁴S₃/2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³P₀</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N: 2p³ half-filled, Hund → S = 3/2, L = 0 → ⁴S₃/₂. (Bank key (a) ³P₀ is wrong; ³P₀ belongs to C, not N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⁴P₃/2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¹P₁</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system has 100 degenerate energy levels and 100 bosons are kept in it. Find the entropy of the system at equilibrium</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10⁻² k_b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10² k_b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460.0 k_b</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4.606 k_b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10² k_b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Bosons: W = (N + g − 1)!/[N!(g − 1)!] = 199!/(100! 99!). Stirling: ln W ≈ 2N ln 2 ≈ 138 → S = k ln W ≈ 1.4×10² k_B ≈ 10² k_B.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10² k_b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10⁻² k_b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Bosons: W = (N + g − 1)!/[N!(g − 1)!] = 199!/(100! 99!). Stirling: ln W ≈ 2N ln 2 ≈ 138 → S = k ln W ≈ 1.4×10² k_B ≈ 10² k_B.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460.0 k_b</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4.606 k_b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first excited state (²P₁/2) of fluorine lies at an energy of 400 cm⁻¹ above the ground state (²P₃/2). The fraction of Fluorine atoms in the first excited state at k_BT = 420 cm⁻¹ is close to</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(1)/(1+4e)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(1)/(1+2e)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(1)/(1+2e)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g(²P₃/₂) = 4, g(²P₁/₂) = 2. Fraction = 2e^{−400/420}/(4 + 2e^{−400/420}) = 1/(1 + 2e^{0.95}) ≈ 1/(1 + 2e).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(1)/(1+2e)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g(²P₃/₂) = 4, g(²P₁/₂) = 2. Fraction = 2e^{−400/420}/(4 + 2e^{−400/420}) = 1/(1 + 2e^{0.95}) ≈ 1/(1 + 2e).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(1)/(1+4e)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difference between standard molar entropies of two mono-atomic gases (A) and (B) (Sₘ,A⁰-Sₘ,B⁰) at a given temperature is (given that the molar mass of (A) is twice the molar mass of (B)</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(3)/(2)Rln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Rln 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(5)/(2)Rln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(7)/(2)Rln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(3)/(2)Rln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Sackur–Tetrode: S_m contains (3/2)R ln M. S_A − S_B = (3/2)R ln(M_A/M_B) = (3/2)R ln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(3)/(2)Rln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Rln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Sackur–Tetrode: S_m contains (3/2)R ln M. S_A − S_B = (3/2)R ln(M_A/M_B) = (3/2)R ln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(5)/(2)Rln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(7)/(2)Rln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vibrational partition function for a molecule with fundamental frequency ν is given by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exp(-(ħν)/(k_mathrm BT))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[1-exp(-(ħν)/(k_mathrm BT))]⁻¹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exp(-(ħν)/(k_mathrm BT))[1-exp-((ħν)/(k_mathrm BT))]⁻¹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exp(-(ħν)/(2k_mathrm BT))[1-exp-((ħν)/(k_mathrm BT))]⁻¹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exp(-(ħν)/(2k_mathrm BT))[1-exp-((ħν)/(k_mathrm BT))]⁻¹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With zero-point energy included, εᵥ = (v + ½)hν: q_vib = e^{−hν/2kT} Σe^{−vhν/kT} = e^{−hν/2kT}/(1 − e^{−hν/kT}). Option (b) is the form with energies measured from the ZPE.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exp(-(ħν)/(2k_mathrm BT))[1-exp-((ħν)/(k_mathrm BT))]⁻¹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exp(-(ħν)/(k_mathrm BT))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With zero-point energy included, εᵥ = (v + ½)hν: q_vib = e^{−hν/2kT} Σe^{−vhν/kT} = e^{−hν/2kT}/(1 − e^{−hν/kT}). Option (b) is the form with energies measured from the ZPE.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[1-exp(-(ħν)/(k_mathrm BT))]⁻¹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exp(-(ħν)/(k_mathrm BT))[1-exp-((ħν)/(k_mathrm BT))]⁻¹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Given that the mean speed of H₂ is 1.78 km s⁻¹, the mean speed of D₂ will be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1.26 km s⁻¹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2.52 km s⁻¹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5.04 km s⁻¹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3.17 km s⁻¹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1.26 km s⁻¹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 = √(8kT/πm) ∝ 1/√M. D₂ (M = 4) vs H₂ (2): 1.78/√2 = 1.26 km s⁻¹.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1.26 km s⁻¹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2.52 km s⁻¹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 = √(8kT/πm) ∝ 1/√M. D₂ (M = 4) vs H₂ (2): 1.78/√2 = 1.26 km s⁻¹.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5.04 km s⁻¹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3.17 km s⁻¹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As the temperature tends to infinity, the partition function for a two-level system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infinity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 = 1 + e^{−ε/kT} → 1 + 1 = 2 as T → ∞ (both states equally populated).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q = 1 + e^{−ε/kT} → 1 + 1 = 2 as T → ∞ (both states equally populated).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infinity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Assuming H₂ and HD molecules having equal lengths, the ratio of the rotational partition functions of these molecules, at temperature above 100 K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3/8</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3/4</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3/8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q_rot ∝ I/σ ∝ μ/σ. H₂: μ = ½, σ = 2 → ¼. HD: μ = 2/3, σ = 1 → 2/3. Ratio = (1/4)/(2/3) = 3/8.</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3/8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q_rot ∝ I/σ ∝ μ/σ. H₂: μ = ½, σ = 2 → ¼. HD: μ = 2/3, σ = 1 → 2/3. Ratio = (1/4)/(2/3) = 3/8.</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At T = 300 K, the thermal energy (k_BT) in cm⁻¹ is approximately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8000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200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k_B T/hc = 0.695 cm⁻¹ K⁻¹ × 300 K ≈ 208 cm⁻¹ ≈ 200 cm⁻¹ (≈ 2.5 kJ mol⁻¹, 0.026 eV).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200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20000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k_B T/hc = 0.695 cm⁻¹ K⁻¹ × 300 K ≈ 208 cm⁻¹ ≈ 200 cm⁻¹ (≈ 2.5 kJ mol⁻¹, 0.026 eV).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8000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5000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total number of ways in which two nonidentical spin–(1)/(2) particles can be oriented relative to a constant magnetic field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Each spin-½ particle has 2 orientations (m = ±½); two distinguishable particles: 2 × 2 = 4 (αα, αβ, βα, ββ).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Each spin-½ particle has 2 orientations (m = ±½); two distinguishable particles: 2 × 2 = 4 (αα, αβ, βα, ββ).</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box of volume V contains one mole of an ideal gas. The probability that all N particles will be found occupying one half of the volume leaving the other half empty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(1/2)⁶N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(1/2)^N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Each molecule independently has probability ½ of being in the chosen half; for N independent molecules P = (½)^N — vanishingly small for N ≈ 6×10²³.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(1/2)^N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Each molecule independently has probability ½ of being in the chosen half; for N independent molecules P = (½)^N — vanishingly small for N ≈ 6×10²³.</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(1/2)⁶N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certain molecule can be treated as having only a doubly degenerate state lying at 360 cm⁻¹ above the nondegenerate ground state. The approximate temperature (K) at which 15% of the molecule will be in the upper state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Fraction upper = 2e^{−x}/(1 + 2e^{−x}) = 0.15 → e^{−x} = 0.088 → x = ε/kT = 2.43. ε = 360 cm⁻¹ = 360 × 1.4388 K = 518 K → T = 518/2.43 ≈ 213 K ≈ 200 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Fraction upper = 2e^{−x}/(1 + 2e^{−x}) = 0.15 → e^{−x} = 0.088 → x = ε/kT = 2.43. ε = 360 cm⁻¹ = 360 × 1.4388 K = 518 K → T = 518/2.43 ≈ 213 K ≈ 200 K.</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ratio of molecules distributed between two states is 9.22 × 10⁶ at 300K. the difference in energy (in kJ mol⁻¹) of the two states is ________</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N_lower/N_upper = e^{ΔE/kT} → ΔE = RT ln(9.22×10⁶) = 8.314 × 300 × 16.04 = 4.0×10⁴ J mol⁻¹ = 40.0 kJ mol⁻¹.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40.0 kJ mol⁻¹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an ideal gas with molar mass M, the molar translational entropy at a given temperature is proportional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M³/2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M¹/2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ln(M)</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ln(M)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Sackur–Tetrode: S_m = R ln[(2πMkT/h²)^{3/2} V_m e^{5/2}/N_A] = (3/2)R ln M + const — i.e. S_trans varies as ln M (the M^{3/2} sits inside the logarithm). (Bank key (b) M^{1/2} — corrected; verify.)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ln(M)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M³/2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Sackur–Tetrode: S_m = R ln[(2πMkT/h²)^{3/2} V_m e^{5/2}/N_A] = (3/2)R ln M + const — i.e. S_trans varies as ln M (the M^{3/2} sits inside the logarithm). (Bank key (b) M^{1/2} — corrected; verify.)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M¹/2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e^M</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rotational partition function of a diatomic molecule with energy levels corresponding to J = 0, 1, is (where, varepsilon is a constant)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e⁻2varepsilon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+ 3e⁻2varepsilon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e⁻3varepsilon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+ 3e⁻3varepsilon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 + 3e⁻2varepsilon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E_J = εJ(J+1), g_J = 2J+1. q = g₀e⁰ + g₁e^{−2ε} = 1 + 3e^{−2ε}.</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 + 3e⁻2varepsilon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e⁻2varepsilon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E_J = εJ(J+1), g_J = 2J+1. q = g₀e⁰ + g₁e^{−2ε} = 1 + 3e^{−2ε}.</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e⁻3varepsilon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+ 3e⁻3varepsilon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a two-state system at thermal equilibrium with equal degeneracy where the excited state is higher in energy than the ground state by 0.1 eV. The ratio of the population of the excited state to that of the ground state, at a temperature for which k_B T = 0.05 eV, is ____</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N_upper/N_lower = e^{−ΔE/k_BT} = e^{−0.1/0.05} = e⁻² = 0.135.</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e⁻² ≈ 0.135</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43</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Consider N particles at temperature T, pressure P, Volume V and chemical potential μ having energy E. The parameters that are kept constant for a canonical ensemble are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V, 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V, 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P, 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 V, 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Statistical 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counts the thermally accessible states'.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43</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N, V, 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Canonical ensemble: closed system in a heat bath — N, V, T fixed. Microcanonical: N, V, E; isothermal–isobaric: N, P, T; grand canonical: μ, V, 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N, V, 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Classical C_v: monatomic 3/2 R; diatomic 5/2 R (vibration frozen) → 7/2 R at high 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 counts the thermally accessible states'.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Statistical 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43</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 V, 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Canonical ensemble: closed system in a heat bath — N, V, T fixed. Microcanonical: N, V, E; isothermal–isobaric: N, P, T; grand canonical: μ, V, 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 P, 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symmetry number σ (2 for homonuclear) in q_rot; mixing Q (system) with q (molecule).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μ, V, 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degree of freedom contributes R/2 to C_v only when kT ≫ its level spacing.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Statistical Thermodynamics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27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The partition function q = Σ gᵢ e^(−εᵢ/kT) links microscopic levels to thermodynamics: U = NkT²(∂ln q/∂T), S = Nk ln(q/N) + U/T + Nk (indistinguishable), A = −kT ln Q. Translational, rotational, vibrational and electronic contributions multiply; equipartition gives ½kT per quadratic term at high T.</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q_trans = (2πmkT/h²)^(3/2) 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q_rot(linear) = T/(σΘ_rot) = 8π²IkT/(σh²)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q_vib = 1/(1 − e^(−Θ_vib/T)) (zero at v=0)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 = NkT²(∂ln q/∂T)_V; C_v = (∂U/∂T)_V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 = k ln W (Boltzmann)</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Equipartition heat capacities (3/2 R, 5/2 R, 7/2 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Symmetry number σ</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High-T and low-T limits of q_vib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Sackur–Tetrode entropy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Most probable distribution</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Forgetting the symmetry number σ (2 for homonuclear) in q_rot; mixing Q (system) with q (molecule).</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 degree of freedom contributes R/2 to C_v only when kT ≫ its level spacing.</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Q17   Q18   Q19   Q20   Q21   Q22   Q23   Q24   Q25   Q26   Q27   Q28   Q29   Q30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Statistical Thermodynamics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13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13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137.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38.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39.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135</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