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Masters/slideMaster161.xml" ContentType="application/vnd.openxmlformats-officedocument.presentationml.slideMaster+xml"/>
  <Override PartName="/ppt/slideMasters/slideMaster162.xml" ContentType="application/vnd.openxmlformats-officedocument.presentationml.slideMaster+xml"/>
  <Override PartName="/ppt/slideMasters/slideMaster163.xml" ContentType="application/vnd.openxmlformats-officedocument.presentationml.slideMaster+xml"/>
  <Override PartName="/ppt/slideMasters/slideMaster164.xml" ContentType="application/vnd.openxmlformats-officedocument.presentationml.slideMaster+xml"/>
  <Override PartName="/ppt/slideMasters/slideMaster165.xml" ContentType="application/vnd.openxmlformats-officedocument.presentationml.slideMaster+xml"/>
  <Override PartName="/ppt/slideMasters/slideMaster166.xml" ContentType="application/vnd.openxmlformats-officedocument.presentationml.slideMaster+xml"/>
  <Override PartName="/ppt/slideMasters/slideMaster167.xml" ContentType="application/vnd.openxmlformats-officedocument.presentationml.slideMaster+xml"/>
  <Override PartName="/ppt/slideMasters/slideMaster168.xml" ContentType="application/vnd.openxmlformats-officedocument.presentationml.slideMaster+xml"/>
  <Override PartName="/ppt/slideMasters/slideMaster169.xml" ContentType="application/vnd.openxmlformats-officedocument.presentationml.slideMaster+xml"/>
  <Override PartName="/ppt/slideMasters/slideMaster170.xml" ContentType="application/vnd.openxmlformats-officedocument.presentationml.slideMaster+xml"/>
  <Override PartName="/ppt/slideMasters/slideMaster171.xml" ContentType="application/vnd.openxmlformats-officedocument.presentationml.slideMaster+xml"/>
  <Override PartName="/ppt/slideMasters/slideMaster172.xml" ContentType="application/vnd.openxmlformats-officedocument.presentationml.slideMaster+xml"/>
  <Override PartName="/ppt/slideMasters/slideMaster173.xml" ContentType="application/vnd.openxmlformats-officedocument.presentationml.slideMaster+xml"/>
  <Override PartName="/ppt/slideMasters/slideMaster174.xml" ContentType="application/vnd.openxmlformats-officedocument.presentationml.slideMaster+xml"/>
  <Override PartName="/ppt/slideMasters/slideMaster175.xml" ContentType="application/vnd.openxmlformats-officedocument.presentationml.slideMaster+xml"/>
  <Override PartName="/ppt/slideMasters/slideMaster176.xml" ContentType="application/vnd.openxmlformats-officedocument.presentationml.slideMaster+xml"/>
  <Override PartName="/ppt/slideMasters/slideMaster177.xml" ContentType="application/vnd.openxmlformats-officedocument.presentationml.slideMaster+xml"/>
  <Override PartName="/ppt/slideMasters/slideMaster178.xml" ContentType="application/vnd.openxmlformats-officedocument.presentationml.slideMaster+xml"/>
  <Override PartName="/ppt/slideMasters/slideMaster179.xml" ContentType="application/vnd.openxmlformats-officedocument.presentationml.slideMaster+xml"/>
  <Override PartName="/ppt/slideMasters/slideMaster180.xml" ContentType="application/vnd.openxmlformats-officedocument.presentationml.slideMaster+xml"/>
  <Override PartName="/ppt/slideMasters/slideMaster181.xml" ContentType="application/vnd.openxmlformats-officedocument.presentationml.slideMaster+xml"/>
  <Override PartName="/ppt/slideMasters/slideMaster182.xml" ContentType="application/vnd.openxmlformats-officedocument.presentationml.slideMaster+xml"/>
  <Override PartName="/ppt/slideMasters/slideMaster183.xml" ContentType="application/vnd.openxmlformats-officedocument.presentationml.slideMaster+xml"/>
  <Override PartName="/ppt/slideMasters/slideMaster184.xml" ContentType="application/vnd.openxmlformats-officedocument.presentationml.slideMaster+xml"/>
  <Override PartName="/ppt/slideMasters/slideMaster185.xml" ContentType="application/vnd.openxmlformats-officedocument.presentationml.slideMaster+xml"/>
  <Override PartName="/ppt/slideMasters/slideMaster186.xml" ContentType="application/vnd.openxmlformats-officedocument.presentationml.slideMaster+xml"/>
  <Override PartName="/ppt/slideMasters/slideMaster187.xml" ContentType="application/vnd.openxmlformats-officedocument.presentationml.slideMaster+xml"/>
  <Override PartName="/ppt/slideMasters/slideMaster188.xml" ContentType="application/vnd.openxmlformats-officedocument.presentationml.slideMaster+xml"/>
  <Override PartName="/ppt/slideMasters/slideMaster189.xml" ContentType="application/vnd.openxmlformats-officedocument.presentationml.slideMaster+xml"/>
  <Override PartName="/ppt/slideMasters/slideMaster190.xml" ContentType="application/vnd.openxmlformats-officedocument.presentationml.slideMaster+xml"/>
  <Override PartName="/ppt/slideMasters/slideMaster191.xml" ContentType="application/vnd.openxmlformats-officedocument.presentationml.slideMaster+xml"/>
  <Override PartName="/ppt/slideMasters/slideMaster192.xml" ContentType="application/vnd.openxmlformats-officedocument.presentationml.slideMaster+xml"/>
  <Override PartName="/ppt/slideMasters/slideMaster193.xml" ContentType="application/vnd.openxmlformats-officedocument.presentationml.slideMaster+xml"/>
  <Override PartName="/ppt/slideMasters/slideMaster194.xml" ContentType="application/vnd.openxmlformats-officedocument.presentationml.slideMaster+xml"/>
  <Override PartName="/ppt/slideMasters/slideMaster195.xml" ContentType="application/vnd.openxmlformats-officedocument.presentationml.slideMaster+xml"/>
  <Override PartName="/ppt/slideMasters/slideMaster196.xml" ContentType="application/vnd.openxmlformats-officedocument.presentationml.slideMaster+xml"/>
  <Override PartName="/ppt/slideMasters/slideMaster197.xml" ContentType="application/vnd.openxmlformats-officedocument.presentationml.slideMaster+xml"/>
  <Override PartName="/ppt/slideMasters/slideMaster198.xml" ContentType="application/vnd.openxmlformats-officedocument.presentationml.slideMaster+xml"/>
  <Override PartName="/ppt/slideMasters/slideMaster199.xml" ContentType="application/vnd.openxmlformats-officedocument.presentationml.slideMaster+xml"/>
  <Override PartName="/ppt/slideMasters/slideMaster200.xml" ContentType="application/vnd.openxmlformats-officedocument.presentationml.slideMaster+xml"/>
  <Override PartName="/ppt/slideMasters/slideMaster201.xml" ContentType="application/vnd.openxmlformats-officedocument.presentationml.slideMaster+xml"/>
  <Override PartName="/ppt/slideMasters/slideMaster202.xml" ContentType="application/vnd.openxmlformats-officedocument.presentationml.slideMaster+xml"/>
  <Override PartName="/ppt/slideMasters/slideMaster203.xml" ContentType="application/vnd.openxmlformats-officedocument.presentationml.slideMaster+xml"/>
  <Override PartName="/ppt/slideMasters/slideMaster204.xml" ContentType="application/vnd.openxmlformats-officedocument.presentationml.slideMaster+xml"/>
  <Override PartName="/ppt/slideMasters/slideMaster205.xml" ContentType="application/vnd.openxmlformats-officedocument.presentationml.slideMaster+xml"/>
  <Override PartName="/ppt/slideMasters/slideMaster206.xml" ContentType="application/vnd.openxmlformats-officedocument.presentationml.slideMaster+xml"/>
  <Override PartName="/ppt/slideMasters/slideMaster207.xml" ContentType="application/vnd.openxmlformats-officedocument.presentationml.slideMaster+xml"/>
  <Override PartName="/ppt/slideMasters/slideMaster208.xml" ContentType="application/vnd.openxmlformats-officedocument.presentationml.slideMaster+xml"/>
  <Override PartName="/ppt/slideMasters/slideMaster209.xml" ContentType="application/vnd.openxmlformats-officedocument.presentationml.slideMaster+xml"/>
  <Override PartName="/ppt/slideMasters/slideMaster210.xml" ContentType="application/vnd.openxmlformats-officedocument.presentationml.slideMaster+xml"/>
  <Override PartName="/ppt/slideMasters/slideMaster211.xml" ContentType="application/vnd.openxmlformats-officedocument.presentationml.slideMaster+xml"/>
  <Override PartName="/ppt/slideMasters/slideMaster212.xml" ContentType="application/vnd.openxmlformats-officedocument.presentationml.slideMaster+xml"/>
  <Override PartName="/ppt/slideMasters/slideMaster213.xml" ContentType="application/vnd.openxmlformats-officedocument.presentationml.slideMaster+xml"/>
  <Override PartName="/ppt/slideMasters/slideMaster214.xml" ContentType="application/vnd.openxmlformats-officedocument.presentationml.slideMaster+xml"/>
  <Override PartName="/ppt/slideMasters/slideMaster215.xml" ContentType="application/vnd.openxmlformats-officedocument.presentationml.slideMaster+xml"/>
  <Override PartName="/ppt/slideMasters/slideMaster216.xml" ContentType="application/vnd.openxmlformats-officedocument.presentationml.slideMaster+xml"/>
  <Override PartName="/ppt/slideMasters/slideMaster217.xml" ContentType="application/vnd.openxmlformats-officedocument.presentationml.slideMaster+xml"/>
  <Override PartName="/ppt/slideMasters/slideMaster218.xml" ContentType="application/vnd.openxmlformats-officedocument.presentationml.slideMaster+xml"/>
  <Override PartName="/ppt/slideMasters/slideMaster219.xml" ContentType="application/vnd.openxmlformats-officedocument.presentationml.slideMaster+xml"/>
  <Override PartName="/ppt/slideMasters/slideMaster220.xml" ContentType="application/vnd.openxmlformats-officedocument.presentationml.slideMaster+xml"/>
  <Override PartName="/ppt/slideMasters/slideMaster221.xml" ContentType="application/vnd.openxmlformats-officedocument.presentationml.slideMaster+xml"/>
  <Override PartName="/ppt/slideMasters/slideMaster222.xml" ContentType="application/vnd.openxmlformats-officedocument.presentationml.slideMaster+xml"/>
  <Override PartName="/ppt/slideMasters/slideMaster223.xml" ContentType="application/vnd.openxmlformats-officedocument.presentationml.slideMaster+xml"/>
  <Override PartName="/ppt/slideMasters/slideMaster224.xml" ContentType="application/vnd.openxmlformats-officedocument.presentationml.slideMaster+xml"/>
  <Override PartName="/ppt/slideMasters/slideMaster225.xml" ContentType="application/vnd.openxmlformats-officedocument.presentationml.slideMaster+xml"/>
  <Override PartName="/ppt/slideMasters/slideMaster226.xml" ContentType="application/vnd.openxmlformats-officedocument.presentationml.slideMaster+xml"/>
  <Override PartName="/ppt/slideMasters/slideMaster227.xml" ContentType="application/vnd.openxmlformats-officedocument.presentationml.slideMaster+xml"/>
  <Override PartName="/ppt/slideMasters/slideMaster228.xml" ContentType="application/vnd.openxmlformats-officedocument.presentationml.slideMaster+xml"/>
  <Override PartName="/ppt/slideMasters/slideMaster229.xml" ContentType="application/vnd.openxmlformats-officedocument.presentationml.slideMaster+xml"/>
  <Override PartName="/ppt/slideMasters/slideMaster230.xml" ContentType="application/vnd.openxmlformats-officedocument.presentationml.slideMaster+xml"/>
  <Override PartName="/ppt/slideMasters/slideMaster231.xml" ContentType="application/vnd.openxmlformats-officedocument.presentationml.slideMaster+xml"/>
  <Override PartName="/ppt/slideMasters/slideMaster232.xml" ContentType="application/vnd.openxmlformats-officedocument.presentationml.slideMaster+xml"/>
  <Override PartName="/ppt/slideMasters/slideMaster233.xml" ContentType="application/vnd.openxmlformats-officedocument.presentationml.slideMaster+xml"/>
  <Override PartName="/ppt/slideMasters/slideMaster234.xml" ContentType="application/vnd.openxmlformats-officedocument.presentationml.slideMaster+xml"/>
  <Override PartName="/ppt/slideMasters/slideMaster235.xml" ContentType="application/vnd.openxmlformats-officedocument.presentationml.slideMaster+xml"/>
  <Override PartName="/ppt/slideMasters/slideMaster236.xml" ContentType="application/vnd.openxmlformats-officedocument.presentationml.slideMaster+xml"/>
  <Override PartName="/ppt/slideMasters/slideMaster237.xml" ContentType="application/vnd.openxmlformats-officedocument.presentationml.slideMaster+xml"/>
  <Override PartName="/ppt/slideMasters/slideMaster238.xml" ContentType="application/vnd.openxmlformats-officedocument.presentationml.slideMaster+xml"/>
  <Override PartName="/ppt/slideMasters/slideMaster239.xml" ContentType="application/vnd.openxmlformats-officedocument.presentationml.slideMaster+xml"/>
  <Override PartName="/ppt/slideMasters/slideMaster240.xml" ContentType="application/vnd.openxmlformats-officedocument.presentationml.slideMaster+xml"/>
  <Override PartName="/ppt/slideMasters/slideMaster241.xml" ContentType="application/vnd.openxmlformats-officedocument.presentationml.slideMaster+xml"/>
  <Override PartName="/ppt/slideMasters/slideMaster242.xml" ContentType="application/vnd.openxmlformats-officedocument.presentationml.slideMaster+xml"/>
  <Override PartName="/ppt/slideMasters/slideMaster243.xml" ContentType="application/vnd.openxmlformats-officedocument.presentationml.slideMaster+xml"/>
  <Override PartName="/ppt/slideMasters/slideMaster244.xml" ContentType="application/vnd.openxmlformats-officedocument.presentationml.slideMaster+xml"/>
  <Override PartName="/ppt/slideMasters/slideMaster245.xml" ContentType="application/vnd.openxmlformats-officedocument.presentationml.slideMaster+xml"/>
  <Override PartName="/ppt/slideMasters/slideMaster246.xml" ContentType="application/vnd.openxmlformats-officedocument.presentationml.slideMaster+xml"/>
  <Override PartName="/ppt/slideMasters/slideMaster247.xml" ContentType="application/vnd.openxmlformats-officedocument.presentationml.slideMaster+xml"/>
  <Override PartName="/ppt/slideMasters/slideMaster248.xml" ContentType="application/vnd.openxmlformats-officedocument.presentationml.slideMaster+xml"/>
  <Override PartName="/ppt/slideMasters/slideMaster249.xml" ContentType="application/vnd.openxmlformats-officedocument.presentationml.slideMaster+xml"/>
  <Override PartName="/ppt/slideMasters/slideMaster250.xml" ContentType="application/vnd.openxmlformats-officedocument.presentationml.slideMaster+xml"/>
  <Override PartName="/ppt/slideMasters/slideMaster251.xml" ContentType="application/vnd.openxmlformats-officedocument.presentationml.slideMaster+xml"/>
  <Override PartName="/ppt/slideMasters/slideMaster252.xml" ContentType="application/vnd.openxmlformats-officedocument.presentationml.slideMaster+xml"/>
  <Override PartName="/ppt/slideMasters/slideMaster253.xml" ContentType="application/vnd.openxmlformats-officedocument.presentationml.slideMaster+xml"/>
  <Override PartName="/ppt/slideMasters/slideMaster254.xml" ContentType="application/vnd.openxmlformats-officedocument.presentationml.slideMaster+xml"/>
  <Override PartName="/ppt/slideMasters/slideMaster255.xml" ContentType="application/vnd.openxmlformats-officedocument.presentationml.slideMaster+xml"/>
  <Override PartName="/ppt/slideMasters/slideMaster256.xml" ContentType="application/vnd.openxmlformats-officedocument.presentationml.slideMaster+xml"/>
  <Override PartName="/ppt/slideMasters/slideMaster257.xml" ContentType="application/vnd.openxmlformats-officedocument.presentationml.slideMaster+xml"/>
  <Override PartName="/ppt/slideMasters/slideMaster258.xml" ContentType="application/vnd.openxmlformats-officedocument.presentationml.slideMaster+xml"/>
  <Override PartName="/ppt/slideMasters/slideMaster259.xml" ContentType="application/vnd.openxmlformats-officedocument.presentationml.slideMaster+xml"/>
  <Override PartName="/ppt/slideMasters/slideMaster260.xml" ContentType="application/vnd.openxmlformats-officedocument.presentationml.slideMaster+xml"/>
  <Override PartName="/ppt/slideMasters/slideMaster261.xml" ContentType="application/vnd.openxmlformats-officedocument.presentationml.slideMaster+xml"/>
  <Override PartName="/ppt/slideMasters/slideMaster262.xml" ContentType="application/vnd.openxmlformats-officedocument.presentationml.slideMaster+xml"/>
  <Override PartName="/ppt/slideMasters/slideMaster263.xml" ContentType="application/vnd.openxmlformats-officedocument.presentationml.slideMaster+xml"/>
  <Override PartName="/ppt/slideMasters/slideMaster264.xml" ContentType="application/vnd.openxmlformats-officedocument.presentationml.slideMaster+xml"/>
  <Override PartName="/ppt/slideMasters/slideMaster265.xml" ContentType="application/vnd.openxmlformats-officedocument.presentationml.slideMaster+xml"/>
  <Override PartName="/ppt/slideMasters/slideMaster266.xml" ContentType="application/vnd.openxmlformats-officedocument.presentationml.slideMaster+xml"/>
  <Override PartName="/ppt/slideMasters/slideMaster267.xml" ContentType="application/vnd.openxmlformats-officedocument.presentationml.slideMaster+xml"/>
  <Override PartName="/ppt/slideMasters/slideMaster268.xml" ContentType="application/vnd.openxmlformats-officedocument.presentationml.slideMaster+xml"/>
  <Override PartName="/ppt/slideMasters/slideMaster269.xml" ContentType="application/vnd.openxmlformats-officedocument.presentationml.slideMaster+xml"/>
  <Override PartName="/ppt/slideMasters/slideMaster270.xml" ContentType="application/vnd.openxmlformats-officedocument.presentationml.slideMaster+xml"/>
  <Override PartName="/ppt/slideMasters/slideMaster271.xml" ContentType="application/vnd.openxmlformats-officedocument.presentationml.slideMaster+xml"/>
  <Override PartName="/ppt/slideMasters/slideMaster272.xml" ContentType="application/vnd.openxmlformats-officedocument.presentationml.slideMaster+xml"/>
  <Override PartName="/ppt/slideMasters/slideMaster273.xml" ContentType="application/vnd.openxmlformats-officedocument.presentationml.slideMaster+xml"/>
  <Override PartName="/ppt/slideMasters/slideMaster274.xml" ContentType="application/vnd.openxmlformats-officedocument.presentationml.slideMaster+xml"/>
  <Override PartName="/ppt/slideMasters/slideMaster275.xml" ContentType="application/vnd.openxmlformats-officedocument.presentationml.slideMaster+xml"/>
  <Override PartName="/ppt/slideMasters/slideMaster276.xml" ContentType="application/vnd.openxmlformats-officedocument.presentationml.slideMaster+xml"/>
  <Override PartName="/ppt/slideMasters/slideMaster277.xml" ContentType="application/vnd.openxmlformats-officedocument.presentationml.slideMaster+xml"/>
  <Override PartName="/ppt/slideMasters/slideMaster278.xml" ContentType="application/vnd.openxmlformats-officedocument.presentationml.slideMaster+xml"/>
  <Override PartName="/ppt/slideMasters/slideMaster279.xml" ContentType="application/vnd.openxmlformats-officedocument.presentationml.slideMaster+xml"/>
  <Override PartName="/ppt/slideMasters/slideMaster280.xml" ContentType="application/vnd.openxmlformats-officedocument.presentationml.slideMaster+xml"/>
  <Override PartName="/ppt/slideMasters/slideMaster281.xml" ContentType="application/vnd.openxmlformats-officedocument.presentationml.slideMaster+xml"/>
  <Override PartName="/ppt/slideMasters/slideMaster282.xml" ContentType="application/vnd.openxmlformats-officedocument.presentationml.slideMaster+xml"/>
  <Override PartName="/ppt/slideMasters/slideMaster283.xml" ContentType="application/vnd.openxmlformats-officedocument.presentationml.slideMaster+xml"/>
  <Override PartName="/ppt/slideMasters/slideMaster284.xml" ContentType="application/vnd.openxmlformats-officedocument.presentationml.slideMaster+xml"/>
  <Override PartName="/ppt/slideMasters/slideMaster285.xml" ContentType="application/vnd.openxmlformats-officedocument.presentationml.slideMaster+xml"/>
  <Override PartName="/ppt/slideMasters/slideMaster286.xml" ContentType="application/vnd.openxmlformats-officedocument.presentationml.slideMaster+xml"/>
  <Override PartName="/ppt/slideMasters/slideMaster287.xml" ContentType="application/vnd.openxmlformats-officedocument.presentationml.slideMaster+xml"/>
  <Override PartName="/ppt/slideMasters/slideMaster288.xml" ContentType="application/vnd.openxmlformats-officedocument.presentationml.slideMaster+xml"/>
  <Override PartName="/ppt/slideMasters/slideMaster289.xml" ContentType="application/vnd.openxmlformats-officedocument.presentationml.slideMaster+xml"/>
  <Override PartName="/ppt/slideMasters/slideMaster290.xml" ContentType="application/vnd.openxmlformats-officedocument.presentationml.slideMaster+xml"/>
  <Override PartName="/ppt/slideMasters/slideMaster291.xml" ContentType="application/vnd.openxmlformats-officedocument.presentationml.slideMaster+xml"/>
  <Override PartName="/ppt/slideMasters/slideMaster292.xml" ContentType="application/vnd.openxmlformats-officedocument.presentationml.slideMaster+xml"/>
  <Override PartName="/ppt/slideMasters/slideMaster293.xml" ContentType="application/vnd.openxmlformats-officedocument.presentationml.slideMaster+xml"/>
  <Override PartName="/ppt/slideMasters/slideMaster294.xml" ContentType="application/vnd.openxmlformats-officedocument.presentationml.slideMaster+xml"/>
  <Override PartName="/ppt/slideMasters/slideMaster295.xml" ContentType="application/vnd.openxmlformats-officedocument.presentationml.slideMaster+xml"/>
  <Override PartName="/ppt/slideMasters/slideMaster296.xml" ContentType="application/vnd.openxmlformats-officedocument.presentationml.slideMaster+xml"/>
  <Override PartName="/ppt/slideMasters/slideMaster297.xml" ContentType="application/vnd.openxmlformats-officedocument.presentationml.slideMaster+xml"/>
  <Override PartName="/ppt/slideMasters/slideMaster298.xml" ContentType="application/vnd.openxmlformats-officedocument.presentationml.slideMaster+xml"/>
  <Override PartName="/ppt/slideMasters/slideMaster299.xml" ContentType="application/vnd.openxmlformats-officedocument.presentationml.slideMaster+xml"/>
  <Override PartName="/ppt/slideMasters/slideMaster300.xml" ContentType="application/vnd.openxmlformats-officedocument.presentationml.slideMaster+xml"/>
  <Override PartName="/ppt/slideMasters/slideMaster301.xml" ContentType="application/vnd.openxmlformats-officedocument.presentationml.slideMaster+xml"/>
  <Override PartName="/ppt/slideMasters/slideMaster302.xml" ContentType="application/vnd.openxmlformats-officedocument.presentationml.slideMaster+xml"/>
  <Override PartName="/ppt/slideMasters/slideMaster303.xml" ContentType="application/vnd.openxmlformats-officedocument.presentationml.slideMaster+xml"/>
  <Override PartName="/ppt/slideMasters/slideMaster304.xml" ContentType="application/vnd.openxmlformats-officedocument.presentationml.slideMaster+xml"/>
  <Override PartName="/ppt/slideMasters/slideMaster305.xml" ContentType="application/vnd.openxmlformats-officedocument.presentationml.slideMaster+xml"/>
  <Override PartName="/ppt/slideMasters/slideMaster306.xml" ContentType="application/vnd.openxmlformats-officedocument.presentationml.slideMaster+xml"/>
  <Override PartName="/ppt/slideMasters/slideMaster307.xml" ContentType="application/vnd.openxmlformats-officedocument.presentationml.slideMaster+xml"/>
  <Override PartName="/ppt/slideMasters/slideMaster308.xml" ContentType="application/vnd.openxmlformats-officedocument.presentationml.slideMaster+xml"/>
  <Override PartName="/ppt/slideMasters/slideMaster309.xml" ContentType="application/vnd.openxmlformats-officedocument.presentationml.slideMaster+xml"/>
  <Override PartName="/ppt/slideMasters/slideMaster310.xml" ContentType="application/vnd.openxmlformats-officedocument.presentationml.slideMaster+xml"/>
  <Override PartName="/ppt/slideMasters/slideMaster311.xml" ContentType="application/vnd.openxmlformats-officedocument.presentationml.slideMaster+xml"/>
  <Override PartName="/ppt/slideMasters/slideMaster312.xml" ContentType="application/vnd.openxmlformats-officedocument.presentationml.slideMaster+xml"/>
  <Override PartName="/ppt/slideMasters/slideMaster313.xml" ContentType="application/vnd.openxmlformats-officedocument.presentationml.slideMaster+xml"/>
  <Override PartName="/ppt/slideMasters/slideMaster314.xml" ContentType="application/vnd.openxmlformats-officedocument.presentationml.slideMaster+xml"/>
  <Override PartName="/ppt/slideMasters/slideMaster315.xml" ContentType="application/vnd.openxmlformats-officedocument.presentationml.slideMaster+xml"/>
  <Override PartName="/ppt/slideMasters/slideMaster316.xml" ContentType="application/vnd.openxmlformats-officedocument.presentationml.slideMaster+xml"/>
  <Override PartName="/ppt/slideMasters/slideMaster317.xml" ContentType="application/vnd.openxmlformats-officedocument.presentationml.slideMaster+xml"/>
  <Override PartName="/ppt/slideMasters/slideMaster318.xml" ContentType="application/vnd.openxmlformats-officedocument.presentationml.slideMaster+xml"/>
  <Override PartName="/ppt/slideMasters/slideMaster319.xml" ContentType="application/vnd.openxmlformats-officedocument.presentationml.slideMaster+xml"/>
  <Override PartName="/ppt/slideMasters/slideMaster320.xml" ContentType="application/vnd.openxmlformats-officedocument.presentationml.slideMaster+xml"/>
  <Override PartName="/ppt/slideMasters/slideMaster321.xml" ContentType="application/vnd.openxmlformats-officedocument.presentationml.slideMaster+xml"/>
  <Override PartName="/ppt/slideMasters/slideMaster322.xml" ContentType="application/vnd.openxmlformats-officedocument.presentationml.slideMaster+xml"/>
  <Override PartName="/ppt/slideMasters/slideMaster323.xml" ContentType="application/vnd.openxmlformats-officedocument.presentationml.slideMaster+xml"/>
  <Override PartName="/ppt/slideMasters/slideMaster324.xml" ContentType="application/vnd.openxmlformats-officedocument.presentationml.slideMaster+xml"/>
  <Override PartName="/ppt/slideMasters/slideMaster325.xml" ContentType="application/vnd.openxmlformats-officedocument.presentationml.slideMaster+xml"/>
  <Override PartName="/ppt/slideMasters/slideMaster326.xml" ContentType="application/vnd.openxmlformats-officedocument.presentationml.slideMaster+xml"/>
  <Override PartName="/ppt/slideMasters/slideMaster327.xml" ContentType="application/vnd.openxmlformats-officedocument.presentationml.slideMaster+xml"/>
  <Override PartName="/ppt/slideMasters/slideMaster328.xml" ContentType="application/vnd.openxmlformats-officedocument.presentationml.slideMaster+xml"/>
  <Override PartName="/ppt/slideMasters/slideMaster329.xml" ContentType="application/vnd.openxmlformats-officedocument.presentationml.slideMaster+xml"/>
  <Override PartName="/ppt/slideMasters/slideMaster330.xml" ContentType="application/vnd.openxmlformats-officedocument.presentationml.slideMaster+xml"/>
  <Override PartName="/ppt/slideMasters/slideMaster331.xml" ContentType="application/vnd.openxmlformats-officedocument.presentationml.slideMaster+xml"/>
  <Override PartName="/ppt/slideMasters/slideMaster332.xml" ContentType="application/vnd.openxmlformats-officedocument.presentationml.slideMaster+xml"/>
  <Override PartName="/ppt/slideMasters/slideMaster333.xml" ContentType="application/vnd.openxmlformats-officedocument.presentationml.slideMaster+xml"/>
  <Override PartName="/ppt/slideMasters/slideMaster334.xml" ContentType="application/vnd.openxmlformats-officedocument.presentationml.slideMaster+xml"/>
  <Override PartName="/ppt/slideMasters/slideMaster335.xml" ContentType="application/vnd.openxmlformats-officedocument.presentationml.slideMaster+xml"/>
  <Override PartName="/ppt/slideMasters/slideMaster336.xml" ContentType="application/vnd.openxmlformats-officedocument.presentationml.slideMaster+xml"/>
  <Override PartName="/ppt/slideMasters/slideMaster337.xml" ContentType="application/vnd.openxmlformats-officedocument.presentationml.slideMaster+xml"/>
  <Override PartName="/ppt/slideMasters/slideMaster338.xml" ContentType="application/vnd.openxmlformats-officedocument.presentationml.slideMaster+xml"/>
  <Override PartName="/ppt/slideMasters/slideMaster339.xml" ContentType="application/vnd.openxmlformats-officedocument.presentationml.slideMaster+xml"/>
  <Override PartName="/ppt/slideMasters/slideMaster340.xml" ContentType="application/vnd.openxmlformats-officedocument.presentationml.slideMaster+xml"/>
  <Override PartName="/ppt/slideMasters/slideMaster341.xml" ContentType="application/vnd.openxmlformats-officedocument.presentationml.slideMaster+xml"/>
  <Override PartName="/ppt/slideMasters/slideMaster342.xml" ContentType="application/vnd.openxmlformats-officedocument.presentationml.slideMaster+xml"/>
  <Override PartName="/ppt/slideMasters/slideMaster343.xml" ContentType="application/vnd.openxmlformats-officedocument.presentationml.slideMaster+xml"/>
  <Override PartName="/ppt/slideMasters/slideMaster344.xml" ContentType="application/vnd.openxmlformats-officedocument.presentationml.slideMaster+xml"/>
  <Override PartName="/ppt/slideMasters/slideMaster345.xml" ContentType="application/vnd.openxmlformats-officedocument.presentationml.slideMaster+xml"/>
  <Override PartName="/ppt/slideMasters/slideMaster346.xml" ContentType="application/vnd.openxmlformats-officedocument.presentationml.slideMaster+xml"/>
  <Override PartName="/ppt/slideMasters/slideMaster347.xml" ContentType="application/vnd.openxmlformats-officedocument.presentationml.slideMaster+xml"/>
  <Override PartName="/ppt/slideMasters/slideMaster348.xml" ContentType="application/vnd.openxmlformats-officedocument.presentationml.slideMaster+xml"/>
  <Override PartName="/ppt/slideMasters/slideMaster349.xml" ContentType="application/vnd.openxmlformats-officedocument.presentationml.slideMaster+xml"/>
  <Override PartName="/ppt/slideMasters/slideMaster350.xml" ContentType="application/vnd.openxmlformats-officedocument.presentationml.slideMaster+xml"/>
  <Override PartName="/ppt/slideMasters/slideMaster351.xml" ContentType="application/vnd.openxmlformats-officedocument.presentationml.slideMaster+xml"/>
  <Override PartName="/ppt/slideMasters/slideMaster352.xml" ContentType="application/vnd.openxmlformats-officedocument.presentationml.slideMaster+xml"/>
  <Override PartName="/ppt/slideMasters/slideMaster353.xml" ContentType="application/vnd.openxmlformats-officedocument.presentationml.slideMaster+xml"/>
  <Override PartName="/ppt/slideMasters/slideMaster354.xml" ContentType="application/vnd.openxmlformats-officedocument.presentationml.slideMaster+xml"/>
  <Override PartName="/ppt/slideMasters/slideMaster355.xml" ContentType="application/vnd.openxmlformats-officedocument.presentationml.slideMaster+xml"/>
  <Override PartName="/ppt/slideMasters/slideMaster356.xml" ContentType="application/vnd.openxmlformats-officedocument.presentationml.slideMaster+xml"/>
  <Override PartName="/ppt/slideMasters/slideMaster357.xml" ContentType="application/vnd.openxmlformats-officedocument.presentationml.slideMaster+xml"/>
  <Override PartName="/ppt/slideMasters/slideMaster358.xml" ContentType="application/vnd.openxmlformats-officedocument.presentationml.slideMaster+xml"/>
  <Override PartName="/ppt/slideMasters/slideMaster359.xml" ContentType="application/vnd.openxmlformats-officedocument.presentationml.slideMaster+xml"/>
  <Override PartName="/ppt/slideMasters/slideMaster360.xml" ContentType="application/vnd.openxmlformats-officedocument.presentationml.slideMaster+xml"/>
  <Override PartName="/ppt/slideMasters/slideMaster361.xml" ContentType="application/vnd.openxmlformats-officedocument.presentationml.slideMaster+xml"/>
  <Override PartName="/ppt/slideMasters/slideMaster362.xml" ContentType="application/vnd.openxmlformats-officedocument.presentationml.slideMaster+xml"/>
  <Override PartName="/ppt/slideMasters/slideMaster363.xml" ContentType="application/vnd.openxmlformats-officedocument.presentationml.slideMaster+xml"/>
  <Override PartName="/ppt/slideMasters/slideMaster364.xml" ContentType="application/vnd.openxmlformats-officedocument.presentationml.slideMaster+xml"/>
  <Override PartName="/ppt/slideMasters/slideMaster365.xml" ContentType="application/vnd.openxmlformats-officedocument.presentationml.slideMaster+xml"/>
  <Override PartName="/ppt/slideMasters/slideMaster366.xml" ContentType="application/vnd.openxmlformats-officedocument.presentationml.slideMaster+xml"/>
  <Override PartName="/ppt/slideMasters/slideMaster367.xml" ContentType="application/vnd.openxmlformats-officedocument.presentationml.slideMaster+xml"/>
  <Override PartName="/ppt/slideMasters/slideMaster368.xml" ContentType="application/vnd.openxmlformats-officedocument.presentationml.slideMaster+xml"/>
  <Override PartName="/ppt/slideMasters/slideMaster369.xml" ContentType="application/vnd.openxmlformats-officedocument.presentationml.slideMaster+xml"/>
  <Override PartName="/ppt/slideMasters/slideMaster370.xml" ContentType="application/vnd.openxmlformats-officedocument.presentationml.slideMaster+xml"/>
  <Override PartName="/ppt/slideMasters/slideMaster371.xml" ContentType="application/vnd.openxmlformats-officedocument.presentationml.slideMaster+xml"/>
  <Override PartName="/ppt/slideMasters/slideMaster372.xml" ContentType="application/vnd.openxmlformats-officedocument.presentationml.slideMaster+xml"/>
  <Override PartName="/ppt/slideMasters/slideMaster373.xml" ContentType="application/vnd.openxmlformats-officedocument.presentationml.slideMaster+xml"/>
  <Override PartName="/ppt/slideMasters/slideMaster374.xml" ContentType="application/vnd.openxmlformats-officedocument.presentationml.slideMaster+xml"/>
  <Override PartName="/ppt/slideMasters/slideMaster375.xml" ContentType="application/vnd.openxmlformats-officedocument.presentationml.slideMaster+xml"/>
  <Override PartName="/ppt/slideMasters/slideMaster376.xml" ContentType="application/vnd.openxmlformats-officedocument.presentationml.slideMaster+xml"/>
  <Override PartName="/ppt/slideMasters/slideMaster377.xml" ContentType="application/vnd.openxmlformats-officedocument.presentationml.slideMaster+xml"/>
  <Override PartName="/ppt/slideMasters/slideMaster378.xml" ContentType="application/vnd.openxmlformats-officedocument.presentationml.slideMaster+xml"/>
  <Override PartName="/ppt/slideMasters/slideMaster379.xml" ContentType="application/vnd.openxmlformats-officedocument.presentationml.slideMaster+xml"/>
  <Override PartName="/ppt/slideMasters/slideMaster380.xml" ContentType="application/vnd.openxmlformats-officedocument.presentationml.slideMaster+xml"/>
  <Override PartName="/ppt/slideMasters/slideMaster381.xml" ContentType="application/vnd.openxmlformats-officedocument.presentationml.slideMaster+xml"/>
  <Override PartName="/ppt/slideMasters/slideMaster382.xml" ContentType="application/vnd.openxmlformats-officedocument.presentationml.slideMaster+xml"/>
  <Override PartName="/ppt/slideMasters/slideMaster383.xml" ContentType="application/vnd.openxmlformats-officedocument.presentationml.slideMaster+xml"/>
  <Override PartName="/ppt/slideMasters/slideMaster38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392"/>
    <p:sldId id="257" r:id="rId393"/>
    <p:sldId id="258" r:id="rId394"/>
    <p:sldId id="259" r:id="rId395"/>
    <p:sldId id="260" r:id="rId396"/>
    <p:sldId id="261" r:id="rId397"/>
    <p:sldId id="262" r:id="rId398"/>
    <p:sldId id="263" r:id="rId399"/>
    <p:sldId id="264" r:id="rId400"/>
    <p:sldId id="265" r:id="rId401"/>
    <p:sldId id="266" r:id="rId402"/>
    <p:sldId id="267" r:id="rId403"/>
    <p:sldId id="268" r:id="rId404"/>
    <p:sldId id="269" r:id="rId405"/>
    <p:sldId id="270" r:id="rId406"/>
    <p:sldId id="271" r:id="rId407"/>
    <p:sldId id="272" r:id="rId408"/>
    <p:sldId id="273" r:id="rId409"/>
    <p:sldId id="274" r:id="rId410"/>
    <p:sldId id="275" r:id="rId411"/>
    <p:sldId id="276" r:id="rId412"/>
    <p:sldId id="277" r:id="rId413"/>
    <p:sldId id="278" r:id="rId414"/>
    <p:sldId id="279" r:id="rId415"/>
    <p:sldId id="280" r:id="rId416"/>
    <p:sldId id="281" r:id="rId417"/>
    <p:sldId id="282" r:id="rId418"/>
    <p:sldId id="283" r:id="rId419"/>
    <p:sldId id="284" r:id="rId420"/>
    <p:sldId id="285" r:id="rId421"/>
    <p:sldId id="286" r:id="rId422"/>
    <p:sldId id="287" r:id="rId423"/>
    <p:sldId id="288" r:id="rId424"/>
    <p:sldId id="289" r:id="rId425"/>
    <p:sldId id="290" r:id="rId426"/>
    <p:sldId id="291" r:id="rId427"/>
    <p:sldId id="292" r:id="rId428"/>
    <p:sldId id="293" r:id="rId429"/>
    <p:sldId id="294" r:id="rId430"/>
    <p:sldId id="295" r:id="rId431"/>
    <p:sldId id="296" r:id="rId432"/>
    <p:sldId id="297" r:id="rId433"/>
    <p:sldId id="298" r:id="rId434"/>
    <p:sldId id="299" r:id="rId435"/>
    <p:sldId id="300" r:id="rId436"/>
    <p:sldId id="301" r:id="rId437"/>
    <p:sldId id="302" r:id="rId438"/>
    <p:sldId id="303" r:id="rId439"/>
    <p:sldId id="304" r:id="rId440"/>
    <p:sldId id="305" r:id="rId441"/>
    <p:sldId id="306" r:id="rId442"/>
    <p:sldId id="307" r:id="rId443"/>
    <p:sldId id="308" r:id="rId444"/>
    <p:sldId id="309" r:id="rId445"/>
    <p:sldId id="310" r:id="rId446"/>
    <p:sldId id="311" r:id="rId447"/>
    <p:sldId id="312" r:id="rId448"/>
    <p:sldId id="313" r:id="rId449"/>
    <p:sldId id="314" r:id="rId450"/>
    <p:sldId id="315" r:id="rId451"/>
    <p:sldId id="316" r:id="rId452"/>
    <p:sldId id="317" r:id="rId453"/>
    <p:sldId id="318" r:id="rId454"/>
    <p:sldId id="319" r:id="rId455"/>
    <p:sldId id="320" r:id="rId456"/>
    <p:sldId id="321" r:id="rId457"/>
    <p:sldId id="322" r:id="rId458"/>
    <p:sldId id="323" r:id="rId459"/>
    <p:sldId id="324" r:id="rId460"/>
    <p:sldId id="325" r:id="rId461"/>
    <p:sldId id="326" r:id="rId462"/>
    <p:sldId id="327" r:id="rId463"/>
    <p:sldId id="328" r:id="rId464"/>
    <p:sldId id="329" r:id="rId465"/>
    <p:sldId id="330" r:id="rId466"/>
    <p:sldId id="331" r:id="rId467"/>
    <p:sldId id="332" r:id="rId468"/>
    <p:sldId id="333" r:id="rId469"/>
    <p:sldId id="334" r:id="rId470"/>
    <p:sldId id="335" r:id="rId471"/>
    <p:sldId id="336" r:id="rId472"/>
    <p:sldId id="337" r:id="rId473"/>
    <p:sldId id="338" r:id="rId474"/>
    <p:sldId id="339" r:id="rId475"/>
    <p:sldId id="340" r:id="rId476"/>
  </p:sldIdLst>
  <p:notesMasterIdLst>
    <p:notesMasterId r:id="rId38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86" Type="http://schemas.openxmlformats.org/officeDocument/2006/relationships/notesMaster" Target="notesMasters/notesMaster1.xml"/><Relationship Id="rId387" Type="http://schemas.openxmlformats.org/officeDocument/2006/relationships/presProps" Target="presProps.xml"/><Relationship Id="rId388" Type="http://schemas.openxmlformats.org/officeDocument/2006/relationships/viewProps" Target="viewProps.xml"/><Relationship Id="rId389" Type="http://schemas.openxmlformats.org/officeDocument/2006/relationships/theme" Target="theme/theme1.xml"/><Relationship Id="rId390" Type="http://schemas.openxmlformats.org/officeDocument/2006/relationships/tableStyles" Target="tableStyles.xml"/><Relationship Id="rId392" Type="http://schemas.openxmlformats.org/officeDocument/2006/relationships/slide" Target="slides/slide1.xml"/><Relationship Id="rId393" Type="http://schemas.openxmlformats.org/officeDocument/2006/relationships/slide" Target="slides/slide2.xml"/><Relationship Id="rId394" Type="http://schemas.openxmlformats.org/officeDocument/2006/relationships/slide" Target="slides/slide3.xml"/><Relationship Id="rId395" Type="http://schemas.openxmlformats.org/officeDocument/2006/relationships/slide" Target="slides/slide4.xml"/><Relationship Id="rId396" Type="http://schemas.openxmlformats.org/officeDocument/2006/relationships/slide" Target="slides/slide5.xml"/><Relationship Id="rId397" Type="http://schemas.openxmlformats.org/officeDocument/2006/relationships/slide" Target="slides/slide6.xml"/><Relationship Id="rId398" Type="http://schemas.openxmlformats.org/officeDocument/2006/relationships/slide" Target="slides/slide7.xml"/><Relationship Id="rId399" Type="http://schemas.openxmlformats.org/officeDocument/2006/relationships/slide" Target="slides/slide8.xml"/><Relationship Id="rId400" Type="http://schemas.openxmlformats.org/officeDocument/2006/relationships/slide" Target="slides/slide9.xml"/><Relationship Id="rId401" Type="http://schemas.openxmlformats.org/officeDocument/2006/relationships/slide" Target="slides/slide10.xml"/><Relationship Id="rId402" Type="http://schemas.openxmlformats.org/officeDocument/2006/relationships/slide" Target="slides/slide11.xml"/><Relationship Id="rId403" Type="http://schemas.openxmlformats.org/officeDocument/2006/relationships/slide" Target="slides/slide12.xml"/><Relationship Id="rId404" Type="http://schemas.openxmlformats.org/officeDocument/2006/relationships/slide" Target="slides/slide13.xml"/><Relationship Id="rId405" Type="http://schemas.openxmlformats.org/officeDocument/2006/relationships/slide" Target="slides/slide14.xml"/><Relationship Id="rId406" Type="http://schemas.openxmlformats.org/officeDocument/2006/relationships/slide" Target="slides/slide15.xml"/><Relationship Id="rId407" Type="http://schemas.openxmlformats.org/officeDocument/2006/relationships/slide" Target="slides/slide16.xml"/><Relationship Id="rId408" Type="http://schemas.openxmlformats.org/officeDocument/2006/relationships/slide" Target="slides/slide17.xml"/><Relationship Id="rId409" Type="http://schemas.openxmlformats.org/officeDocument/2006/relationships/slide" Target="slides/slide18.xml"/><Relationship Id="rId410" Type="http://schemas.openxmlformats.org/officeDocument/2006/relationships/slide" Target="slides/slide19.xml"/><Relationship Id="rId411" Type="http://schemas.openxmlformats.org/officeDocument/2006/relationships/slide" Target="slides/slide20.xml"/><Relationship Id="rId412" Type="http://schemas.openxmlformats.org/officeDocument/2006/relationships/slide" Target="slides/slide21.xml"/><Relationship Id="rId413" Type="http://schemas.openxmlformats.org/officeDocument/2006/relationships/slide" Target="slides/slide22.xml"/><Relationship Id="rId414" Type="http://schemas.openxmlformats.org/officeDocument/2006/relationships/slide" Target="slides/slide23.xml"/><Relationship Id="rId415" Type="http://schemas.openxmlformats.org/officeDocument/2006/relationships/slide" Target="slides/slide24.xml"/><Relationship Id="rId416" Type="http://schemas.openxmlformats.org/officeDocument/2006/relationships/slide" Target="slides/slide25.xml"/><Relationship Id="rId417" Type="http://schemas.openxmlformats.org/officeDocument/2006/relationships/slide" Target="slides/slide26.xml"/><Relationship Id="rId418" Type="http://schemas.openxmlformats.org/officeDocument/2006/relationships/slide" Target="slides/slide27.xml"/><Relationship Id="rId419" Type="http://schemas.openxmlformats.org/officeDocument/2006/relationships/slide" Target="slides/slide28.xml"/><Relationship Id="rId420" Type="http://schemas.openxmlformats.org/officeDocument/2006/relationships/slide" Target="slides/slide29.xml"/><Relationship Id="rId421" Type="http://schemas.openxmlformats.org/officeDocument/2006/relationships/slide" Target="slides/slide30.xml"/><Relationship Id="rId422" Type="http://schemas.openxmlformats.org/officeDocument/2006/relationships/slide" Target="slides/slide31.xml"/><Relationship Id="rId423" Type="http://schemas.openxmlformats.org/officeDocument/2006/relationships/slide" Target="slides/slide32.xml"/><Relationship Id="rId424" Type="http://schemas.openxmlformats.org/officeDocument/2006/relationships/slide" Target="slides/slide33.xml"/><Relationship Id="rId425" Type="http://schemas.openxmlformats.org/officeDocument/2006/relationships/slide" Target="slides/slide34.xml"/><Relationship Id="rId426" Type="http://schemas.openxmlformats.org/officeDocument/2006/relationships/slide" Target="slides/slide35.xml"/><Relationship Id="rId427" Type="http://schemas.openxmlformats.org/officeDocument/2006/relationships/slide" Target="slides/slide36.xml"/><Relationship Id="rId428" Type="http://schemas.openxmlformats.org/officeDocument/2006/relationships/slide" Target="slides/slide37.xml"/><Relationship Id="rId429" Type="http://schemas.openxmlformats.org/officeDocument/2006/relationships/slide" Target="slides/slide38.xml"/><Relationship Id="rId430" Type="http://schemas.openxmlformats.org/officeDocument/2006/relationships/slide" Target="slides/slide39.xml"/><Relationship Id="rId431" Type="http://schemas.openxmlformats.org/officeDocument/2006/relationships/slide" Target="slides/slide40.xml"/><Relationship Id="rId432" Type="http://schemas.openxmlformats.org/officeDocument/2006/relationships/slide" Target="slides/slide41.xml"/><Relationship Id="rId433" Type="http://schemas.openxmlformats.org/officeDocument/2006/relationships/slide" Target="slides/slide42.xml"/><Relationship Id="rId434" Type="http://schemas.openxmlformats.org/officeDocument/2006/relationships/slide" Target="slides/slide43.xml"/><Relationship Id="rId435" Type="http://schemas.openxmlformats.org/officeDocument/2006/relationships/slide" Target="slides/slide44.xml"/><Relationship Id="rId436" Type="http://schemas.openxmlformats.org/officeDocument/2006/relationships/slide" Target="slides/slide45.xml"/><Relationship Id="rId437" Type="http://schemas.openxmlformats.org/officeDocument/2006/relationships/slide" Target="slides/slide46.xml"/><Relationship Id="rId438" Type="http://schemas.openxmlformats.org/officeDocument/2006/relationships/slide" Target="slides/slide47.xml"/><Relationship Id="rId439" Type="http://schemas.openxmlformats.org/officeDocument/2006/relationships/slide" Target="slides/slide48.xml"/><Relationship Id="rId440" Type="http://schemas.openxmlformats.org/officeDocument/2006/relationships/slide" Target="slides/slide49.xml"/><Relationship Id="rId441" Type="http://schemas.openxmlformats.org/officeDocument/2006/relationships/slide" Target="slides/slide50.xml"/><Relationship Id="rId442" Type="http://schemas.openxmlformats.org/officeDocument/2006/relationships/slide" Target="slides/slide51.xml"/><Relationship Id="rId443" Type="http://schemas.openxmlformats.org/officeDocument/2006/relationships/slide" Target="slides/slide52.xml"/><Relationship Id="rId444" Type="http://schemas.openxmlformats.org/officeDocument/2006/relationships/slide" Target="slides/slide53.xml"/><Relationship Id="rId445" Type="http://schemas.openxmlformats.org/officeDocument/2006/relationships/slide" Target="slides/slide54.xml"/><Relationship Id="rId446" Type="http://schemas.openxmlformats.org/officeDocument/2006/relationships/slide" Target="slides/slide55.xml"/><Relationship Id="rId447" Type="http://schemas.openxmlformats.org/officeDocument/2006/relationships/slide" Target="slides/slide56.xml"/><Relationship Id="rId448" Type="http://schemas.openxmlformats.org/officeDocument/2006/relationships/slide" Target="slides/slide57.xml"/><Relationship Id="rId449" Type="http://schemas.openxmlformats.org/officeDocument/2006/relationships/slide" Target="slides/slide58.xml"/><Relationship Id="rId450" Type="http://schemas.openxmlformats.org/officeDocument/2006/relationships/slide" Target="slides/slide59.xml"/><Relationship Id="rId451" Type="http://schemas.openxmlformats.org/officeDocument/2006/relationships/slide" Target="slides/slide60.xml"/><Relationship Id="rId452" Type="http://schemas.openxmlformats.org/officeDocument/2006/relationships/slide" Target="slides/slide61.xml"/><Relationship Id="rId453" Type="http://schemas.openxmlformats.org/officeDocument/2006/relationships/slide" Target="slides/slide62.xml"/><Relationship Id="rId454" Type="http://schemas.openxmlformats.org/officeDocument/2006/relationships/slide" Target="slides/slide63.xml"/><Relationship Id="rId455" Type="http://schemas.openxmlformats.org/officeDocument/2006/relationships/slide" Target="slides/slide64.xml"/><Relationship Id="rId456" Type="http://schemas.openxmlformats.org/officeDocument/2006/relationships/slide" Target="slides/slide65.xml"/><Relationship Id="rId457" Type="http://schemas.openxmlformats.org/officeDocument/2006/relationships/slide" Target="slides/slide66.xml"/><Relationship Id="rId458" Type="http://schemas.openxmlformats.org/officeDocument/2006/relationships/slide" Target="slides/slide67.xml"/><Relationship Id="rId459" Type="http://schemas.openxmlformats.org/officeDocument/2006/relationships/slide" Target="slides/slide68.xml"/><Relationship Id="rId460" Type="http://schemas.openxmlformats.org/officeDocument/2006/relationships/slide" Target="slides/slide69.xml"/><Relationship Id="rId461" Type="http://schemas.openxmlformats.org/officeDocument/2006/relationships/slide" Target="slides/slide70.xml"/><Relationship Id="rId462" Type="http://schemas.openxmlformats.org/officeDocument/2006/relationships/slide" Target="slides/slide71.xml"/><Relationship Id="rId463" Type="http://schemas.openxmlformats.org/officeDocument/2006/relationships/slide" Target="slides/slide72.xml"/><Relationship Id="rId464" Type="http://schemas.openxmlformats.org/officeDocument/2006/relationships/slide" Target="slides/slide73.xml"/><Relationship Id="rId465" Type="http://schemas.openxmlformats.org/officeDocument/2006/relationships/slide" Target="slides/slide74.xml"/><Relationship Id="rId466" Type="http://schemas.openxmlformats.org/officeDocument/2006/relationships/slide" Target="slides/slide75.xml"/><Relationship Id="rId467" Type="http://schemas.openxmlformats.org/officeDocument/2006/relationships/slide" Target="slides/slide76.xml"/><Relationship Id="rId468" Type="http://schemas.openxmlformats.org/officeDocument/2006/relationships/slide" Target="slides/slide77.xml"/><Relationship Id="rId469" Type="http://schemas.openxmlformats.org/officeDocument/2006/relationships/slide" Target="slides/slide78.xml"/><Relationship Id="rId470" Type="http://schemas.openxmlformats.org/officeDocument/2006/relationships/slide" Target="slides/slide79.xml"/><Relationship Id="rId471" Type="http://schemas.openxmlformats.org/officeDocument/2006/relationships/slide" Target="slides/slide80.xml"/><Relationship Id="rId472" Type="http://schemas.openxmlformats.org/officeDocument/2006/relationships/slide" Target="slides/slide81.xml"/><Relationship Id="rId473" Type="http://schemas.openxmlformats.org/officeDocument/2006/relationships/slide" Target="slides/slide82.xml"/><Relationship Id="rId474" Type="http://schemas.openxmlformats.org/officeDocument/2006/relationships/slide" Target="slides/slide83.xml"/><Relationship Id="rId475" Type="http://schemas.openxmlformats.org/officeDocument/2006/relationships/slide" Target="slides/slide84.xml"/><Relationship Id="rId476" Type="http://schemas.openxmlformats.org/officeDocument/2006/relationships/slide" Target="slides/slide85.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 Id="rId3" Type="http://schemas.openxmlformats.org/officeDocument/2006/relationships/image" Target="../media/brand_logo.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Surface Chemistry</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25 Previous-Year Questions · 22 with verified answers ·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4 Topics · 25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2"/>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3"/>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4 Topics · 25 PYQs</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Colloids Micelles</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6 Qs   E 3 · M 3 · H 0</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24%</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136062" cy="91440"/>
          </a:xfrm>
          <a:prstGeom prst="roundRect">
            <a:avLst>
              <a:gd name="adj" fmla="val 50000"/>
            </a:avLst>
          </a:prstGeom>
          <a:solidFill>
            <a:srgbClr val="1C8A7C"/>
          </a:solidFill>
          <a:ln w="12700">
            <a:solidFill>
              <a:srgbClr val="1C8A7C"/>
            </a:solidFill>
            <a:prstDash val="solid"/>
          </a:ln>
        </p:spPr>
      </p:sp>
      <p:sp>
        <p:nvSpPr>
          <p:cNvPr id="14" name="Shape 12"/>
          <p:cNvSpPr/>
          <p:nvPr/>
        </p:nvSpPr>
        <p:spPr>
          <a:xfrm>
            <a:off x="4590288" y="768096"/>
            <a:ext cx="4279392" cy="480060"/>
          </a:xfrm>
          <a:prstGeom prst="roundRect">
            <a:avLst>
              <a:gd name="adj" fmla="val 7619"/>
            </a:avLst>
          </a:prstGeom>
          <a:solidFill>
            <a:srgbClr val="F8FAFD"/>
          </a:solidFill>
          <a:ln w="12700">
            <a:solidFill>
              <a:srgbClr val="E3E9F2"/>
            </a:solidFill>
            <a:prstDash val="solid"/>
          </a:ln>
        </p:spPr>
      </p:sp>
      <p:sp>
        <p:nvSpPr>
          <p:cNvPr id="15" name="Shape 13"/>
          <p:cNvSpPr/>
          <p:nvPr/>
        </p:nvSpPr>
        <p:spPr>
          <a:xfrm>
            <a:off x="4663440" y="859536"/>
            <a:ext cx="310896" cy="310896"/>
          </a:xfrm>
          <a:prstGeom prst="roundRect">
            <a:avLst>
              <a:gd name="adj" fmla="val 11765"/>
            </a:avLst>
          </a:prstGeom>
          <a:solidFill>
            <a:srgbClr val="F0EAFA"/>
          </a:solidFill>
          <a:ln w="9525">
            <a:solidFill>
              <a:srgbClr val="6E45B8"/>
            </a:solidFill>
            <a:prstDash val="solid"/>
          </a:ln>
        </p:spPr>
      </p:sp>
      <p:sp>
        <p:nvSpPr>
          <p:cNvPr id="16" name="Text 14"/>
          <p:cNvSpPr/>
          <p:nvPr/>
        </p:nvSpPr>
        <p:spPr>
          <a:xfrm>
            <a:off x="4663440"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2</a:t>
            </a:r>
            <a:endParaRPr lang="en-US" sz="1100" dirty="0"/>
          </a:p>
        </p:txBody>
      </p:sp>
      <p:sp>
        <p:nvSpPr>
          <p:cNvPr id="17" name="Text 15"/>
          <p:cNvSpPr/>
          <p:nvPr/>
        </p:nvSpPr>
        <p:spPr>
          <a:xfrm>
            <a:off x="5047488"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Adsorption Isotherms</a:t>
            </a:r>
            <a:endParaRPr lang="en-US" sz="1000" dirty="0"/>
          </a:p>
        </p:txBody>
      </p:sp>
      <p:sp>
        <p:nvSpPr>
          <p:cNvPr id="18" name="Text 16"/>
          <p:cNvSpPr/>
          <p:nvPr/>
        </p:nvSpPr>
        <p:spPr>
          <a:xfrm>
            <a:off x="5047488"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5 Qs   E 0 · M 5 · H 0</a:t>
            </a:r>
            <a:endParaRPr lang="en-US" sz="850" dirty="0"/>
          </a:p>
        </p:txBody>
      </p:sp>
      <p:sp>
        <p:nvSpPr>
          <p:cNvPr id="19" name="Text 17"/>
          <p:cNvSpPr/>
          <p:nvPr/>
        </p:nvSpPr>
        <p:spPr>
          <a:xfrm>
            <a:off x="8138160"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20%</a:t>
            </a:r>
            <a:endParaRPr lang="en-US" sz="1000" dirty="0"/>
          </a:p>
        </p:txBody>
      </p:sp>
      <p:sp>
        <p:nvSpPr>
          <p:cNvPr id="20" name="Shape 18"/>
          <p:cNvSpPr/>
          <p:nvPr/>
        </p:nvSpPr>
        <p:spPr>
          <a:xfrm>
            <a:off x="8156448" y="1042416"/>
            <a:ext cx="566928" cy="91440"/>
          </a:xfrm>
          <a:prstGeom prst="roundRect">
            <a:avLst>
              <a:gd name="adj" fmla="val 30000"/>
            </a:avLst>
          </a:prstGeom>
          <a:solidFill>
            <a:srgbClr val="E3E9F2"/>
          </a:solidFill>
          <a:ln w="12700">
            <a:solidFill>
              <a:srgbClr val="E3E9F2"/>
            </a:solidFill>
            <a:prstDash val="solid"/>
          </a:ln>
        </p:spPr>
      </p:sp>
      <p:sp>
        <p:nvSpPr>
          <p:cNvPr id="21" name="Shape 19"/>
          <p:cNvSpPr/>
          <p:nvPr/>
        </p:nvSpPr>
        <p:spPr>
          <a:xfrm>
            <a:off x="8156448" y="1042416"/>
            <a:ext cx="113385" cy="91440"/>
          </a:xfrm>
          <a:prstGeom prst="roundRect">
            <a:avLst>
              <a:gd name="adj" fmla="val 30000"/>
            </a:avLst>
          </a:prstGeom>
          <a:solidFill>
            <a:srgbClr val="1C8A7C"/>
          </a:solidFill>
          <a:ln w="12700">
            <a:solidFill>
              <a:srgbClr val="1C8A7C"/>
            </a:solidFill>
            <a:prstDash val="solid"/>
          </a:ln>
        </p:spPr>
      </p:sp>
      <p:sp>
        <p:nvSpPr>
          <p:cNvPr id="22" name="Shape 20"/>
          <p:cNvSpPr/>
          <p:nvPr/>
        </p:nvSpPr>
        <p:spPr>
          <a:xfrm>
            <a:off x="274320" y="1339596"/>
            <a:ext cx="4279392" cy="480060"/>
          </a:xfrm>
          <a:prstGeom prst="roundRect">
            <a:avLst>
              <a:gd name="adj" fmla="val 7619"/>
            </a:avLst>
          </a:prstGeom>
          <a:solidFill>
            <a:srgbClr val="F8FAFD"/>
          </a:solidFill>
          <a:ln w="12700">
            <a:solidFill>
              <a:srgbClr val="E3E9F2"/>
            </a:solidFill>
            <a:prstDash val="solid"/>
          </a:ln>
        </p:spPr>
      </p:sp>
      <p:sp>
        <p:nvSpPr>
          <p:cNvPr id="23" name="Shape 21"/>
          <p:cNvSpPr/>
          <p:nvPr/>
        </p:nvSpPr>
        <p:spPr>
          <a:xfrm>
            <a:off x="347472" y="1431036"/>
            <a:ext cx="310896" cy="310896"/>
          </a:xfrm>
          <a:prstGeom prst="roundRect">
            <a:avLst>
              <a:gd name="adj" fmla="val 11765"/>
            </a:avLst>
          </a:prstGeom>
          <a:solidFill>
            <a:srgbClr val="F0EAFA"/>
          </a:solidFill>
          <a:ln w="9525">
            <a:solidFill>
              <a:srgbClr val="6E45B8"/>
            </a:solidFill>
            <a:prstDash val="solid"/>
          </a:ln>
        </p:spPr>
      </p:sp>
      <p:sp>
        <p:nvSpPr>
          <p:cNvPr id="24" name="Text 22"/>
          <p:cNvSpPr/>
          <p:nvPr/>
        </p:nvSpPr>
        <p:spPr>
          <a:xfrm>
            <a:off x="347472"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3</a:t>
            </a:r>
            <a:endParaRPr lang="en-US" sz="1100" dirty="0"/>
          </a:p>
        </p:txBody>
      </p:sp>
      <p:sp>
        <p:nvSpPr>
          <p:cNvPr id="25" name="Text 23"/>
          <p:cNvSpPr/>
          <p:nvPr/>
        </p:nvSpPr>
        <p:spPr>
          <a:xfrm>
            <a:off x="731520"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Surface Tension</a:t>
            </a:r>
            <a:endParaRPr lang="en-US" sz="1000" dirty="0"/>
          </a:p>
        </p:txBody>
      </p:sp>
      <p:sp>
        <p:nvSpPr>
          <p:cNvPr id="26" name="Text 24"/>
          <p:cNvSpPr/>
          <p:nvPr/>
        </p:nvSpPr>
        <p:spPr>
          <a:xfrm>
            <a:off x="731520"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3 Qs   E 1 · M 2 · H 0</a:t>
            </a:r>
            <a:endParaRPr lang="en-US" sz="850" dirty="0"/>
          </a:p>
        </p:txBody>
      </p:sp>
      <p:sp>
        <p:nvSpPr>
          <p:cNvPr id="27" name="Text 25"/>
          <p:cNvSpPr/>
          <p:nvPr/>
        </p:nvSpPr>
        <p:spPr>
          <a:xfrm>
            <a:off x="3822192"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12%</a:t>
            </a:r>
            <a:endParaRPr lang="en-US" sz="1000" dirty="0"/>
          </a:p>
        </p:txBody>
      </p:sp>
      <p:sp>
        <p:nvSpPr>
          <p:cNvPr id="28" name="Shape 26"/>
          <p:cNvSpPr/>
          <p:nvPr/>
        </p:nvSpPr>
        <p:spPr>
          <a:xfrm>
            <a:off x="3840480" y="1613916"/>
            <a:ext cx="566928" cy="91440"/>
          </a:xfrm>
          <a:prstGeom prst="roundRect">
            <a:avLst>
              <a:gd name="adj" fmla="val 30000"/>
            </a:avLst>
          </a:prstGeom>
          <a:solidFill>
            <a:srgbClr val="E3E9F2"/>
          </a:solidFill>
          <a:ln w="12700">
            <a:solidFill>
              <a:srgbClr val="E3E9F2"/>
            </a:solidFill>
            <a:prstDash val="solid"/>
          </a:ln>
        </p:spPr>
      </p:sp>
      <p:sp>
        <p:nvSpPr>
          <p:cNvPr id="29" name="Shape 27"/>
          <p:cNvSpPr/>
          <p:nvPr/>
        </p:nvSpPr>
        <p:spPr>
          <a:xfrm>
            <a:off x="3840480" y="1613916"/>
            <a:ext cx="68031" cy="91440"/>
          </a:xfrm>
          <a:prstGeom prst="roundRect">
            <a:avLst>
              <a:gd name="adj" fmla="val 30000"/>
            </a:avLst>
          </a:prstGeom>
          <a:solidFill>
            <a:srgbClr val="1C8A7C"/>
          </a:solidFill>
          <a:ln w="12700">
            <a:solidFill>
              <a:srgbClr val="1C8A7C"/>
            </a:solidFill>
            <a:prstDash val="solid"/>
          </a:ln>
        </p:spPr>
      </p:sp>
      <p:sp>
        <p:nvSpPr>
          <p:cNvPr id="30" name="Shape 28"/>
          <p:cNvSpPr/>
          <p:nvPr/>
        </p:nvSpPr>
        <p:spPr>
          <a:xfrm>
            <a:off x="4590288" y="1339596"/>
            <a:ext cx="4279392" cy="480060"/>
          </a:xfrm>
          <a:prstGeom prst="roundRect">
            <a:avLst>
              <a:gd name="adj" fmla="val 7619"/>
            </a:avLst>
          </a:prstGeom>
          <a:solidFill>
            <a:srgbClr val="F8FAFD"/>
          </a:solidFill>
          <a:ln w="12700">
            <a:solidFill>
              <a:srgbClr val="E3E9F2"/>
            </a:solidFill>
            <a:prstDash val="solid"/>
          </a:ln>
        </p:spPr>
      </p:sp>
      <p:sp>
        <p:nvSpPr>
          <p:cNvPr id="31" name="Shape 29"/>
          <p:cNvSpPr/>
          <p:nvPr/>
        </p:nvSpPr>
        <p:spPr>
          <a:xfrm>
            <a:off x="4663440" y="1431036"/>
            <a:ext cx="310896" cy="310896"/>
          </a:xfrm>
          <a:prstGeom prst="roundRect">
            <a:avLst>
              <a:gd name="adj" fmla="val 11765"/>
            </a:avLst>
          </a:prstGeom>
          <a:solidFill>
            <a:srgbClr val="F0EAFA"/>
          </a:solidFill>
          <a:ln w="9525">
            <a:solidFill>
              <a:srgbClr val="6E45B8"/>
            </a:solidFill>
            <a:prstDash val="solid"/>
          </a:ln>
        </p:spPr>
      </p:sp>
      <p:sp>
        <p:nvSpPr>
          <p:cNvPr id="32" name="Text 30"/>
          <p:cNvSpPr/>
          <p:nvPr/>
        </p:nvSpPr>
        <p:spPr>
          <a:xfrm>
            <a:off x="4663440"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4</a:t>
            </a:r>
            <a:endParaRPr lang="en-US" sz="1100" dirty="0"/>
          </a:p>
        </p:txBody>
      </p:sp>
      <p:sp>
        <p:nvSpPr>
          <p:cNvPr id="33" name="Text 31"/>
          <p:cNvSpPr/>
          <p:nvPr/>
        </p:nvSpPr>
        <p:spPr>
          <a:xfrm>
            <a:off x="5047488"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Surface Chemistry – General</a:t>
            </a:r>
            <a:endParaRPr lang="en-US" sz="1000" dirty="0"/>
          </a:p>
        </p:txBody>
      </p:sp>
      <p:sp>
        <p:nvSpPr>
          <p:cNvPr id="34" name="Text 32"/>
          <p:cNvSpPr/>
          <p:nvPr/>
        </p:nvSpPr>
        <p:spPr>
          <a:xfrm>
            <a:off x="5047488"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11 Qs   E 3 · M 7 · H 1</a:t>
            </a:r>
            <a:endParaRPr lang="en-US" sz="850" dirty="0"/>
          </a:p>
        </p:txBody>
      </p:sp>
      <p:sp>
        <p:nvSpPr>
          <p:cNvPr id="35" name="Text 33"/>
          <p:cNvSpPr/>
          <p:nvPr/>
        </p:nvSpPr>
        <p:spPr>
          <a:xfrm>
            <a:off x="8138160"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44%</a:t>
            </a:r>
            <a:endParaRPr lang="en-US" sz="1000" dirty="0"/>
          </a:p>
        </p:txBody>
      </p:sp>
      <p:sp>
        <p:nvSpPr>
          <p:cNvPr id="36" name="Shape 34"/>
          <p:cNvSpPr/>
          <p:nvPr/>
        </p:nvSpPr>
        <p:spPr>
          <a:xfrm>
            <a:off x="8156448" y="1613916"/>
            <a:ext cx="566928" cy="91440"/>
          </a:xfrm>
          <a:prstGeom prst="roundRect">
            <a:avLst>
              <a:gd name="adj" fmla="val 30000"/>
            </a:avLst>
          </a:prstGeom>
          <a:solidFill>
            <a:srgbClr val="E3E9F2"/>
          </a:solidFill>
          <a:ln w="12700">
            <a:solidFill>
              <a:srgbClr val="E3E9F2"/>
            </a:solidFill>
            <a:prstDash val="solid"/>
          </a:ln>
        </p:spPr>
      </p:sp>
      <p:sp>
        <p:nvSpPr>
          <p:cNvPr id="37" name="Shape 35"/>
          <p:cNvSpPr/>
          <p:nvPr/>
        </p:nvSpPr>
        <p:spPr>
          <a:xfrm>
            <a:off x="8156448" y="1613916"/>
            <a:ext cx="249448" cy="91440"/>
          </a:xfrm>
          <a:prstGeom prst="roundRect">
            <a:avLst>
              <a:gd name="adj" fmla="val 30000"/>
            </a:avLst>
          </a:prstGeom>
          <a:solidFill>
            <a:srgbClr val="1C8A7C"/>
          </a:solidFill>
          <a:ln w="12700">
            <a:solidFill>
              <a:srgbClr val="1C8A7C"/>
            </a:solidFill>
            <a:prstDash val="solid"/>
          </a:ln>
        </p:spPr>
      </p:sp>
      <p:sp>
        <p:nvSpPr>
          <p:cNvPr id="102" name="Text 100"/>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103" name="Shape 101"/>
          <p:cNvSpPr/>
          <p:nvPr/>
        </p:nvSpPr>
        <p:spPr>
          <a:xfrm>
            <a:off x="274320" y="4992624"/>
            <a:ext cx="8595360" cy="0"/>
          </a:xfrm>
          <a:prstGeom prst="line">
            <a:avLst/>
          </a:prstGeom>
          <a:noFill/>
          <a:ln w="12700">
            <a:solidFill>
              <a:srgbClr val="E3E9F2"/>
            </a:solidFill>
            <a:prstDash val="solid"/>
          </a:ln>
        </p:spPr>
      </p:sp>
      <p:sp>
        <p:nvSpPr>
          <p:cNvPr id="104"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Colloids Micelles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6 questions   ·   Easy 3  |  Medium 3  |  Hard 0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Dispersion of a solid in a liquid, a liquid in a gas and a liquid in a liquid are respectively known as (a) Aerosol, emulsion, sol (c) Emulsion, sol, aerosol (b) Sol, Aerosol, emulsion (d) Aerosol, sol, emulsion</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Colloids Micelles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'Opposite charge, higher valence, faster coagulation'.</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(B)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aggregation of surfactant molecules is known as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micelles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clusters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gel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colloid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Colloids Micelles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'Opposite charge, higher valence, faster coagulation'.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micelles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Colloids (1–1000 nm) are stabilised by surface charge (zeta potential, electrical double layer); coagulation follows the Hardy–Schulze rule; surfactants form micelles above the CMC and Krafft temperature; Tyndall effect, Brownian motion, electrophoresis.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aggregation of surfactant molecules is defined as micelles.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micelles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negative sol the cation with the highest charge coagulates best.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micelles form at any concentration — only above CMC and above the Krafft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Gold number: lower = better protective colloid.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'Opposite charge, higher valence, faster coagulation'.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clusters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The aggregation of surfactant molecules is defined as micelles.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gel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Thinking micelles form at any concentration — only above CMC and above the Krafft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colloid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Gold number: lower = better protective colloid.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aggregation of surfactant molecules is known as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micelles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clusters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gel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colloid Statements Reasons (A) thermodynamically unstable (C) interfacial surface tension (B) kinetically stable (D) electrical double layer</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Colloids Micelles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'Opposite charge, higher valence, faster coagulation'.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micelles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Colloids (1–1000 nm) are stabilised by surface charge (zeta potential, electrical double layer); coagulation follows the Hardy–Schulze rule; surfactants form micelles above the CMC and Krafft temperature; Tyndall effect, Brownian motion, electrophoresis.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Above the CMC surfactant molecules self-assemble into micelles (hydrophobic tails inward, polar heads outward).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micelles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negative sol the cation with the highest charge coagulates best.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micelles form at any concentration — only above CMC and above the Krafft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Gold number: lower = better protective colloid.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'Opposite charge, higher valence, faster coagulation'.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clusters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Above the CMC surfactant molecules self-assemble into micelles (hydrophobic tails inward, polar heads outward).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gel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Thinking micelles form at any concentration — only above CMC and above the Krafft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colloid Statements Reasons (A) thermodynamically unstable (C) interfacial surface tension (B) kinetically stable (D) electrical double layer</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Gold number: lower = better protective colloid.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When river water containing colloidal clay flows into the sea, the major cause of silting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accumulation of sand at the bottom</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flocculation and coagulation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decreased salinity of sea water</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micellization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Colloids Micelles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'Opposite charge, higher valence, faster coagulation'.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flocculation and coagulation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Colloids (1–1000 nm) are stabilised by surface charge (zeta potential, electrical double layer); coagulation follows the Hardy–Schulze rule; surfactants form micelles above the CMC and Krafft temperature; Tyndall effect, Brownian motion, electrophoresis.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Sea water's electrolytes neutralise the charge on colloidal clay (Hardy–Schulze), causing flocculation/coagulation and deposition as silt at the river mouth (delta formation).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flocculation and coagulation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negative sol the cation with the highest charge coagulates best.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micelles form at any concentration — only above CMC and above the Krafft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Gold number: lower = better protective colloid.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'Opposite charge, higher valence, faster coagulation'.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accumulation of sand at the bottom</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Sea water's electrolytes neutralise the charge on colloidal clay (Hardy–Schulze), causing flocculation/coagulation and deposition as silt at the river mouth (delta formation).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decreased salinity of sea water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Thinking micelles form at any concentration — only above CMC and above the Krafft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micellization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Gold number: lower = better protective colloid.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An intense purple colour (Plasmon band) is exhibited by a colloid consisting of spherical</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silver particles of 10 mm diameter</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silicon particles of 5 mm diameter</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gold particles of 5 nm diameter</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iron particles of 3 mm diameter</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Colloids Micelles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'Opposite charge, higher valence, faster coagulation'.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gold particles of 5 nm diameter</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Colloids (1–1000 nm) are stabilised by surface charge (zeta potential, electrical double layer); coagulation follows the Hardy–Schulze rule; surfactants form micelles above the CMC and Krafft temperature; Tyndall effect, Brownian motion, electrophoresis.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Nanoscale gold (≈ 5–20 nm) shows a surface-plasmon absorption near 520 nm, giving ruby-red to purple colloids; millimetre-size particles show no plasmon band.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gold particles of 5 nm diameter</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negative sol the cation with the highest charge coagulates best.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micelles form at any concentration — only above CMC and above the Krafft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Gold number: lower = better protective colloid.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'Opposite charge, higher valence, faster coagulation'.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silver particles of 10 mm diameter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Nanoscale gold (≈ 5–20 nm) shows a surface-plasmon absorption near 520 nm, giving ruby-red to purple colloids; millimetre-size particles show no plasmon band.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silicon particles of 5 mm diameter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Thinking micelles form at any concentration — only above CMC and above the Krafft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iron particles of 3 mm diameter</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Gold number: lower = better protective colloid.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Above the critical micelle concentration (CMC), the option which correctly describes the variation of molar conductivity with increase in concentration of sodium dodecylsulphate in aqueous solution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molar conductivity increases sharply, but the solution does not remain colloidal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molar conductivity decreases sharply, but the solution remains colloidal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molar conductivity decreases sharply and dissociation into monomers also occurs sharply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molar conductivity increases sharply with large loss of entropy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Colloids Micelles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'Opposite charge, higher valence, faster coagulation'.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molar conductivity decreases sharply, but the solution remains colloidal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Colloids (1–1000 nm) are stabilised by surface charge (zeta potential, electrical double layer); coagulation follows the Hardy–Schulze rule; surfactants form micelles above the CMC and Krafft temperature; Tyndall effect, Brownian motion, electrophoresis.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Above the CMC added surfactant goes into micelles, which carry counter-ions and move slowly; molar conductivity falls sharply while the solution stays colloidal (association colloid).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molar conductivity decreases sharply, but the solution remains colloidal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 a negative sol the cation with the highest charge coagulates best.</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micelles form at any concentration — only above CMC and above the Krafft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Gold number: lower = better protective colloid.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'Opposite charge, higher valence, faster coagulation'.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Colloids Micelles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molar conductivity increases sharply, but the solution does not remain colloidal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Above the CMC added surfactant goes into micelles, which carry counter-ions and move slowly; molar conductivity falls sharply while the solution stays colloidal (association colloid).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molar conductivity decreases sharply and dissociation into monomers also occurs sharply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Thinking micelles form at any concentration — only above CMC and above the Krafft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molar conductivity increases sharply with large loss of entropy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Gold number: lower = better protective colloid.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Colloids Micelles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6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Colloids (1–1000 nm) are stabilised by surface charge (zeta potential, electrical double layer); coagulation follows the Hardy–Schulze rule; surfactants form micelles above the CMC and Krafft temperature; Tyndall effect, Brownian motion, electrophoresis.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Hardy–Schulze: coagulating power ∝ z⁶ (Al³⁺ ≫ Mg²⁺ ≫ Na⁺)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CMC lowers with longer hydrophobic tail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Zeta potential ≈ 0 at the isoelectric point</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Hardy–Schulze rule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Lyophilic vs lyophobic sols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CMC dependence on chain length and 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Emulsion types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Thinking micelles form at any concentration — only above CMC and above the Krafft point.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Gold number: lower = better protective colloid.</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   Q2   Q3   Q4   Q5   Q6</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Colloids Micelles.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2</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Adsorption Isotherms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5 questions   ·   Easy 0  |  Medium 5  |  Hard 0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Adsorption Isotherms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adsorption of a gas is described by the Langmuir isotherm with the equilibrium constant K = 0.9 kPa⁻¹ at 25Â°C. The pressure (in kPa) at which the fractional surface coverage is 0.95,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1/11.1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21.1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42.2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Adsorption Isotherms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'Kp over 1 plus Kp'.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Adsorption Isotherms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21.1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Langmuir (monolayer, θ = Kp/(1+Kp)), Freundlich (empirical, x/m = kp^(1/n)), BET (multilayer with p₀), Temkin; adsorption is exothermic so it falls as T rises; isotherm type (I–V) indicates pore structure.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θ = Kp/(1 + Kp) → p = θ/(K(1 − θ)) = 0.95/(0.9 × 0.05) = 21.1 kPa.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21.1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at low pressure is first order in p, at high pressure zero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total pressure instead of p/p₀ in BET.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Freundlich 1/n between 0 and 1; n &gt; 1 means favourable adsorption.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'Kp over 1 plus Kp'.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Adsorption Isotherms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1/11.1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θ = Kp/(1 + Kp) → p = θ/(K(1 − θ)) = 0.95/(0.9 × 0.05) = 21.1 kPa.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11.1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total pressure instead of p/p₀ in BET.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42.2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Freundlich 1/n between 0 and 1; n &gt; 1 means favourable adsorption.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Adsorption Isotherms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the non dissociative Langmuir type adsorption of a gas on a solid surface at a particular temperature, the fraction of surface coverage is 0.6 at 30 bar. The Langmuir isotherm constant (in bar⁻¹ units) at this temperature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0.05</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0.20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Adsorption Isotherms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'Kp over 1 plus Kp'.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Adsorption Isotherms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0.05</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Langmuir (monolayer, θ = Kp/(1+Kp)), Freundlich (empirical, x/m = kp^(1/n)), BET (multilayer with p₀), Temkin; adsorption is exothermic so it falls as T rises; isotherm type (I–V) indicates pore structure.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 = θ/[(1 − θ)p] = 0.6/(0.4 × 30) = 0.05 bar⁻¹.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0.05</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at low pressure is first order in p, at high pressure zero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total pressure instead of p/p₀ in BET.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Freundlich 1/n between 0 and 1; n &gt; 1 means favourable adsorption.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'Kp over 1 plus Kp'.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Adsorption Isotherms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0.20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K = θ/[(1 − θ)p] = 0.6/(0.4 × 30) = 0.05 bar⁻¹.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total pressure instead of p/p₀ in BET.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Freundlich 1/n between 0 and 1; n &gt; 1 means favourable adsorption.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Adsorption Isotherms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In a Langmuir-type adsorption, a solid adsorbs 0.25 mg of a gas when the pressure of the gas is 50 bar and 0.2 mg of the gas at 20 bar pressure. The percentage of surface coverage at 50 bar is close to:</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75</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38</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57</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Adsorption Isotherms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'Kp over 1 plus Kp'.</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Adsorption Isotherms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83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Langmuir (monolayer, θ = Kp/(1+Kp)), Freundlich (empirical, x/m = kp^(1/n)), BET (multilayer with p₀), Temkin; adsorption is exothermic so it falls as T rises; isotherm type (I–V) indicates pore structure.</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 = m_∞Kp/(1 + Kp): 0.25(1 + 50K) = 50Km_∞ and 0.20(1 + 20K) = 20Km_∞. Dividing: 0.005(1 + 50K) = 0.01(1 + 20K) → K = 0.1 bar⁻¹. θ(50 bar) = 5/(1 + 5) = 0.83 → 83 %.</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83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at low pressure is first order in p, at high pressure zero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total pressure instead of p/p₀ in BET.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Freundlich 1/n between 0 and 1; n &gt; 1 means favourable adsorption.</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'Kp over 1 plus Kp'.</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Adsorption Isotherms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75</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m = m_∞Kp/(1 + Kp): 0.25(1 + 50K) = 50Km_∞ and 0.20(1 + 20K) = 20Km_∞. Dividing: 0.005(1 + 50K) = 0.01(1 + 20K) → K = 0.1 bar⁻¹. θ(50 bar) = 5/(1 + 5) = 0.83 → 83 %.</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38</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total pressure instead of p/p₀ in BET.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57</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Freundlich 1/n between 0 and 1; n &gt; 1 means favourable adsorption.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Adsorption Isotherms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At 273 K and 10 bar, the langmuir adsorption of a gas on a solid surface gave the fraction of surface coverage as 0.01. The Langmuir adsorption isotherm constant is ________ bar⁻¹.</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Adsorption Isotherms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K = θ/[(1 − θ)p] = 0.01/(0.99 × 10) = 1.01×10⁻³ bar⁻¹.</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1.01 × 10⁻³ bar⁻¹</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Adsorption Isotherms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For low partial pressure of ozone (O₃), the adsorption of ozone on graphite surface is the fully dissociative in nature and follows Langmuir isotherm. Under these conditions, if the dependence of the surface coverage of graphite (θ) on partial pressure of ozone (P_O₃) is given by θ ∝ (P_O₃)^x, the value of x is ____ (Upto two decimal places)</a:t>
            </a:r>
            <a:endParaRPr lang="en-US" sz="850" dirty="0"/>
          </a:p>
          <a:p>
            <a:pPr algn="l" indent="0" marL="0">
              <a:buNone/>
            </a:pPr>
            <a:r>
              <a:rPr lang="en-US" sz="850" b="1" dirty="0">
                <a:solidFill>
                  <a:srgbClr val="1B2A41"/>
                </a:solidFill>
                <a:latin typeface="Georgia" pitchFamily="34" charset="0"/>
                <a:ea typeface="Georgia" pitchFamily="34" charset="-122"/>
                <a:cs typeface="Georgia" pitchFamily="34" charset="-120"/>
              </a:rPr>
              <a:t>(Numerical answer type — write the value.)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Adsorption Isotherms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Dissociative Langmuir: θ = (Kp)^½/(1 + (Kp)^½); at low pressure θ ≈ (Kp)^½ ∝ p^0.5 → x = 0.50.</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0.50</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Adsorption Isotherms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5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Langmuir (monolayer, θ = Kp/(1+Kp)), Freundlich (empirical, x/m = kp^(1/n)), BET (multilayer with p₀), Temkin; adsorption is exothermic so it falls as T rises; isotherm type (I–V) indicates pore structure.</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θ = Kp/(1+Kp) → p/V = 1/(KV_m) + p/V_m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log(x/m) = log k + (1/n) log 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BET surface area = V_m N_A σ/V_mol</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Linear forms and what slope/intercept give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Limiting cases of Langmuir (low p: θ ∝ p; high p: θ → 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BET surface area calculation</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Using the total pressure instead of p/p₀ in BET.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Freundlich 1/n between 0 and 1; n &gt; 1 means favourable adsorption.</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Q7   Q8   Q9   Q10   Q11</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Adsorption Isotherms.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3</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Surface Tension</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3 questions   ·   Easy 1  |  Medium 2  |  Hard 0   ·   PYQ frequency: Rare</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Tension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liquid of density 1.1 g cm⁻³ climbs to a height of 5.0 cm when a capillary with internal radius of 0.2 mm is dipped into it. The surface tension (in N m⁻¹) of the liquid is closest to</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0.05</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0.108</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0.018</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0.005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Surface Tension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'Drop 2, Bubble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Tension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0.05</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Surface tension γ = work per unit area; Young–Laplace Δp = 2γ/r; Kelvin equation raises vapour pressure of small drops; Gibbs adsorption links γ change to surface excess; capillary rise h = 2γcosθ/ρgr.</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Capillary rise γ = hρgr/2 (cos θ = 1) = 0.050 × 1100 × 9.8 × 2×10⁻⁴/2 = 0.054 N m⁻¹ ≈ 0.05.</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0.05</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bubble has two surfaces → 4γ/r.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cosθ for non-wetting liquids (mercury depresses).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γ decreases with temperature and vanishes at the critical point.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'Drop 2, Bubble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Tension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0.108</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Capillary rise γ = hρgr/2 (cos θ = 1) = 0.050 × 1100 × 9.8 × 2×10⁻⁴/2 = 0.054 N m⁻¹ ≈ 0.05.</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0.018</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cosθ for non-wetting liquids (mercury depresses).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0.005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γ decreases with temperature and vanishes at the critical point.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Tension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surface tension of dilute soap solution is lower than that of pure water because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soap molecules accumulate more at the surface than in the bulk solution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soap molecules accumulate more in the bulk than on the surface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soap molecules aggregate uniformly in the bulk and the surface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soap molecules form micellar structures at low concentration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Surface Tension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'Drop 2, Bubble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Tension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soap molecules accumulate more at the surface than in the bulk solution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Surface tension γ = work per unit area; Young–Laplace Δp = 2γ/r; Kelvin equation raises vapour pressure of small drops; Gibbs adsorption links γ change to surface excess; capillary rise h = 2γcosθ/ρgr.</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Gibbs adsorption: a solute that lowers γ has positive surface excess (Γ = −(c/RT)dγ/dc &gt; 0) — soap concentrates at the surface, not the bulk.</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soap molecules accumulate more at the surface than in the bulk solution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bubble has two surfaces → 4γ/r.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cosθ for non-wetting liquids (mercury depresses).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γ decreases with temperature and vanishes at the critical point.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'Drop 2, Bubble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Tension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soap molecules accumulate more in the bulk than on the surface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Gibbs adsorption: a solute that lowers γ has positive surface excess (Γ = −(c/RT)dγ/dc &gt; 0) — soap concentrates at the surface, not the bulk.</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soap molecules aggregate uniformly in the bulk and the surface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cosθ for non-wetting liquids (mercury depresses).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soap molecules form micellar structures at low concentration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γ decreases with temperature and vanishes at the critical point.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Tension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Liquid A has half the surface tension and twice the density of liquid B at 30Â°C. The contact angles of A and B are the same. If A rises 10 cm in a capillary, then the rise (in cm) of liquid B in the same capillary at the same temperature will be equal to</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Surface Tension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'Drop 2, Bubble 4'.</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Tension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40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Surface tension γ = work per unit area; Young–Laplace Δp = 2γ/r; Kelvin equation raises vapour pressure of small drops; Gibbs adsorption links γ change to surface excess; capillary rise h = 2γcosθ/ρgr.</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 = 2γcosθ/(ρgr) ∝ γ/ρ. B has 2γ_A and ρ_A/2 → h_B = 4 h_A = 40 cm.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40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bubble has two surfaces → 4γ/r.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cosθ for non-wetting liquids (mercury depresses).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γ decreases with temperature and vanishes at the critical point.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'Drop 2, Bubble 4'.</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Tension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h = 2γcosθ/(ρgr) ∝ γ/ρ. B has 2γ_A and ρ_A/2 → h_B = 4 h_A = 40 cm.</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cosθ for non-wetting liquids (mercury depresses).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γ decreases with temperature and vanishes at the critical point.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Surface Tension</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3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Surface tension γ = work per unit area; Young–Laplace Δp = 2γ/r; Kelvin equation raises vapour pressure of small drops; Gibbs adsorption links γ change to surface excess; capillary rise h = 2γcosθ/ρgr.</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Δp = 2γ/r (drop), 4γ/r (bubble)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 = 2γ cosθ/(ρ g 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ln(p/p₀) = 2γV_m/(rRT)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Γ = −(c/RT)(dγ/dc)</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Capillary rise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Kelvin equation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Surfactants lower γ (Γ &gt; 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Contact angle and wetting</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Forgetting cosθ for non-wetting liquids (mercury depresses).</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γ decreases with temperature and vanishes at the critical point.</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Q12   Q13   Q14</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2 question(s) next session on Surface Tension.</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4</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Surface Chemistry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11 questions   ·   Easy 3  |  Medium 7  |  Hard 1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Stability of lyophobic dispersions is determined by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inter-particle electric double layer repulsion and intra-particle van der Waals attraction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inter-particle electric double layer attraction and intra-particle van der Waals repulsion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inter-particle excluded volume repulsion and intra-particle van der Waals attraction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inter-particle excluded volume attraction and intra-particle van der Waals repulsion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Surface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'Langmuir = monolayer, BET = multilayer'.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inter-particle electric double layer repulsion and intra-particle van der Waals attraction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Adsorption (physisorption vs chemisorption), Langmuir and Freundlich isotherms, BET for multilayers, surface tension and Gibbs adsorption, colloids, micelles (CMC), heterogeneous catalysis.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DLVO: kinetic stability of lyophobic sols comes from the balance between electric double-layer repulsion and van der Waals attraction between particles.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inter-particle electric double layer repulsion and intra-particle van der Waals attraction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linear plot: p/V vs p — slope 1/V_m, intercept 1/(KV_m).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Langmuir to multilayer adsorption; confusing Γ sign for surfactants (positive adsorption lowers γ).</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Chemisorption: ΔH ≈ −40 to −400 kJ mol⁻¹, monolayer, specific; physisorption: ≈ −20 kJ mol⁻¹, multilayer.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 monolayer, BET = multilayer'.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inter-particle electric double layer attraction and intra-particle van der Waals repulsion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DLVO: kinetic stability of lyophobic sols comes from the balance between electric double-layer repulsion and van der Waals attraction between particles.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inter-particle excluded volume repulsion and intra-particle van der Waals attraction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Langmuir to multilayer adsorption; confusing Γ sign for surfactants (positive adsorption lowers γ).</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inter-particle excluded volume attraction and intra-particle van der Waals repulsion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Chemisorption: ΔH ≈ −40 to −400 kJ mol⁻¹, monolayer, specific; physisorption: ≈ −20 kJ mol⁻¹, multilayer.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When 1 × 10⁻⁵ g of a fatty acid (M=602.3 g/mol) was placed on water as a surface film, a monomolecular layer of area 100 cm² was formed on compression. The cross-sectional area (in mathrmmathringA²) of the acid molecule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Surface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'Langmuir = monolayer, BET = multilayer'.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100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Adsorption (physisorption vs chemisorption), Langmuir and Freundlich isotherms, BET for multilayers, surface tension and Gibbs adsorption, colloids, micelles (CMC), heterogeneous catalysis.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Molecules = (10⁻⁵/602.3) × 6.022×10 = 1.0×10⁶; area per molecule = 100 cm (10⁸ )/10⁶ = 100 .</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100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linear plot: p/V vs p — slope 1/V_m, intercept 1/(KV_m).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Langmuir to multilayer adsorption; confusing Γ sign for surfactants (positive adsorption lowers γ).</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Chemisorption: ΔH ≈ −40 to −400 kJ mol⁻¹, monolayer, specific; physisorption: ≈ −20 kJ mol⁻¹, multilayer.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 monolayer, BET = multilayer'.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Molecules = (10⁻⁵/602.3) × 6.022×10 = 1.0×10⁶; area per molecule = 100 cm (10⁸ )/10⁶ = 100 .</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150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Langmuir to multilayer adsorption; confusing Γ sign for surfactants (positive adsorption lowers γ).</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Chemisorption: ΔH ≈ −40 to −400 kJ mol⁻¹, monolayer, specific; physisorption: ≈ −20 kJ mol⁻¹, multilayer.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volume of a gas adsorbed on a solid surface is 10.0 mL, 11.0 mL, 11.2 mL, 14.5 mL and 22.5 mL at 1.0, 2.0, 3.0, 4.0 and 5.0 atm. pressure, respectively. These data are best represented by</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Gibbs's isotherm</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Langmuir isotherm</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Freundlich isotherm</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BET isotherm</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Surface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'Langmuir = monolayer, BET = multilayer'.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BET isotherm</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Adsorption (physisorption vs chemisorption), Langmuir and Freundlich isotherms, BET for multilayers, surface tension and Gibbs adsorption, colloids, micelles (CMC), heterogeneous catalysis.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CSIR JUNE 2016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BET isotherm</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linear plot: p/V vs p — slope 1/V_m, intercept 1/(KV_m).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Langmuir to multilayer adsorption; confusing Γ sign for surfactants (positive adsorption lowers γ).</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Chemisorption: ΔH ≈ −40 to −400 kJ mol⁻¹, monolayer, specific; physisorption: ≈ −20 kJ mol⁻¹, multilayer.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 monolayer, BET = multilayer'.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Gibbs's isotherm</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CSIR JUNE 2016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Langmuir isotherm</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Langmuir to multilayer adsorption; confusing Γ sign for surfactants (positive adsorption lowers γ).</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Freundlich isotherm</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Chemisorption: ΔH ≈ −40 to −400 kJ mol⁻¹, monolayer, specific; physisorption: ≈ −20 kJ mol⁻¹, multilayer.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order of a surface catalyzed unimolecular reaction, at very low and very high pressures of the reactant, would be, respectively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0, 1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Surface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'Langmuir = monolayer, BET = multilayer'.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 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Adsorption (physisorption vs chemisorption), Langmuir and Freundlich isotherms, BET for multilayers, surface tension and Gibbs adsorption, colloids, micelles (CMC), heterogeneous catalysis.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Rate = kθ = kKp/(1 + Kp): at low p, θ ≈ Kp → first order; at high p, θ → 1 → zero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 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linear plot: p/V vs p — slope 1/V_m, intercept 1/(KV_m).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Langmuir to multilayer adsorption; confusing Γ sign for surfactants (positive adsorption lowers γ).</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Chemisorption: ΔH ≈ −40 to −400 kJ mol⁻¹, monolayer, specific; physisorption: ≈ −20 kJ mol⁻¹, multilayer.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 monolayer, BET = multilayer'.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Rate = kθ = kKp/(1 + Kp): at low p, θ ≈ Kp → first order; at high p, θ → 1 → zero order.</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Langmuir to multilayer adsorption; confusing Γ sign for surfactants (positive adsorption lowers γ).</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Chemisorption: ΔH ≈ −40 to −400 kJ mol⁻¹, monolayer, specific; physisorption: ≈ −20 kJ mol⁻¹, multilayer.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statement about chemisorption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Chemisorption results in multi molecular layer adsorption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Chemisorption is reversible in nature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Chemisorption has lower specificity than physisorption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Chemisorption occurs due to formation of chemical bonds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Surface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'Langmuir = monolayer, BET = multilayer'.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Chemisorption occurs due to formation of chemical bonds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Adsorption (physisorption vs chemisorption), Langmuir and Freundlich isotherms, BET for multilayers, surface tension and Gibbs adsorption, colloids, micelles (CMC), heterogeneous catalysis.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Chemisorption involves chemical bond formation: monolayer, highly specific, usually irreversible, with large enthalpy (40–400 kJ mol⁻¹).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Chemisorption occurs due to formation of chemical bonds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linear plot: p/V vs p — slope 1/V_m, intercept 1/(KV_m).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Langmuir to multilayer adsorption; confusing Γ sign for surfactants (positive adsorption lowers γ).</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Chemisorption: ΔH ≈ −40 to −400 kJ mol⁻¹, monolayer, specific; physisorption: ≈ −20 kJ mol⁻¹, multilayer.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 monolayer, BET = multilayer'.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Chemisorption results in multi molecular layer adsorption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Chemisorption involves chemical bond formation: monolayer, highly specific, usually irreversible, with large enthalpy (40–400 kJ mol⁻¹).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Chemisorption is reversible in nature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Langmuir to multilayer adsorption; confusing Γ sign for surfactants (positive adsorption lowers γ).</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Chemisorption has lower specificity than physisorption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Chemisorption: ΔH ≈ −40 to −400 kJ mol⁻¹, monolayer, specific; physisorption: ≈ −20 kJ mol⁻¹, multilayer.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 dilute silver nitrate solution is added to a slight excess iodide solution. A solution of AgI is formed whose surface adsorbs.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NO₃⁻</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Na⁺</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Ag⁺</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Surface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'Langmuir = monolayer, BET = multilayer'.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Adsorption (physisorption vs chemisorption), Langmuir and Freundlich isotherms, BET for multilayers, surface tension and Gibbs adsorption, colloids, micelles (CMC), heterogeneous catalysis.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Paneth–Fajans–Hahn rule: the lattice preferentially adsorbs its own ion present in excess — I⁻ here, giving a negatively charged AgI sol.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linear plot: p/V vs p — slope 1/V_m, intercept 1/(KV_m).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Langmuir to multilayer adsorption; confusing Γ sign for surfactants (positive adsorption lowers γ).</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Chemisorption: ΔH ≈ −40 to −400 kJ mol⁻¹, monolayer, specific; physisorption: ≈ −20 kJ mol⁻¹, multilayer.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 monolayer, BET = multilayer'.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NO₃⁻</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Paneth–Fajans–Hahn rule: the lattice preferentially adsorbs its own ion present in excess — I⁻ here, giving a negatively charged AgI sol.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Langmuir to multilayer adsorption; confusing Γ sign for surfactants (positive adsorption lowers γ).</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Ag⁺</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Chemisorption: ΔH ≈ −40 to −400 kJ mol⁻¹, monolayer, specific; physisorption: ≈ −20 kJ mol⁻¹, multilayer.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reaction on a surface At low pressure of H, the rate is proportional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H₂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H₂ ¹ / 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/[H₂]¹ / 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Surface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'Langmuir = monolayer, BET = multilayer'.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H₂ ¹ /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Adsorption (physisorption vs chemisorption), Langmuir and Freundlich isotherms, BET for multilayers, surface tension and Gibbs adsorption, colloids, micelles (CMC), heterogeneous catalysis.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H₂ adsorbs dissociatively, θ ≈ (Kp)^½ at low pressure, so the rate ∝ p(H₂)^½.</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H₂ ¹ /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linear plot: p/V vs p — slope 1/V_m, intercept 1/(KV_m).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Langmuir to multilayer adsorption; confusing Γ sign for surfactants (positive adsorption lowers γ).</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Chemisorption: ΔH ≈ −40 to −400 kJ mol⁻¹, monolayer, specific; physisorption: ≈ −20 kJ mol⁻¹, multilayer.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 monolayer, BET = multilayer'.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H₂ adsorbs dissociatively, θ ≈ (Kp)^½ at low pressure, so the rate ∝ p(H₂)^½.</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H₂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Langmuir to multilayer adsorption; confusing Γ sign for surfactants (positive adsorption lowers γ).</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/[H₂]¹ /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Chemisorption: ΔH ≈ −40 to −400 kJ mol⁻¹, monolayer, specific; physisorption: ≈ −20 kJ mol⁻¹, multilayer.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Freundlich isotherm, a linear relationship is obtained in the plot of (θ = surface coverage and p = partial pressure of the gas)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θ vs p</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ln(θ) vs ln(p)</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ln(θ) vs p</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θ vs ln(p)</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Surface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'Langmuir = monolayer, BET = multilayer'.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ln(θ) vs ln(p)</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Adsorption (physisorption vs chemisorption), Langmuir and Freundlich isotherms, BET for multilayers, surface tension and Gibbs adsorption, colloids, micelles (CMC), heterogeneous catalysis.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Freundlich θ = kp^(1/n) → ln θ = ln k + (1/n) ln p: linear in ln θ vs ln 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ln(θ) vs ln(p)</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linear plot: p/V vs p — slope 1/V_m, intercept 1/(KV_m).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Langmuir to multilayer adsorption; confusing Γ sign for surfactants (positive adsorption lowers γ).</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Chemisorption: ΔH ≈ −40 to −400 kJ mol⁻¹, monolayer, specific; physisorption: ≈ −20 kJ mol⁻¹, multilayer.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 monolayer, BET = multilayer'.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θ vs p</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Freundlich θ = kp^(1/n) → ln θ = ln k + (1/n) ln p: linear in ln θ vs ln p.</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ln(θ) vs p</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Langmuir to multilayer adsorption; confusing Γ sign for surfactants (positive adsorption lowers γ).</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θ vs ln(p)</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Chemisorption: ΔH ≈ −40 to −400 kJ mol⁻¹, monolayer, specific; physisorption: ≈ −20 kJ mol⁻¹, multilayer.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Adsorption of N₂ on TiO₂ was carried out at 75 K. A plot of (z)/((1-z)V) versus z (z = p/p⁰) gives a straight line with an intercept, 4.0 × 10⁻⁶ mm⁻³ and slope, 1.0 × 10⁻³ mm⁻³. The volume (rounded off to the nearest integer) corresponding to the monolayer coverage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555 mm³</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690 mm³</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785 mm³</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996 mm³</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Surface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'Langmuir = monolayer, BET = multilayer'.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996 mm³</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Adsorption (physisorption vs chemisorption), Langmuir and Freundlich isotherms, BET for multilayers, surface tension and Gibbs adsorption, colloids, micelles (CMC), heterogeneous catalysis.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BET linear form z/[(1 − z)V] = 1/(V_mC) + (C − 1)z/(V_mC); slope + intercept = 1/V_m → V_m = 1/(1.0×10⁻³ + 4×10⁻⁶) = 996 mm³.</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996 mm³</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linear plot: p/V vs p — slope 1/V_m, intercept 1/(KV_m).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Langmuir to multilayer adsorption; confusing Γ sign for surfactants (positive adsorption lowers γ).</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Chemisorption: ΔH ≈ −40 to −400 kJ mol⁻¹, monolayer, specific; physisorption: ≈ −20 kJ mol⁻¹, multilayer.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 monolayer, BET = multilayer'.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555 mm³</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BET linear form z/[(1 − z)V] = 1/(V_mC) + (C − 1)z/(V_mC); slope + intercept = 1/V_m → V_m = 1/(1.0×10⁻³ + 4×10⁻⁶) = 996 mm³.</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690 mm³</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Langmuir to multilayer adsorption; confusing Γ sign for surfactants (positive adsorption lowers γ).</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785 mm³</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Chemisorption: ΔH ≈ −40 to −400 kJ mol⁻¹, monolayer, specific; physisorption: ≈ −20 kJ mol⁻¹, multilayer.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Physisorbed particles undergo desorption at 27^circC with an activation energy of 16.628 kJ mol⁻¹. Assuming first–order process and a frequency factor of 10¹² Hz, the average residence time (in seconds) of the particles on the surface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 × 10⁻¹⁰</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 × 10⁻¹¹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 10⁻⁹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10⁻¹²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Surface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'Langmuir = monolayer, BET = multilayer'.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8 × 10⁻¹⁰</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Adsorption (physisorption vs chemisorption), Langmuir and Freundlich isotherms, BET for multilayers, surface tension and Gibbs adsorption, colloids, micelles (CMC), heterogeneous catalysis.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k_des = A e^(−Ea/RT) = 10¹² × e^(−16628/(8.314 × 300)) = 10¹² × e^(−6.667) = 1.27×10⁹ s⁻¹; residence time τ = 1/k = 7.9×10⁻¹⁰ ≈ 8×10⁻¹⁰ 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8 × 10⁻¹⁰</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linear plot: p/V vs p — slope 1/V_m, intercept 1/(KV_m).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Langmuir to multilayer adsorption; confusing Γ sign for surfactants (positive adsorption lowers γ).</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Chemisorption: ΔH ≈ −40 to −400 kJ mol⁻¹, monolayer, specific; physisorption: ≈ −20 kJ mol⁻¹, multilayer.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 monolayer, BET = multilayer'.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 × 10⁻¹¹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k_des = A e^(−Ea/RT) = 10¹² × e^(−16628/(8.314 × 300)) = 10¹² × e^(−6.667) = 1.27×10⁹ s⁻¹; residence time τ = 1/k = 7.9×10⁻¹⁰ ≈ 8×10⁻¹⁰ 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 10⁻⁹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Langmuir to multilayer adsorption; confusing Γ sign for surfactants (positive adsorption lowers γ).</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10⁻¹²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Chemisorption: ΔH ≈ −40 to −400 kJ mol⁻¹, monolayer, specific; physisorption: ≈ −20 kJ mol⁻¹, multilayer.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25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According to conventional transition state theory, for elementary bimolecular reactions, the molar entropy of activation Δ S⁰ddagger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Positive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Zero</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Negative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Positive for endothermic and negative for exothermic reactions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Surface Chemistry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'Langmuir = monolayer, BET = multilayer'.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25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Negative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Adsorption (physisorption vs chemisorption), Langmuir and Freundlich isotherms, BET for multilayers, surface tension and Gibbs adsorption, colloids, micelles (CMC), heterogeneous catalysis.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Two reactant molecules combine into one activated complex: translational and rotational freedom is lost, so ΔS‡ is negative for bimolecular reactions.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Negative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linear plot: p/V vs p — slope 1/V_m, intercept 1/(KV_m).</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Langmuir to multilayer adsorption; confusing Γ sign for surfactants (positive adsorption lowers γ).</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Chemisorption: ΔH ≈ −40 to −400 kJ mol⁻¹, monolayer, specific; physisorption: ≈ −20 kJ mol⁻¹, multilayer.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'Langmuir = monolayer, BET = multilayer'.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Surface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25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Positive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Two reactant molecules combine into one activated complex: translational and rotational freedom is lost, so ΔS‡ is negative for bimolecular reactions.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Zero</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Langmuir to multilayer adsorption; confusing Γ sign for surfactants (positive adsorption lowers γ).</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Positive for endothermic and negative for exothermic reactions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Chemisorption: ΔH ≈ −40 to −400 kJ mol⁻¹, monolayer, specific; physisorption: ≈ −20 kJ mol⁻¹, multilayer.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Surface Chemistry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11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Adsorption (physisorption vs chemisorption), Langmuir and Freundlich isotherms, BET for multilayers, surface tension and Gibbs adsorption, colloids, micelles (CMC), heterogeneous catalysis.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Langmuir: θ = Kp/(1+Kp); p/V = 1/(KV_m) + p/V_m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Freundlich: x/m = k p^(1/n)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BET: p/V(p₀−p) = 1/V_mC + (C−1)p/(V_mC p₀)</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Gibbs: Γ = −(1/RT)(dγ/d ln c)</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Langmuir vs Freundlich vs BET plots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Physisorption vs chemisorption (ΔH, reversibility, layers)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CMC and micelle shape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Kelvin/Young–Laplace</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Applying Langmuir to multilayer adsorption; confusing Γ sign for surfactants (positive adsorption lowers γ).</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Chemisorption: ΔH ≈ −40 to −400 kJ mol⁻¹, monolayer, specific; physisorption: ≈ −20 kJ mol⁻¹, multilayer.</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Q15   Q16   Q17   Q18   Q19   Q20   Q21   Q22   Q23   Q24   Q25</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2 question(s) next session on Surface Chemistry – General.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3"/>
          <a:stretch>
            <a:fillRect/>
          </a:stretch>
        </p:blipFill>
        <p:spPr>
          <a:xfrm>
            <a:off x="8092440" y="4114800"/>
            <a:ext cx="640080" cy="640080"/>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8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8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83.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84.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85.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80</Slides>
  <Notes>384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384</vt:i4>
      </vt:variant>
    </vt:vector>
  </HeadingPairs>
  <TitlesOfParts>
    <vt:vector size="38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Quantum Chemistry PYQ Book</dc:title>
  <dc:subject>PptxGenJS Presentation</dc:subject>
  <dc:creator>Mr. Aniket Bhardwaj | ABC Chemistry</dc:creator>
  <cp:lastModifiedBy>Mr. Aniket Bhardwaj | ABC Chemistry</cp:lastModifiedBy>
  <cp:revision>1</cp:revision>
  <dcterms:created xsi:type="dcterms:W3CDTF">2026-07-06T00:51:40Z</dcterms:created>
  <dcterms:modified xsi:type="dcterms:W3CDTF">2026-07-06T00:51:40Z</dcterms:modified>
</cp:coreProperties>
</file>