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Masters/slideMaster230.xml" ContentType="application/vnd.openxmlformats-officedocument.presentationml.slideMaster+xml"/>
  <Override PartName="/ppt/slideMasters/slideMaster231.xml" ContentType="application/vnd.openxmlformats-officedocument.presentationml.slideMaster+xml"/>
  <Override PartName="/ppt/slideMasters/slideMaster232.xml" ContentType="application/vnd.openxmlformats-officedocument.presentationml.slideMaster+xml"/>
  <Override PartName="/ppt/slideMasters/slideMaster233.xml" ContentType="application/vnd.openxmlformats-officedocument.presentationml.slideMaster+xml"/>
  <Override PartName="/ppt/slideMasters/slideMaster234.xml" ContentType="application/vnd.openxmlformats-officedocument.presentationml.slideMaster+xml"/>
  <Override PartName="/ppt/slideMasters/slideMaster235.xml" ContentType="application/vnd.openxmlformats-officedocument.presentationml.slideMaster+xml"/>
  <Override PartName="/ppt/slideMasters/slideMaster236.xml" ContentType="application/vnd.openxmlformats-officedocument.presentationml.slideMaster+xml"/>
  <Override PartName="/ppt/slideMasters/slideMaster237.xml" ContentType="application/vnd.openxmlformats-officedocument.presentationml.slideMaster+xml"/>
  <Override PartName="/ppt/slideMasters/slideMaster238.xml" ContentType="application/vnd.openxmlformats-officedocument.presentationml.slideMaster+xml"/>
  <Override PartName="/ppt/slideMasters/slideMaster239.xml" ContentType="application/vnd.openxmlformats-officedocument.presentationml.slideMaster+xml"/>
  <Override PartName="/ppt/slideMasters/slideMaster240.xml" ContentType="application/vnd.openxmlformats-officedocument.presentationml.slideMaster+xml"/>
  <Override PartName="/ppt/slideMasters/slideMaster241.xml" ContentType="application/vnd.openxmlformats-officedocument.presentationml.slideMaster+xml"/>
  <Override PartName="/ppt/slideMasters/slideMaster242.xml" ContentType="application/vnd.openxmlformats-officedocument.presentationml.slideMaster+xml"/>
  <Override PartName="/ppt/slideMasters/slideMaster243.xml" ContentType="application/vnd.openxmlformats-officedocument.presentationml.slideMaster+xml"/>
  <Override PartName="/ppt/slideMasters/slideMaster244.xml" ContentType="application/vnd.openxmlformats-officedocument.presentationml.slideMaster+xml"/>
  <Override PartName="/ppt/slideMasters/slideMaster245.xml" ContentType="application/vnd.openxmlformats-officedocument.presentationml.slideMaster+xml"/>
  <Override PartName="/ppt/slideMasters/slideMaster246.xml" ContentType="application/vnd.openxmlformats-officedocument.presentationml.slideMaster+xml"/>
  <Override PartName="/ppt/slideMasters/slideMaster247.xml" ContentType="application/vnd.openxmlformats-officedocument.presentationml.slideMaster+xml"/>
  <Override PartName="/ppt/slideMasters/slideMaster248.xml" ContentType="application/vnd.openxmlformats-officedocument.presentationml.slideMaster+xml"/>
  <Override PartName="/ppt/slideMasters/slideMaster249.xml" ContentType="application/vnd.openxmlformats-officedocument.presentationml.slideMaster+xml"/>
  <Override PartName="/ppt/slideMasters/slideMaster250.xml" ContentType="application/vnd.openxmlformats-officedocument.presentationml.slideMaster+xml"/>
  <Override PartName="/ppt/slideMasters/slideMaster251.xml" ContentType="application/vnd.openxmlformats-officedocument.presentationml.slideMaster+xml"/>
  <Override PartName="/ppt/slideMasters/slideMaster252.xml" ContentType="application/vnd.openxmlformats-officedocument.presentationml.slideMaster+xml"/>
  <Override PartName="/ppt/slideMasters/slideMaster253.xml" ContentType="application/vnd.openxmlformats-officedocument.presentationml.slideMaster+xml"/>
  <Override PartName="/ppt/slideMasters/slideMaster254.xml" ContentType="application/vnd.openxmlformats-officedocument.presentationml.slideMaster+xml"/>
  <Override PartName="/ppt/slideMasters/slideMaster255.xml" ContentType="application/vnd.openxmlformats-officedocument.presentationml.slideMaster+xml"/>
  <Override PartName="/ppt/slideMasters/slideMaster256.xml" ContentType="application/vnd.openxmlformats-officedocument.presentationml.slideMaster+xml"/>
  <Override PartName="/ppt/slideMasters/slideMaster257.xml" ContentType="application/vnd.openxmlformats-officedocument.presentationml.slideMaster+xml"/>
  <Override PartName="/ppt/slideMasters/slideMaster258.xml" ContentType="application/vnd.openxmlformats-officedocument.presentationml.slideMaster+xml"/>
  <Override PartName="/ppt/slideMasters/slideMaster259.xml" ContentType="application/vnd.openxmlformats-officedocument.presentationml.slideMaster+xml"/>
  <Override PartName="/ppt/slideMasters/slideMaster260.xml" ContentType="application/vnd.openxmlformats-officedocument.presentationml.slideMaster+xml"/>
  <Override PartName="/ppt/slideMasters/slideMaster261.xml" ContentType="application/vnd.openxmlformats-officedocument.presentationml.slideMaster+xml"/>
  <Override PartName="/ppt/slideMasters/slideMaster262.xml" ContentType="application/vnd.openxmlformats-officedocument.presentationml.slideMaster+xml"/>
  <Override PartName="/ppt/slideMasters/slideMaster263.xml" ContentType="application/vnd.openxmlformats-officedocument.presentationml.slideMaster+xml"/>
  <Override PartName="/ppt/slideMasters/slideMaster264.xml" ContentType="application/vnd.openxmlformats-officedocument.presentationml.slideMaster+xml"/>
  <Override PartName="/ppt/slideMasters/slideMaster265.xml" ContentType="application/vnd.openxmlformats-officedocument.presentationml.slideMaster+xml"/>
  <Override PartName="/ppt/slideMasters/slideMaster266.xml" ContentType="application/vnd.openxmlformats-officedocument.presentationml.slideMaster+xml"/>
  <Override PartName="/ppt/slideMasters/slideMaster267.xml" ContentType="application/vnd.openxmlformats-officedocument.presentationml.slideMaster+xml"/>
  <Override PartName="/ppt/slideMasters/slideMaster268.xml" ContentType="application/vnd.openxmlformats-officedocument.presentationml.slideMaster+xml"/>
  <Override PartName="/ppt/slideMasters/slideMaster269.xml" ContentType="application/vnd.openxmlformats-officedocument.presentationml.slideMaster+xml"/>
  <Override PartName="/ppt/slideMasters/slideMaster270.xml" ContentType="application/vnd.openxmlformats-officedocument.presentationml.slideMaster+xml"/>
  <Override PartName="/ppt/slideMasters/slideMaster271.xml" ContentType="application/vnd.openxmlformats-officedocument.presentationml.slideMaster+xml"/>
  <Override PartName="/ppt/slideMasters/slideMaster272.xml" ContentType="application/vnd.openxmlformats-officedocument.presentationml.slideMaster+xml"/>
  <Override PartName="/ppt/slideMasters/slideMaster273.xml" ContentType="application/vnd.openxmlformats-officedocument.presentationml.slideMaster+xml"/>
  <Override PartName="/ppt/slideMasters/slideMaster274.xml" ContentType="application/vnd.openxmlformats-officedocument.presentationml.slideMaster+xml"/>
  <Override PartName="/ppt/slideMasters/slideMaster275.xml" ContentType="application/vnd.openxmlformats-officedocument.presentationml.slideMaster+xml"/>
  <Override PartName="/ppt/slideMasters/slideMaster276.xml" ContentType="application/vnd.openxmlformats-officedocument.presentationml.slideMaster+xml"/>
  <Override PartName="/ppt/slideMasters/slideMaster277.xml" ContentType="application/vnd.openxmlformats-officedocument.presentationml.slideMaster+xml"/>
  <Override PartName="/ppt/slideMasters/slideMaster278.xml" ContentType="application/vnd.openxmlformats-officedocument.presentationml.slideMaster+xml"/>
  <Override PartName="/ppt/slideMasters/slideMaster279.xml" ContentType="application/vnd.openxmlformats-officedocument.presentationml.slideMaster+xml"/>
  <Override PartName="/ppt/slideMasters/slideMaster280.xml" ContentType="application/vnd.openxmlformats-officedocument.presentationml.slideMaster+xml"/>
  <Override PartName="/ppt/slideMasters/slideMaster281.xml" ContentType="application/vnd.openxmlformats-officedocument.presentationml.slideMaster+xml"/>
  <Override PartName="/ppt/slideMasters/slideMaster282.xml" ContentType="application/vnd.openxmlformats-officedocument.presentationml.slideMaster+xml"/>
  <Override PartName="/ppt/slideMasters/slideMaster283.xml" ContentType="application/vnd.openxmlformats-officedocument.presentationml.slideMaster+xml"/>
  <Override PartName="/ppt/slideMasters/slideMaster284.xml" ContentType="application/vnd.openxmlformats-officedocument.presentationml.slideMaster+xml"/>
  <Override PartName="/ppt/slideMasters/slideMaster285.xml" ContentType="application/vnd.openxmlformats-officedocument.presentationml.slideMaster+xml"/>
  <Override PartName="/ppt/slideMasters/slideMaster286.xml" ContentType="application/vnd.openxmlformats-officedocument.presentationml.slideMaster+xml"/>
  <Override PartName="/ppt/slideMasters/slideMaster287.xml" ContentType="application/vnd.openxmlformats-officedocument.presentationml.slideMaster+xml"/>
  <Override PartName="/ppt/slideMasters/slideMaster288.xml" ContentType="application/vnd.openxmlformats-officedocument.presentationml.slideMaster+xml"/>
  <Override PartName="/ppt/slideMasters/slideMaster289.xml" ContentType="application/vnd.openxmlformats-officedocument.presentationml.slideMaster+xml"/>
  <Override PartName="/ppt/slideMasters/slideMaster290.xml" ContentType="application/vnd.openxmlformats-officedocument.presentationml.slideMaster+xml"/>
  <Override PartName="/ppt/slideMasters/slideMaster291.xml" ContentType="application/vnd.openxmlformats-officedocument.presentationml.slideMaster+xml"/>
  <Override PartName="/ppt/slideMasters/slideMaster292.xml" ContentType="application/vnd.openxmlformats-officedocument.presentationml.slideMaster+xml"/>
  <Override PartName="/ppt/slideMasters/slideMaster293.xml" ContentType="application/vnd.openxmlformats-officedocument.presentationml.slideMaster+xml"/>
  <Override PartName="/ppt/slideMasters/slideMaster294.xml" ContentType="application/vnd.openxmlformats-officedocument.presentationml.slideMaster+xml"/>
  <Override PartName="/ppt/slideMasters/slideMaster295.xml" ContentType="application/vnd.openxmlformats-officedocument.presentationml.slideMaster+xml"/>
  <Override PartName="/ppt/slideMasters/slideMaster296.xml" ContentType="application/vnd.openxmlformats-officedocument.presentationml.slideMaster+xml"/>
  <Override PartName="/ppt/slideMasters/slideMaster297.xml" ContentType="application/vnd.openxmlformats-officedocument.presentationml.slideMaster+xml"/>
  <Override PartName="/ppt/slideMasters/slideMaster298.xml" ContentType="application/vnd.openxmlformats-officedocument.presentationml.slideMaster+xml"/>
  <Override PartName="/ppt/slideMasters/slideMaster299.xml" ContentType="application/vnd.openxmlformats-officedocument.presentationml.slideMaster+xml"/>
  <Override PartName="/ppt/slideMasters/slideMaster300.xml" ContentType="application/vnd.openxmlformats-officedocument.presentationml.slideMaster+xml"/>
  <Override PartName="/ppt/slideMasters/slideMaster301.xml" ContentType="application/vnd.openxmlformats-officedocument.presentationml.slideMaster+xml"/>
  <Override PartName="/ppt/slideMasters/slideMaster302.xml" ContentType="application/vnd.openxmlformats-officedocument.presentationml.slideMaster+xml"/>
  <Override PartName="/ppt/slideMasters/slideMaster303.xml" ContentType="application/vnd.openxmlformats-officedocument.presentationml.slideMaster+xml"/>
  <Override PartName="/ppt/slideMasters/slideMaster304.xml" ContentType="application/vnd.openxmlformats-officedocument.presentationml.slideMaster+xml"/>
  <Override PartName="/ppt/slideMasters/slideMaster305.xml" ContentType="application/vnd.openxmlformats-officedocument.presentationml.slideMaster+xml"/>
  <Override PartName="/ppt/slideMasters/slideMaster306.xml" ContentType="application/vnd.openxmlformats-officedocument.presentationml.slideMaster+xml"/>
  <Override PartName="/ppt/slideMasters/slideMaster307.xml" ContentType="application/vnd.openxmlformats-officedocument.presentationml.slideMaster+xml"/>
  <Override PartName="/ppt/slideMasters/slideMaster308.xml" ContentType="application/vnd.openxmlformats-officedocument.presentationml.slideMaster+xml"/>
  <Override PartName="/ppt/slideMasters/slideMaster309.xml" ContentType="application/vnd.openxmlformats-officedocument.presentationml.slideMaster+xml"/>
  <Override PartName="/ppt/slideMasters/slideMaster310.xml" ContentType="application/vnd.openxmlformats-officedocument.presentationml.slideMaster+xml"/>
  <Override PartName="/ppt/slideMasters/slideMaster311.xml" ContentType="application/vnd.openxmlformats-officedocument.presentationml.slideMaster+xml"/>
  <Override PartName="/ppt/slideMasters/slideMaster312.xml" ContentType="application/vnd.openxmlformats-officedocument.presentationml.slideMaster+xml"/>
  <Override PartName="/ppt/slideMasters/slideMaster313.xml" ContentType="application/vnd.openxmlformats-officedocument.presentationml.slideMaster+xml"/>
  <Override PartName="/ppt/slideMasters/slideMaster314.xml" ContentType="application/vnd.openxmlformats-officedocument.presentationml.slideMaster+xml"/>
  <Override PartName="/ppt/slideMasters/slideMaster315.xml" ContentType="application/vnd.openxmlformats-officedocument.presentationml.slideMaster+xml"/>
  <Override PartName="/ppt/slideMasters/slideMaster316.xml" ContentType="application/vnd.openxmlformats-officedocument.presentationml.slideMaster+xml"/>
  <Override PartName="/ppt/slideMasters/slideMaster317.xml" ContentType="application/vnd.openxmlformats-officedocument.presentationml.slideMaster+xml"/>
  <Override PartName="/ppt/slideMasters/slideMaster318.xml" ContentType="application/vnd.openxmlformats-officedocument.presentationml.slideMaster+xml"/>
  <Override PartName="/ppt/slideMasters/slideMaster319.xml" ContentType="application/vnd.openxmlformats-officedocument.presentationml.slideMaster+xml"/>
  <Override PartName="/ppt/slideMasters/slideMaster320.xml" ContentType="application/vnd.openxmlformats-officedocument.presentationml.slideMaster+xml"/>
  <Override PartName="/ppt/slideMasters/slideMaster321.xml" ContentType="application/vnd.openxmlformats-officedocument.presentationml.slideMaster+xml"/>
  <Override PartName="/ppt/slideMasters/slideMaster322.xml" ContentType="application/vnd.openxmlformats-officedocument.presentationml.slideMaster+xml"/>
  <Override PartName="/ppt/slideMasters/slideMaster323.xml" ContentType="application/vnd.openxmlformats-officedocument.presentationml.slideMaster+xml"/>
  <Override PartName="/ppt/slideMasters/slideMaster324.xml" ContentType="application/vnd.openxmlformats-officedocument.presentationml.slideMaster+xml"/>
  <Override PartName="/ppt/slideMasters/slideMaster325.xml" ContentType="application/vnd.openxmlformats-officedocument.presentationml.slideMaster+xml"/>
  <Override PartName="/ppt/slideMasters/slideMaster326.xml" ContentType="application/vnd.openxmlformats-officedocument.presentationml.slideMaster+xml"/>
  <Override PartName="/ppt/slideMasters/slideMaster327.xml" ContentType="application/vnd.openxmlformats-officedocument.presentationml.slideMaster+xml"/>
  <Override PartName="/ppt/slideMasters/slideMaster328.xml" ContentType="application/vnd.openxmlformats-officedocument.presentationml.slideMaster+xml"/>
  <Override PartName="/ppt/slideMasters/slideMaster329.xml" ContentType="application/vnd.openxmlformats-officedocument.presentationml.slideMaster+xml"/>
  <Override PartName="/ppt/slideMasters/slideMaster330.xml" ContentType="application/vnd.openxmlformats-officedocument.presentationml.slideMaster+xml"/>
  <Override PartName="/ppt/slideMasters/slideMaster331.xml" ContentType="application/vnd.openxmlformats-officedocument.presentationml.slideMaster+xml"/>
  <Override PartName="/ppt/slideMasters/slideMaster332.xml" ContentType="application/vnd.openxmlformats-officedocument.presentationml.slideMaster+xml"/>
  <Override PartName="/ppt/slideMasters/slideMaster333.xml" ContentType="application/vnd.openxmlformats-officedocument.presentationml.slideMaster+xml"/>
  <Override PartName="/ppt/slideMasters/slideMaster334.xml" ContentType="application/vnd.openxmlformats-officedocument.presentationml.slideMaster+xml"/>
  <Override PartName="/ppt/slideMasters/slideMaster335.xml" ContentType="application/vnd.openxmlformats-officedocument.presentationml.slideMaster+xml"/>
  <Override PartName="/ppt/slideMasters/slideMaster336.xml" ContentType="application/vnd.openxmlformats-officedocument.presentationml.slideMaster+xml"/>
  <Override PartName="/ppt/slideMasters/slideMaster337.xml" ContentType="application/vnd.openxmlformats-officedocument.presentationml.slideMaster+xml"/>
  <Override PartName="/ppt/slideMasters/slideMaster338.xml" ContentType="application/vnd.openxmlformats-officedocument.presentationml.slideMaster+xml"/>
  <Override PartName="/ppt/slideMasters/slideMaster339.xml" ContentType="application/vnd.openxmlformats-officedocument.presentationml.slideMaster+xml"/>
  <Override PartName="/ppt/slideMasters/slideMaster340.xml" ContentType="application/vnd.openxmlformats-officedocument.presentationml.slideMaster+xml"/>
  <Override PartName="/ppt/slideMasters/slideMaster341.xml" ContentType="application/vnd.openxmlformats-officedocument.presentationml.slideMaster+xml"/>
  <Override PartName="/ppt/slideMasters/slideMaster342.xml" ContentType="application/vnd.openxmlformats-officedocument.presentationml.slideMaster+xml"/>
  <Override PartName="/ppt/slideMasters/slideMaster343.xml" ContentType="application/vnd.openxmlformats-officedocument.presentationml.slideMaster+xml"/>
  <Override PartName="/ppt/slideMasters/slideMaster344.xml" ContentType="application/vnd.openxmlformats-officedocument.presentationml.slideMaster+xml"/>
  <Override PartName="/ppt/slideMasters/slideMaster345.xml" ContentType="application/vnd.openxmlformats-officedocument.presentationml.slideMaster+xml"/>
  <Override PartName="/ppt/slideMasters/slideMaster346.xml" ContentType="application/vnd.openxmlformats-officedocument.presentationml.slideMaster+xml"/>
  <Override PartName="/ppt/slideMasters/slideMaster347.xml" ContentType="application/vnd.openxmlformats-officedocument.presentationml.slideMaster+xml"/>
  <Override PartName="/ppt/slideMasters/slideMaster348.xml" ContentType="application/vnd.openxmlformats-officedocument.presentationml.slideMaster+xml"/>
  <Override PartName="/ppt/slideMasters/slideMaster349.xml" ContentType="application/vnd.openxmlformats-officedocument.presentationml.slideMaster+xml"/>
  <Override PartName="/ppt/slideMasters/slideMaster350.xml" ContentType="application/vnd.openxmlformats-officedocument.presentationml.slideMaster+xml"/>
  <Override PartName="/ppt/slideMasters/slideMaster351.xml" ContentType="application/vnd.openxmlformats-officedocument.presentationml.slideMaster+xml"/>
  <Override PartName="/ppt/slideMasters/slideMaster352.xml" ContentType="application/vnd.openxmlformats-officedocument.presentationml.slideMaster+xml"/>
  <Override PartName="/ppt/slideMasters/slideMaster353.xml" ContentType="application/vnd.openxmlformats-officedocument.presentationml.slideMaster+xml"/>
  <Override PartName="/ppt/slideMasters/slideMaster354.xml" ContentType="application/vnd.openxmlformats-officedocument.presentationml.slideMaster+xml"/>
  <Override PartName="/ppt/slideMasters/slideMaster355.xml" ContentType="application/vnd.openxmlformats-officedocument.presentationml.slideMaster+xml"/>
  <Override PartName="/ppt/slideMasters/slideMaster356.xml" ContentType="application/vnd.openxmlformats-officedocument.presentationml.slideMaster+xml"/>
  <Override PartName="/ppt/slideMasters/slideMaster357.xml" ContentType="application/vnd.openxmlformats-officedocument.presentationml.slideMaster+xml"/>
  <Override PartName="/ppt/slideMasters/slideMaster358.xml" ContentType="application/vnd.openxmlformats-officedocument.presentationml.slideMaster+xml"/>
  <Override PartName="/ppt/slideMasters/slideMaster359.xml" ContentType="application/vnd.openxmlformats-officedocument.presentationml.slideMaster+xml"/>
  <Override PartName="/ppt/slideMasters/slideMaster360.xml" ContentType="application/vnd.openxmlformats-officedocument.presentationml.slideMaster+xml"/>
  <Override PartName="/ppt/slideMasters/slideMaster361.xml" ContentType="application/vnd.openxmlformats-officedocument.presentationml.slideMaster+xml"/>
  <Override PartName="/ppt/slideMasters/slideMaster362.xml" ContentType="application/vnd.openxmlformats-officedocument.presentationml.slideMaster+xml"/>
  <Override PartName="/ppt/slideMasters/slideMaster363.xml" ContentType="application/vnd.openxmlformats-officedocument.presentationml.slideMaster+xml"/>
  <Override PartName="/ppt/slideMasters/slideMaster364.xml" ContentType="application/vnd.openxmlformats-officedocument.presentationml.slideMaster+xml"/>
  <Override PartName="/ppt/slideMasters/slideMaster365.xml" ContentType="application/vnd.openxmlformats-officedocument.presentationml.slideMaster+xml"/>
  <Override PartName="/ppt/slideMasters/slideMaster366.xml" ContentType="application/vnd.openxmlformats-officedocument.presentationml.slideMaster+xml"/>
  <Override PartName="/ppt/slideMasters/slideMaster367.xml" ContentType="application/vnd.openxmlformats-officedocument.presentationml.slideMaster+xml"/>
  <Override PartName="/ppt/slideMasters/slideMaster368.xml" ContentType="application/vnd.openxmlformats-officedocument.presentationml.slideMaster+xml"/>
  <Override PartName="/ppt/slideMasters/slideMaster369.xml" ContentType="application/vnd.openxmlformats-officedocument.presentationml.slideMaster+xml"/>
  <Override PartName="/ppt/slideMasters/slideMaster370.xml" ContentType="application/vnd.openxmlformats-officedocument.presentationml.slideMaster+xml"/>
  <Override PartName="/ppt/slideMasters/slideMaster371.xml" ContentType="application/vnd.openxmlformats-officedocument.presentationml.slideMaster+xml"/>
  <Override PartName="/ppt/slideMasters/slideMaster372.xml" ContentType="application/vnd.openxmlformats-officedocument.presentationml.slideMaster+xml"/>
  <Override PartName="/ppt/slideMasters/slideMaster373.xml" ContentType="application/vnd.openxmlformats-officedocument.presentationml.slideMaster+xml"/>
  <Override PartName="/ppt/slideMasters/slideMaster374.xml" ContentType="application/vnd.openxmlformats-officedocument.presentationml.slideMaster+xml"/>
  <Override PartName="/ppt/slideMasters/slideMaster375.xml" ContentType="application/vnd.openxmlformats-officedocument.presentationml.slideMaster+xml"/>
  <Override PartName="/ppt/slideMasters/slideMaster376.xml" ContentType="application/vnd.openxmlformats-officedocument.presentationml.slideMaster+xml"/>
  <Override PartName="/ppt/slideMasters/slideMaster377.xml" ContentType="application/vnd.openxmlformats-officedocument.presentationml.slideMaster+xml"/>
  <Override PartName="/ppt/slideMasters/slideMaster378.xml" ContentType="application/vnd.openxmlformats-officedocument.presentationml.slideMaster+xml"/>
  <Override PartName="/ppt/slideMasters/slideMaster379.xml" ContentType="application/vnd.openxmlformats-officedocument.presentationml.slideMaster+xml"/>
  <Override PartName="/ppt/slideMasters/slideMaster380.xml" ContentType="application/vnd.openxmlformats-officedocument.presentationml.slideMaster+xml"/>
  <Override PartName="/ppt/slideMasters/slideMaster381.xml" ContentType="application/vnd.openxmlformats-officedocument.presentationml.slideMaster+xml"/>
  <Override PartName="/ppt/slideMasters/slideMaster382.xml" ContentType="application/vnd.openxmlformats-officedocument.presentationml.slideMaster+xml"/>
  <Override PartName="/ppt/slideMasters/slideMaster383.xml" ContentType="application/vnd.openxmlformats-officedocument.presentationml.slideMaster+xml"/>
  <Override PartName="/ppt/slideMasters/slideMaster384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92"/>
    <p:sldId id="257" r:id="rId393"/>
    <p:sldId id="258" r:id="rId394"/>
    <p:sldId id="259" r:id="rId395"/>
    <p:sldId id="260" r:id="rId396"/>
    <p:sldId id="261" r:id="rId397"/>
    <p:sldId id="262" r:id="rId398"/>
    <p:sldId id="263" r:id="rId399"/>
    <p:sldId id="264" r:id="rId400"/>
    <p:sldId id="265" r:id="rId401"/>
    <p:sldId id="266" r:id="rId402"/>
    <p:sldId id="267" r:id="rId403"/>
    <p:sldId id="268" r:id="rId404"/>
    <p:sldId id="269" r:id="rId405"/>
    <p:sldId id="270" r:id="rId406"/>
    <p:sldId id="271" r:id="rId407"/>
    <p:sldId id="272" r:id="rId408"/>
    <p:sldId id="273" r:id="rId409"/>
    <p:sldId id="274" r:id="rId410"/>
    <p:sldId id="275" r:id="rId411"/>
    <p:sldId id="276" r:id="rId412"/>
    <p:sldId id="277" r:id="rId413"/>
    <p:sldId id="278" r:id="rId414"/>
    <p:sldId id="279" r:id="rId415"/>
    <p:sldId id="280" r:id="rId416"/>
    <p:sldId id="281" r:id="rId417"/>
    <p:sldId id="282" r:id="rId418"/>
    <p:sldId id="283" r:id="rId419"/>
    <p:sldId id="284" r:id="rId420"/>
    <p:sldId id="285" r:id="rId421"/>
    <p:sldId id="286" r:id="rId422"/>
    <p:sldId id="287" r:id="rId423"/>
    <p:sldId id="288" r:id="rId424"/>
    <p:sldId id="289" r:id="rId425"/>
    <p:sldId id="290" r:id="rId426"/>
    <p:sldId id="291" r:id="rId427"/>
    <p:sldId id="292" r:id="rId428"/>
    <p:sldId id="293" r:id="rId429"/>
    <p:sldId id="294" r:id="rId430"/>
    <p:sldId id="295" r:id="rId431"/>
    <p:sldId id="296" r:id="rId432"/>
    <p:sldId id="297" r:id="rId433"/>
    <p:sldId id="298" r:id="rId434"/>
    <p:sldId id="299" r:id="rId435"/>
    <p:sldId id="300" r:id="rId436"/>
    <p:sldId id="301" r:id="rId437"/>
    <p:sldId id="302" r:id="rId438"/>
    <p:sldId id="303" r:id="rId439"/>
    <p:sldId id="304" r:id="rId440"/>
    <p:sldId id="305" r:id="rId441"/>
    <p:sldId id="306" r:id="rId442"/>
    <p:sldId id="307" r:id="rId443"/>
    <p:sldId id="308" r:id="rId444"/>
    <p:sldId id="309" r:id="rId445"/>
    <p:sldId id="310" r:id="rId446"/>
    <p:sldId id="311" r:id="rId447"/>
    <p:sldId id="312" r:id="rId448"/>
    <p:sldId id="313" r:id="rId449"/>
    <p:sldId id="314" r:id="rId450"/>
    <p:sldId id="315" r:id="rId451"/>
  </p:sldIdLst>
  <p:notesMasterIdLst>
    <p:notesMasterId r:id="rId38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386" Type="http://schemas.openxmlformats.org/officeDocument/2006/relationships/notesMaster" Target="notesMasters/notesMaster1.xml"/><Relationship Id="rId387" Type="http://schemas.openxmlformats.org/officeDocument/2006/relationships/presProps" Target="presProps.xml"/><Relationship Id="rId388" Type="http://schemas.openxmlformats.org/officeDocument/2006/relationships/viewProps" Target="viewProps.xml"/><Relationship Id="rId389" Type="http://schemas.openxmlformats.org/officeDocument/2006/relationships/theme" Target="theme/theme1.xml"/><Relationship Id="rId390" Type="http://schemas.openxmlformats.org/officeDocument/2006/relationships/tableStyles" Target="tableStyles.xml"/><Relationship Id="rId392" Type="http://schemas.openxmlformats.org/officeDocument/2006/relationships/slide" Target="slides/slide1.xml"/><Relationship Id="rId393" Type="http://schemas.openxmlformats.org/officeDocument/2006/relationships/slide" Target="slides/slide2.xml"/><Relationship Id="rId394" Type="http://schemas.openxmlformats.org/officeDocument/2006/relationships/slide" Target="slides/slide3.xml"/><Relationship Id="rId395" Type="http://schemas.openxmlformats.org/officeDocument/2006/relationships/slide" Target="slides/slide4.xml"/><Relationship Id="rId396" Type="http://schemas.openxmlformats.org/officeDocument/2006/relationships/slide" Target="slides/slide5.xml"/><Relationship Id="rId397" Type="http://schemas.openxmlformats.org/officeDocument/2006/relationships/slide" Target="slides/slide6.xml"/><Relationship Id="rId398" Type="http://schemas.openxmlformats.org/officeDocument/2006/relationships/slide" Target="slides/slide7.xml"/><Relationship Id="rId399" Type="http://schemas.openxmlformats.org/officeDocument/2006/relationships/slide" Target="slides/slide8.xml"/><Relationship Id="rId400" Type="http://schemas.openxmlformats.org/officeDocument/2006/relationships/slide" Target="slides/slide9.xml"/><Relationship Id="rId401" Type="http://schemas.openxmlformats.org/officeDocument/2006/relationships/slide" Target="slides/slide10.xml"/><Relationship Id="rId402" Type="http://schemas.openxmlformats.org/officeDocument/2006/relationships/slide" Target="slides/slide11.xml"/><Relationship Id="rId403" Type="http://schemas.openxmlformats.org/officeDocument/2006/relationships/slide" Target="slides/slide12.xml"/><Relationship Id="rId404" Type="http://schemas.openxmlformats.org/officeDocument/2006/relationships/slide" Target="slides/slide13.xml"/><Relationship Id="rId405" Type="http://schemas.openxmlformats.org/officeDocument/2006/relationships/slide" Target="slides/slide14.xml"/><Relationship Id="rId406" Type="http://schemas.openxmlformats.org/officeDocument/2006/relationships/slide" Target="slides/slide15.xml"/><Relationship Id="rId407" Type="http://schemas.openxmlformats.org/officeDocument/2006/relationships/slide" Target="slides/slide16.xml"/><Relationship Id="rId408" Type="http://schemas.openxmlformats.org/officeDocument/2006/relationships/slide" Target="slides/slide17.xml"/><Relationship Id="rId409" Type="http://schemas.openxmlformats.org/officeDocument/2006/relationships/slide" Target="slides/slide18.xml"/><Relationship Id="rId410" Type="http://schemas.openxmlformats.org/officeDocument/2006/relationships/slide" Target="slides/slide19.xml"/><Relationship Id="rId411" Type="http://schemas.openxmlformats.org/officeDocument/2006/relationships/slide" Target="slides/slide20.xml"/><Relationship Id="rId412" Type="http://schemas.openxmlformats.org/officeDocument/2006/relationships/slide" Target="slides/slide21.xml"/><Relationship Id="rId413" Type="http://schemas.openxmlformats.org/officeDocument/2006/relationships/slide" Target="slides/slide22.xml"/><Relationship Id="rId414" Type="http://schemas.openxmlformats.org/officeDocument/2006/relationships/slide" Target="slides/slide23.xml"/><Relationship Id="rId415" Type="http://schemas.openxmlformats.org/officeDocument/2006/relationships/slide" Target="slides/slide24.xml"/><Relationship Id="rId416" Type="http://schemas.openxmlformats.org/officeDocument/2006/relationships/slide" Target="slides/slide25.xml"/><Relationship Id="rId417" Type="http://schemas.openxmlformats.org/officeDocument/2006/relationships/slide" Target="slides/slide26.xml"/><Relationship Id="rId418" Type="http://schemas.openxmlformats.org/officeDocument/2006/relationships/slide" Target="slides/slide27.xml"/><Relationship Id="rId419" Type="http://schemas.openxmlformats.org/officeDocument/2006/relationships/slide" Target="slides/slide28.xml"/><Relationship Id="rId420" Type="http://schemas.openxmlformats.org/officeDocument/2006/relationships/slide" Target="slides/slide29.xml"/><Relationship Id="rId421" Type="http://schemas.openxmlformats.org/officeDocument/2006/relationships/slide" Target="slides/slide30.xml"/><Relationship Id="rId422" Type="http://schemas.openxmlformats.org/officeDocument/2006/relationships/slide" Target="slides/slide31.xml"/><Relationship Id="rId423" Type="http://schemas.openxmlformats.org/officeDocument/2006/relationships/slide" Target="slides/slide32.xml"/><Relationship Id="rId424" Type="http://schemas.openxmlformats.org/officeDocument/2006/relationships/slide" Target="slides/slide33.xml"/><Relationship Id="rId425" Type="http://schemas.openxmlformats.org/officeDocument/2006/relationships/slide" Target="slides/slide34.xml"/><Relationship Id="rId426" Type="http://schemas.openxmlformats.org/officeDocument/2006/relationships/slide" Target="slides/slide35.xml"/><Relationship Id="rId427" Type="http://schemas.openxmlformats.org/officeDocument/2006/relationships/slide" Target="slides/slide36.xml"/><Relationship Id="rId428" Type="http://schemas.openxmlformats.org/officeDocument/2006/relationships/slide" Target="slides/slide37.xml"/><Relationship Id="rId429" Type="http://schemas.openxmlformats.org/officeDocument/2006/relationships/slide" Target="slides/slide38.xml"/><Relationship Id="rId430" Type="http://schemas.openxmlformats.org/officeDocument/2006/relationships/slide" Target="slides/slide39.xml"/><Relationship Id="rId431" Type="http://schemas.openxmlformats.org/officeDocument/2006/relationships/slide" Target="slides/slide40.xml"/><Relationship Id="rId432" Type="http://schemas.openxmlformats.org/officeDocument/2006/relationships/slide" Target="slides/slide41.xml"/><Relationship Id="rId433" Type="http://schemas.openxmlformats.org/officeDocument/2006/relationships/slide" Target="slides/slide42.xml"/><Relationship Id="rId434" Type="http://schemas.openxmlformats.org/officeDocument/2006/relationships/slide" Target="slides/slide43.xml"/><Relationship Id="rId435" Type="http://schemas.openxmlformats.org/officeDocument/2006/relationships/slide" Target="slides/slide44.xml"/><Relationship Id="rId436" Type="http://schemas.openxmlformats.org/officeDocument/2006/relationships/slide" Target="slides/slide45.xml"/><Relationship Id="rId437" Type="http://schemas.openxmlformats.org/officeDocument/2006/relationships/slide" Target="slides/slide46.xml"/><Relationship Id="rId438" Type="http://schemas.openxmlformats.org/officeDocument/2006/relationships/slide" Target="slides/slide47.xml"/><Relationship Id="rId439" Type="http://schemas.openxmlformats.org/officeDocument/2006/relationships/slide" Target="slides/slide48.xml"/><Relationship Id="rId440" Type="http://schemas.openxmlformats.org/officeDocument/2006/relationships/slide" Target="slides/slide49.xml"/><Relationship Id="rId441" Type="http://schemas.openxmlformats.org/officeDocument/2006/relationships/slide" Target="slides/slide50.xml"/><Relationship Id="rId442" Type="http://schemas.openxmlformats.org/officeDocument/2006/relationships/slide" Target="slides/slide51.xml"/><Relationship Id="rId443" Type="http://schemas.openxmlformats.org/officeDocument/2006/relationships/slide" Target="slides/slide52.xml"/><Relationship Id="rId444" Type="http://schemas.openxmlformats.org/officeDocument/2006/relationships/slide" Target="slides/slide53.xml"/><Relationship Id="rId445" Type="http://schemas.openxmlformats.org/officeDocument/2006/relationships/slide" Target="slides/slide54.xml"/><Relationship Id="rId446" Type="http://schemas.openxmlformats.org/officeDocument/2006/relationships/slide" Target="slides/slide55.xml"/><Relationship Id="rId447" Type="http://schemas.openxmlformats.org/officeDocument/2006/relationships/slide" Target="slides/slide56.xml"/><Relationship Id="rId448" Type="http://schemas.openxmlformats.org/officeDocument/2006/relationships/slide" Target="slides/slide57.xml"/><Relationship Id="rId449" Type="http://schemas.openxmlformats.org/officeDocument/2006/relationships/slide" Target="slides/slide58.xml"/><Relationship Id="rId450" Type="http://schemas.openxmlformats.org/officeDocument/2006/relationships/slide" Target="slides/slide59.xml"/><Relationship Id="rId451" Type="http://schemas.openxmlformats.org/officeDocument/2006/relationships/slide" Target="slides/slide60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.xml.rels><?xml version="1.0" encoding="UTF-8" standalone="yes"?>
<Relationships xmlns="http://schemas.openxmlformats.org/package/2006/relationships"><Relationship Id="rId1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Relationship Id="rId3" Type="http://schemas.openxmlformats.org/officeDocument/2006/relationships/image" Target="../media/brand_logo.png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government-jobs/" TargetMode="External"/><Relationship Id="rId4" Type="http://schemas.openxmlformats.org/officeDocument/2006/relationships/hyperlink" Target="https://4ab.in/government-jobs/" TargetMode="External"/><Relationship Id="rId5" Type="http://schemas.openxmlformats.org/officeDocument/2006/relationships/hyperlink" Target="https://4ab.in/government-jobs/" TargetMode="External"/><Relationship Id="rId6" Type="http://schemas.openxmlformats.org/officeDocument/2006/relationships/hyperlink" Target="https://4ab.in/government-jobs/exams/" TargetMode="External"/><Relationship Id="rId7" Type="http://schemas.openxmlformats.org/officeDocument/2006/relationships/hyperlink" Target="https://4ab.in/government-jobs/chemistry/" TargetMode="External"/><Relationship Id="rId8" Type="http://schemas.openxmlformats.org/officeDocument/2006/relationships/hyperlink" Target="https://4ab.in/government-jobs/blog/" TargetMode="External"/><Relationship Id="rId9" Type="http://schemas.openxmlformats.org/officeDocument/2006/relationships/hyperlink" Target="https://4ab.in/government-jobs/" TargetMode="External"/><Relationship Id="rId10" Type="http://schemas.openxmlformats.org/officeDocument/2006/relationships/hyperlink" Target="https://4ab.in/government-jobs/" TargetMode="External"/><Relationship Id="rId11" Type="http://schemas.openxmlformats.org/officeDocument/2006/relationships/hyperlink" Target="https://4ab.in/examination-news/latest/" TargetMode="External"/><Relationship Id="rId12" Type="http://schemas.openxmlformats.org/officeDocument/2006/relationships/hyperlink" Target="https://4ab.in/examination-news/calendar/" TargetMode="External"/><Relationship Id="rId13" Type="http://schemas.openxmlformats.org/officeDocument/2006/relationships/hyperlink" Target="https://4ab.in/examination-news/latest/?e=admit-card" TargetMode="External"/><Relationship Id="rId14" Type="http://schemas.openxmlformats.org/officeDocument/2006/relationships/hyperlink" Target="https://4ab.in/examination-news/latest/?e=result" TargetMode="External"/><Relationship Id="rId15" Type="http://schemas.openxmlformats.org/officeDocument/2006/relationships/hyperlink" Target="https://4ab.in/examination-news/tier/ug/" TargetMode="External"/><Relationship Id="rId16" Type="http://schemas.openxmlformats.org/officeDocument/2006/relationships/hyperlink" Target="https://4ab.in/examination-news/tier/pg/" TargetMode="External"/><Relationship Id="rId17" Type="http://schemas.openxmlformats.org/officeDocument/2006/relationships/hyperlink" Target="https://4ab.in/examination-news/tier/research/" TargetMode="External"/><Relationship Id="rId18" Type="http://schemas.openxmlformats.org/officeDocument/2006/relationships/hyperlink" Target="https://4ab.in/examination-news/tier/school/" TargetMode="External"/><Relationship Id="rId19" Type="http://schemas.openxmlformats.org/officeDocument/2006/relationships/hyperlink" Target="https://4ab.in/examination-news/blog/" TargetMode="External"/><Relationship Id="rId20" Type="http://schemas.openxmlformats.org/officeDocument/2006/relationships/hyperlink" Target="https://4ab.in/examination-news/" TargetMode="External"/><Relationship Id="rId21" Type="http://schemas.openxmlformats.org/officeDocument/2006/relationships/hyperlink" Target="https://4ab.in/examination-news/" TargetMode="External"/><Relationship Id="rId22" Type="http://schemas.openxmlformats.org/officeDocument/2006/relationships/hyperlink" Target="https://4ab.in/educators/" TargetMode="External"/><Relationship Id="rId23" Type="http://schemas.openxmlformats.org/officeDocument/2006/relationships/image" Target="../media/brand_image-3-1.png"/><Relationship Id="rId24" Type="http://schemas.openxmlformats.org/officeDocument/2006/relationships/image" Target="../media/brand_image-3-2.png"/><Relationship Id="rId25" Type="http://schemas.openxmlformats.org/officeDocument/2006/relationships/image" Target="../media/brand_image-3-2.png"/><Relationship Id="rId26" Type="http://schemas.openxmlformats.org/officeDocument/2006/relationships/image" Target="../media/brand_image-3-2.png"/><Relationship Id="rId27" Type="http://schemas.openxmlformats.org/officeDocument/2006/relationships/image" Target="../media/brand_image-3-2.png"/><Relationship Id="rId28" Type="http://schemas.openxmlformats.org/officeDocument/2006/relationships/image" Target="../media/brand_image-3-2.png"/><Relationship Id="rId29" Type="http://schemas.openxmlformats.org/officeDocument/2006/relationships/image" Target="../media/brand_image-3-2.png"/><Relationship Id="rId30" Type="http://schemas.openxmlformats.org/officeDocument/2006/relationships/image" Target="../media/brand_image-3-8.png"/><Relationship Id="rId31" Type="http://schemas.openxmlformats.org/officeDocument/2006/relationships/image" Target="../media/brand_image-3-2.png"/><Relationship Id="rId32" Type="http://schemas.openxmlformats.org/officeDocument/2006/relationships/image" Target="../media/brand_image-3-10.png"/><Relationship Id="rId33" Type="http://schemas.openxmlformats.org/officeDocument/2006/relationships/image" Target="../media/brand_image-3-2.png"/><Relationship Id="rId34" Type="http://schemas.openxmlformats.org/officeDocument/2006/relationships/image" Target="../media/brand_image-3-2.png"/><Relationship Id="rId35" Type="http://schemas.openxmlformats.org/officeDocument/2006/relationships/image" Target="../media/brand_image-3-2.png"/><Relationship Id="rId36" Type="http://schemas.openxmlformats.org/officeDocument/2006/relationships/image" Target="../media/brand_image-3-2.png"/><Relationship Id="rId37" Type="http://schemas.openxmlformats.org/officeDocument/2006/relationships/image" Target="../media/brand_image-3-2.png"/><Relationship Id="rId38" Type="http://schemas.openxmlformats.org/officeDocument/2006/relationships/image" Target="../media/brand_image-3-2.png"/><Relationship Id="rId39" Type="http://schemas.openxmlformats.org/officeDocument/2006/relationships/image" Target="../media/brand_image-3-2.png"/><Relationship Id="rId40" Type="http://schemas.openxmlformats.org/officeDocument/2006/relationships/image" Target="../media/brand_image-3-2.png"/><Relationship Id="rId41" Type="http://schemas.openxmlformats.org/officeDocument/2006/relationships/image" Target="../media/brand_image-3-2.png"/><Relationship Id="rId42" Type="http://schemas.openxmlformats.org/officeDocument/2006/relationships/image" Target="../media/brand_image-3-20.png"/><Relationship Id="rId43" Type="http://schemas.openxmlformats.org/officeDocument/2006/relationships/image" Target="../media/brand_image-3-2.png"/><Relationship Id="rId44" Type="http://schemas.openxmlformats.org/officeDocument/2006/relationships/image" Target="../media/brand_image-3-2.png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chemistry-question-bank/" TargetMode="External"/><Relationship Id="rId4" Type="http://schemas.openxmlformats.org/officeDocument/2006/relationships/hyperlink" Target="https://4ab.in/educators/search/" TargetMode="External"/><Relationship Id="rId5" Type="http://schemas.openxmlformats.org/officeDocument/2006/relationships/hyperlink" Target="https://4ab.in/educators/topic/" TargetMode="External"/><Relationship Id="rId6" Type="http://schemas.openxmlformats.org/officeDocument/2006/relationships/hyperlink" Target="https://4ab.in/educators/?m=qb" TargetMode="External"/><Relationship Id="rId7" Type="http://schemas.openxmlformats.org/officeDocument/2006/relationships/hyperlink" Target="https://4ab.in/educators/chemistry-question-bank/#docs" TargetMode="External"/><Relationship Id="rId8" Type="http://schemas.openxmlformats.org/officeDocument/2006/relationships/hyperlink" Target="https://4ab.in/educators/chemistry-community/" TargetMode="External"/><Relationship Id="rId9" Type="http://schemas.openxmlformats.org/officeDocument/2006/relationships/hyperlink" Target="https://4ab.in/educators/analyse/" TargetMode="External"/><Relationship Id="rId10" Type="http://schemas.openxmlformats.org/officeDocument/2006/relationships/hyperlink" Target="https://4ab.in/educators/?m=qb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4-1.png"/><Relationship Id="rId13" Type="http://schemas.openxmlformats.org/officeDocument/2006/relationships/image" Target="../media/brand_image-4-2.png"/><Relationship Id="rId14" Type="http://schemas.openxmlformats.org/officeDocument/2006/relationships/image" Target="../media/brand_image-4-2.png"/><Relationship Id="rId15" Type="http://schemas.openxmlformats.org/officeDocument/2006/relationships/image" Target="../media/brand_image-4-2.png"/><Relationship Id="rId16" Type="http://schemas.openxmlformats.org/officeDocument/2006/relationships/image" Target="../media/brand_image-4-5.png"/><Relationship Id="rId17" Type="http://schemas.openxmlformats.org/officeDocument/2006/relationships/image" Target="../media/brand_image-4-2.png"/><Relationship Id="rId18" Type="http://schemas.openxmlformats.org/officeDocument/2006/relationships/image" Target="../media/brand_image-4-7.png"/><Relationship Id="rId19" Type="http://schemas.openxmlformats.org/officeDocument/2006/relationships/image" Target="../media/brand_image-4-8.png"/><Relationship Id="rId20" Type="http://schemas.openxmlformats.org/officeDocument/2006/relationships/image" Target="../media/brand_image-4-2.png"/><Relationship Id="rId21" Type="http://schemas.openxmlformats.org/officeDocument/2006/relationships/image" Target="../media/brand_image-4-10.png"/><Relationship Id="rId22" Type="http://schemas.openxmlformats.org/officeDocument/2006/relationships/image" Target="../media/brand_image-4-2.png"/><Relationship Id="rId23" Type="http://schemas.openxmlformats.org/officeDocument/2006/relationships/image" Target="../media/brand_image-4-12.png"/><Relationship Id="rId24" Type="http://schemas.openxmlformats.org/officeDocument/2006/relationships/image" Target="../media/brand_image-4-2.png"/><Relationship Id="rId25" Type="http://schemas.openxmlformats.org/officeDocument/2006/relationships/image" Target="../media/brand_image-4-14.png"/><Relationship Id="rId26" Type="http://schemas.openxmlformats.org/officeDocument/2006/relationships/image" Target="../media/brand_image-4-15.png"/><Relationship Id="rId27" Type="http://schemas.openxmlformats.org/officeDocument/2006/relationships/image" Target="../media/brand_image-4-2.png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5-1.png"/><Relationship Id="rId6" Type="http://schemas.openxmlformats.org/officeDocument/2006/relationships/image" Target="../media/brand_image-5-2.png"/><Relationship Id="rId7" Type="http://schemas.openxmlformats.org/officeDocument/2006/relationships/image" Target="../media/brand_image-5-3.png"/><Relationship Id="rId8" Type="http://schemas.openxmlformats.org/officeDocument/2006/relationships/image" Target="../media/brand_image-5-4.png"/><Relationship Id="rId9" Type="http://schemas.openxmlformats.org/officeDocument/2006/relationships/image" Target="../media/brand_image-5-5.png"/><Relationship Id="rId10" Type="http://schemas.openxmlformats.org/officeDocument/2006/relationships/image" Target="../media/brand_image-5-6.png"/><Relationship Id="rId11" Type="http://schemas.openxmlformats.org/officeDocument/2006/relationships/image" Target="../media/brand_image-5-7.png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molecular-symmetry/" TargetMode="External"/><Relationship Id="rId4" Type="http://schemas.openxmlformats.org/officeDocument/2006/relationships/hyperlink" Target="https://4ab.in/molecular-symmetry/" TargetMode="External"/><Relationship Id="rId5" Type="http://schemas.openxmlformats.org/officeDocument/2006/relationships/hyperlink" Target="https://4ab.in/molecular-point-groups/" TargetMode="External"/><Relationship Id="rId6" Type="http://schemas.openxmlformats.org/officeDocument/2006/relationships/hyperlink" Target="https://4ab.in/molecular-point-groups/" TargetMode="External"/><Relationship Id="rId7" Type="http://schemas.openxmlformats.org/officeDocument/2006/relationships/hyperlink" Target="https://4ab.in/crystal-structure/" TargetMode="External"/><Relationship Id="rId8" Type="http://schemas.openxmlformats.org/officeDocument/2006/relationships/hyperlink" Target="https://4ab.in/crystal-structure/" TargetMode="External"/><Relationship Id="rId9" Type="http://schemas.openxmlformats.org/officeDocument/2006/relationships/hyperlink" Target="https://4ab.in/crystal-space-groups/" TargetMode="External"/><Relationship Id="rId10" Type="http://schemas.openxmlformats.org/officeDocument/2006/relationships/hyperlink" Target="https://4ab.in/crystal-space-groups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6-1.png"/><Relationship Id="rId13" Type="http://schemas.openxmlformats.org/officeDocument/2006/relationships/image" Target="../media/brand_image-6-2.png"/><Relationship Id="rId14" Type="http://schemas.openxmlformats.org/officeDocument/2006/relationships/image" Target="../media/brand_image-6-3.png"/><Relationship Id="rId15" Type="http://schemas.openxmlformats.org/officeDocument/2006/relationships/image" Target="../media/brand_image-6-4.png"/><Relationship Id="rId16" Type="http://schemas.openxmlformats.org/officeDocument/2006/relationships/image" Target="../media/brand_image-6-5.png"/><Relationship Id="rId17" Type="http://schemas.openxmlformats.org/officeDocument/2006/relationships/image" Target="../media/brand_image-6-3.png"/><Relationship Id="rId18" Type="http://schemas.openxmlformats.org/officeDocument/2006/relationships/image" Target="../media/brand_image-6-7.png"/><Relationship Id="rId19" Type="http://schemas.openxmlformats.org/officeDocument/2006/relationships/image" Target="../media/brand_image-6-8.png"/><Relationship Id="rId20" Type="http://schemas.openxmlformats.org/officeDocument/2006/relationships/image" Target="../media/brand_image-6-3.png"/><Relationship Id="rId21" Type="http://schemas.openxmlformats.org/officeDocument/2006/relationships/image" Target="../media/brand_image-6-10.png"/><Relationship Id="rId22" Type="http://schemas.openxmlformats.org/officeDocument/2006/relationships/image" Target="../media/brand_image-6-11.png"/><Relationship Id="rId23" Type="http://schemas.openxmlformats.org/officeDocument/2006/relationships/image" Target="../media/brand_image-6-3.png"/><Relationship Id="rId24" Type="http://schemas.openxmlformats.org/officeDocument/2006/relationships/image" Target="../media/brand_image-6-3.png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periodic-table/" TargetMode="External"/><Relationship Id="rId4" Type="http://schemas.openxmlformats.org/officeDocument/2006/relationships/hyperlink" Target="https://4ab.in/periodic-table/" TargetMode="External"/><Relationship Id="rId5" Type="http://schemas.openxmlformats.org/officeDocument/2006/relationships/hyperlink" Target="https://4ab.in/chemistry-calculator/" TargetMode="External"/><Relationship Id="rId6" Type="http://schemas.openxmlformats.org/officeDocument/2006/relationships/hyperlink" Target="https://4ab.in/chemistry-calculator/" TargetMode="External"/><Relationship Id="rId7" Type="http://schemas.openxmlformats.org/officeDocument/2006/relationships/hyperlink" Target="https://4ab.in/chemistry-typing/" TargetMode="External"/><Relationship Id="rId8" Type="http://schemas.openxmlformats.org/officeDocument/2006/relationships/hyperlink" Target="https://4ab.in/chemistry-typing/" TargetMode="External"/><Relationship Id="rId9" Type="http://schemas.openxmlformats.org/officeDocument/2006/relationships/hyperlink" Target="https://4ab.in/educators/draw/" TargetMode="External"/><Relationship Id="rId10" Type="http://schemas.openxmlformats.org/officeDocument/2006/relationships/hyperlink" Target="https://4ab.in/educators/draw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7-1.png"/><Relationship Id="rId13" Type="http://schemas.openxmlformats.org/officeDocument/2006/relationships/image" Target="../media/brand_image-7-2.png"/><Relationship Id="rId14" Type="http://schemas.openxmlformats.org/officeDocument/2006/relationships/image" Target="../media/brand_image-7-3.png"/><Relationship Id="rId15" Type="http://schemas.openxmlformats.org/officeDocument/2006/relationships/image" Target="../media/brand_image-7-4.png"/><Relationship Id="rId16" Type="http://schemas.openxmlformats.org/officeDocument/2006/relationships/image" Target="../media/brand_image-7-5.png"/><Relationship Id="rId17" Type="http://schemas.openxmlformats.org/officeDocument/2006/relationships/image" Target="../media/brand_image-7-3.png"/><Relationship Id="rId18" Type="http://schemas.openxmlformats.org/officeDocument/2006/relationships/image" Target="../media/brand_image-7-7.png"/><Relationship Id="rId19" Type="http://schemas.openxmlformats.org/officeDocument/2006/relationships/image" Target="../media/brand_image-7-8.png"/><Relationship Id="rId20" Type="http://schemas.openxmlformats.org/officeDocument/2006/relationships/image" Target="../media/brand_image-7-3.png"/><Relationship Id="rId21" Type="http://schemas.openxmlformats.org/officeDocument/2006/relationships/image" Target="../media/brand_image-7-10.png"/><Relationship Id="rId22" Type="http://schemas.openxmlformats.org/officeDocument/2006/relationships/image" Target="../media/brand_image-7-11.png"/><Relationship Id="rId23" Type="http://schemas.openxmlformats.org/officeDocument/2006/relationships/image" Target="../media/brand_image-7-3.png"/><Relationship Id="rId24" Type="http://schemas.openxmlformats.org/officeDocument/2006/relationships/image" Target="../media/brand_image-7-3.png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tel:+919212142427" TargetMode="External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8-1.png"/><Relationship Id="rId6" Type="http://schemas.openxmlformats.org/officeDocument/2006/relationships/image" Target="../media/brand_image-8-2.png"/><Relationship Id="rId7" Type="http://schemas.openxmlformats.org/officeDocument/2006/relationships/image" Target="../media/brand_image-8-2.png"/><Relationship Id="rId8" Type="http://schemas.openxmlformats.org/officeDocument/2006/relationships/image" Target="../media/brand_image-8-4.png"/><Relationship Id="rId9" Type="http://schemas.openxmlformats.org/officeDocument/2006/relationships/image" Target="../media/brand_brand_phot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50292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  ·  15+ Years Mentorship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1371600"/>
            <a:ext cx="15544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517904"/>
            <a:ext cx="6217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Term Symbols &amp; Spectroscopic States</a:t>
            </a:r>
            <a:endParaRPr lang="en-US" sz="3500" dirty="0"/>
          </a:p>
        </p:txBody>
      </p:sp>
      <p:sp>
        <p:nvSpPr>
          <p:cNvPr id="10" name="Text 8"/>
          <p:cNvSpPr/>
          <p:nvPr/>
        </p:nvSpPr>
        <p:spPr>
          <a:xfrm>
            <a:off x="502920" y="221284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6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CSIR-NET PYQ Book</a:t>
            </a:r>
            <a:endParaRPr lang="en-US" sz="1326" dirty="0"/>
          </a:p>
        </p:txBody>
      </p:sp>
      <p:sp>
        <p:nvSpPr>
          <p:cNvPr id="11" name="Text 9"/>
          <p:cNvSpPr/>
          <p:nvPr/>
        </p:nvSpPr>
        <p:spPr>
          <a:xfrm>
            <a:off x="502920" y="25968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Previous-Year Questions · 16 with verified answers · Distractor Analysis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3-Slide Solutions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020824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EDEC"/>
          </a:solidFill>
          <a:ln w="9525">
            <a:solidFill>
              <a:srgbClr val="B83A3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20824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Distractor Analysis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538728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F1DE"/>
          </a:solidFill>
          <a:ln w="9525">
            <a:solidFill>
              <a:srgbClr val="C982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38728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Tricks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56632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56632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Sheets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3703320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CSIR-NET  ·  GATE  ·  IIT-JAM  —  2 Topics · 16 Real PYQs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4480560"/>
            <a:ext cx="603504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455371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250" dirty="0"/>
          </a:p>
        </p:txBody>
      </p:sp>
      <p:pic>
        <p:nvPicPr>
          <p:cNvPr id="23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411480"/>
            <a:ext cx="1463040" cy="1463040"/>
          </a:xfrm>
          <a:prstGeom prst="rect">
            <a:avLst/>
          </a:prstGeom>
        </p:spPr>
      </p:pic>
      <p:pic>
        <p:nvPicPr>
          <p:cNvPr id="24" name="Mr. Aniket Bhardwaj" descr="Mr. Aniket Bhardwa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2240280"/>
            <a:ext cx="1463040" cy="1463040"/>
          </a:xfrm>
          <a:prstGeom prst="rect">
            <a:avLst/>
          </a:prstGeom>
        </p:spPr>
      </p:pic>
      <p:sp>
        <p:nvSpPr>
          <p:cNvPr id="25" name="Brand handle"/>
          <p:cNvSpPr txBox="1"/>
          <p:nvPr/>
        </p:nvSpPr>
        <p:spPr>
          <a:xfrm>
            <a:off x="6949440" y="384048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FFFFFF"/>
                </a:solidFill>
                <a:latin typeface="Arial"/>
              </a:rPr>
              <a:t>Mr. Aniket Bhardwaj</a:t>
            </a:r>
          </a:p>
        </p:txBody>
      </p:sp>
      <p:sp>
        <p:nvSpPr>
          <p:cNvPr id="26" name="Brand handle"/>
          <p:cNvSpPr txBox="1"/>
          <p:nvPr/>
        </p:nvSpPr>
        <p:spPr>
          <a:xfrm>
            <a:off x="6949440" y="411480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E9BD6A"/>
                </a:solidFill>
                <a:latin typeface="Arial"/>
              </a:rPr>
              <a:t>@abcchemistry24</a:t>
            </a:r>
          </a:p>
        </p:txBody>
      </p:sp>
      <p:sp>
        <p:nvSpPr>
          <p:cNvPr id="27" name="Brand handle"/>
          <p:cNvSpPr txBox="1"/>
          <p:nvPr/>
        </p:nvSpPr>
        <p:spPr>
          <a:xfrm>
            <a:off x="6949440" y="43891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800" b="0" dirty="0">
                <a:solidFill>
                  <a:srgbClr val="B9C4E6"/>
                </a:solidFill>
                <a:latin typeface="Arial"/>
              </a:rPr>
              <a:t>Instagram · YouTube · Facebook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 Contents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Topics · 16 PYQs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74320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47472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Qs   E 3 · M 3 · H 0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822192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38%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40480" y="1042416"/>
            <a:ext cx="215432" cy="91440"/>
          </a:xfrm>
          <a:prstGeom prst="roundRect">
            <a:avLst>
              <a:gd name="adj" fmla="val 5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90288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63440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3440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47488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47488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Qs   E 6 · M 4 · H 0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138160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62%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8156448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56448" y="1042416"/>
            <a:ext cx="351495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74320" y="4736592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Legend:  </a:t>
            </a:r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  </a:t>
            </a:r>
            <a:pPr algn="l" indent="0" marL="0">
              <a:buNone/>
            </a:pPr>
            <a:r>
              <a:rPr lang="en-US" sz="9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   </a:t>
            </a:r>
            <a:pPr algn="l" indent="0" marL="0"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  ·   </a:t>
            </a:r>
            <a:pPr algn="l" indent="0" marL="0">
              <a:buNone/>
            </a:pPr>
            <a:r>
              <a:rPr lang="en-US" sz="9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exam weightage (share of the chapter)</a:t>
            </a:r>
            <a:endParaRPr lang="en-US" sz="900" dirty="0"/>
          </a:p>
        </p:txBody>
      </p:sp>
      <p:sp>
        <p:nvSpPr>
          <p:cNvPr id="103" name="Shape 101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104" name="Brand handle"/>
          <p:cNvSpPr txBox="1"/>
          <p:nvPr/>
        </p:nvSpPr>
        <p:spPr>
          <a:xfrm>
            <a:off x="274320" y="4846320"/>
            <a:ext cx="5943600" cy="237744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00" b="1" dirty="0">
                <a:solidFill>
                  <a:srgbClr val="1B2A41"/>
                </a:solidFill>
                <a:latin typeface="Arial"/>
              </a:rPr>
              <a:t>( Mr. Aniket Bhardwaj By ABC Chemistry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Term Symbols Atoms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questions   ·   Easy 3  |  Medium 3  |  Hard 0   ·   PYQ frequency: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term symbol for the ground state of nitrogen atoms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³P₀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⁴P₃/2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¹P₁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⁴S₃/2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5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'Spin first, then L, then J: Hund 1-2-3'.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⁴S₃/2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term symbol ²ˢ⁺¹L_J summarises total spin S, total orbital angular momentum L and total J of an atom. Hund's rules pick the ground term: maximum S, then maximum L, then J = |L−S| (less than half-filled) or L+S (more than half-filled).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N: 2p³ half-filled. Hund: maximum S = 3/2 (multiplicity 4), L = 0 (S term), J = 3/2 → ⁴S₃/₂.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⁴S₃/2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p² → ³P₀ ground; d² → ³F₂; d⁸ → ³F₄ (hole formalism: dⁿ and d¹⁰⁻ⁿ share terms, J flips).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J = L+S for a less-than-half-filled shell; counting Pauli-forbidden microstates for equivalent electrons.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 shells contribute S = L = 0 — only open-shell electrons matter.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'Spin first, then L, then J: Hund 1-2-3'.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³P₀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N: 2p³ half-filled. Hund: maximum S = 3/2 (multiplicity 4), L = 0 (S term), J = 3/2 → ⁴S₃/₂.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⁴P₃/2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J = L+S for a less-than-half-filled shell; counting Pauli-forbidden microstates for equivalent electrons.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¹P₁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Closed shells contribute S = L = 0 — only open-shell electrons matter.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term symbol of a molecule with electronic configuration (1σ_g)²(1σᵤ)²(2σ_g)²(2σᵤ)²(2πᵤ)¹(2πᵤ)¹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¹Σ_g⁺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³Σ_g⁻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¹Σ_g⁻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³Σ_g⁺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5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'Spin first, then L, then J: Hund 1-2-3'.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³Σ_g⁻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term symbol ²ˢ⁺¹L_J summarises total spin S, total orbital angular momentum L and total J of an atom. Hund's rules pick the ground term: maximum S, then maximum L, then J = |L−S| (less than half-filled) or L+S (more than half-filled).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(2πᵤ)¹(2πᵤ)¹ two electrons in a degenerate π set (like O₂'s π_g²): terms ³Σ⁻, ¹Δ, ¹Σ⁺; parity u × u = g; Hund → ground ³Σ_g⁻ (option b).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³Σ_g⁻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p² → ³P₀ ground; d² → ³F₂; d⁸ → ³F₄ (hole formalism: dⁿ and d¹⁰⁻ⁿ share terms, J flips).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J = L+S for a less-than-half-filled shell; counting Pauli-forbidden microstates for equivalent electrons.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 shells contribute S = L = 0 — only open-shell electrons matter.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'Spin first, then L, then J: Hund 1-2-3'.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¹Σ_g⁺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(2πᵤ)¹(2πᵤ)¹ two electrons in a degenerate π set (like O₂'s π_g²): terms ³Σ⁻, ¹Δ, ¹Σ⁺; parity u × u = g; Hund → ground ³Σ_g⁻ (option b).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¹Σ_g⁻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J = L+S for a less-than-half-filled shell; counting Pauli-forbidden microstates for equivalent electrons.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³Σ_g⁺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Closed shells contribute S = L = 0 — only open-shell electrons matter.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the atomic term symbol for helium atom with electronic configuration 1s²?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²S₁/2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¹P₀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¹S₀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¹S₁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5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'Spin first, then L, then J: Hund 1-2-3'.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¹S₀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term symbol ²ˢ⁺¹L_J summarises total spin S, total orbital angular momentum L and total J of an atom. Hund's rules pick the ground term: maximum S, then maximum L, then J = |L−S| (less than half-filled) or L+S (more than half-filled).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1s²: closed shell, S = 0, L = 0, J = 0 → ¹S₀.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¹S₀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p² → ³P₀ ground; d² → ³F₂; d⁸ → ³F₄ (hole formalism: dⁿ and d¹⁰⁻ⁿ share terms, J flips).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J = L+S for a less-than-half-filled shell; counting Pauli-forbidden microstates for equivalent electrons.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 shells contribute S = L = 0 — only open-shell electrons matter.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'Spin first, then L, then J: Hund 1-2-3'.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²S₁/2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1s²: closed shell, S = 0, L = 0, J = 0 → ¹S₀.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¹P₀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J = L+S for a less-than-half-filled shell; counting Pauli-forbidden microstates for equivalent electrons.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¹S₁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Closed shells contribute S = L = 0 — only open-shell electrons matter.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lowest energy-state of an atom with electronic configuration ns¹np¹ has the term symbol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³P₁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¹P₁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³P₂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³P₀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5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'Spin first, then L, then J: Hund 1-2-3'.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³P₀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term symbol ²ˢ⁺¹L_J summarises total spin S, total orbital angular momentum L and total J of an atom. Hund's rules pick the ground term: maximum S, then maximum L, then J = |L−S| (less than half-filled) or L+S (more than half-filled).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ns¹np¹ gives ³P and ¹P; Hund: triplet lower; less than half-filled → J = |L − S| = 0 → ³P₀.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³P₀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p² → ³P₀ ground; d² → ³F₂; d⁸ → ³F₄ (hole formalism: dⁿ and d¹⁰⁻ⁿ share terms, J flips).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J = L+S for a less-than-half-filled shell; counting Pauli-forbidden microstates for equivalent electrons.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 shells contribute S = L = 0 — only open-shell electrons matter.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'Spin first, then L, then J: Hund 1-2-3'.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³P₁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ns¹np¹ gives ³P and ¹P; Hund: triplet lower; less than half-filled → J = |L − S| = 0 → ³P₀.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¹P₁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J = L+S for a less-than-half-filled shell; counting Pauli-forbidden microstates for equivalent electrons.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³P₂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Closed shells contribute S = L = 0 — only open-shell electrons matter.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term symbol for the first excited state of Be with the electronic configuration 1s² 2s¹ 3s¹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³S₁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³S₀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¹S₀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²S₁/2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5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'Spin first, then L, then J: Hund 1-2-3'.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³S₁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term symbol ²ˢ⁺¹L_J summarises total spin S, total orbital angular momentum L and total J of an atom. Hund's rules pick the ground term: maximum S, then maximum L, then J = |L−S| (less than half-filled) or L+S (more than half-filled).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2s¹3s¹: two s electrons (L = 0) in different shells can be parallel: S = 1, J = 1 → ³S₁ (the lowest of the excited states by Hund's rule).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³S₁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p² → ³P₀ ground; d² → ³F₂; d⁸ → ³F₄ (hole formalism: dⁿ and d¹⁰⁻ⁿ share terms, J flips).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J = L+S for a less-than-half-filled shell; counting Pauli-forbidden microstates for equivalent electrons.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 shells contribute S = L = 0 — only open-shell electrons matter.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'Spin first, then L, then J: Hund 1-2-3'.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³S₀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2s¹3s¹: two s electrons (L = 0) in different shells can be parallel: S = 1, J = 1 → ³S₁ (the lowest of the excited states by Hund's rule).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¹S₀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J = L+S for a less-than-half-filled shell; counting Pauli-forbidden microstates for equivalent electrons.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²S₁/2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Closed shells contribute S = L = 0 — only open-shell electrons matter.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term symbol for ground state dinitrogen cation radical (N₂⁺)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²Piᵤ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²Σᵤ⁻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²Pi_g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²Σ_g⁺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5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'Spin first, then L, then J: Hund 1-2-3'.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²Σ_g⁺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term symbol ²ˢ⁺¹L_J summarises total spin S, total orbital angular momentum L and total J of an atom. Hund's rules pick the ground term: maximum S, then maximum L, then J = |L−S| (less than half-filled) or L+S (more than half-filled).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N₂ is …(πᵤ2p)⁴(σ_g2p)²; removing one electron from the σ_g HOMO leaves (σ_g2p)¹: Λ = 0, g, doublet → ²Σ_g⁺.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²Σ_g⁺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p² → ³P₀ ground; d² → ³F₂; d⁸ → ³F₄ (hole formalism: dⁿ and d¹⁰⁻ⁿ share terms, J flips).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J = L+S for a less-than-half-filled shell; counting Pauli-forbidden microstates for equivalent electrons.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 shells contribute S = L = 0 — only open-shell electrons matter.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'Spin first, then L, then J: Hund 1-2-3'.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Atoms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²Piᵤ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N₂ is …(πᵤ2p)⁴(σ_g2p)²; removing one electron from the σ_g HOMO leaves (σ_g2p)¹: Λ = 0, g, doublet → ²Σ_g⁺.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²Σᵤ⁻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J = L+S for a less-than-half-filled shell; counting Pauli-forbidden microstates for equivalent electrons.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²Pi_g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Closed shells contribute S = L = 0 — only open-shell electrons matter.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Term Symbols Atoms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term symbol ²ˢ⁺¹L_J summarises total spin S, total orbital angular momentum L and total J of an atom. Hund's rules pick the ground term: maximum S, then maximum L, then J = |L−S| (less than half-filled) or L+S (more than half-filled).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Multiplicity = 2S+1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 = L+S … |L−S|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a term = (2S+1)(2L+1); of a level = 2J+1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Landé g = 1 + [J(J+1)+S(S+1)−L(L+1)]/2J(J+1)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Ground term of p², d³, f⁷ configurations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of microstates = n!/(e!(n−e)!)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 levels and their degeneracy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Equivalent vs non-equivalent electrons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J = L+S for a less-than-half-filled shell; counting Pauli-forbidden microstates for equivalent electrons.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 shells contribute S = L = 0 — only open-shell electrons matter.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   Q2   Q3   Q4   Q5   Q6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 question(s) next session on Term Symbols Atoms.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2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Term Symbols &amp; Spectroscopic States – General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questions   ·   Easy 6  |  Medium 4  |  Hard 0   ·   PYQ frequency: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Observe the following electronic transition of a diatomic molecule. (A) ¹Σ_g⁺ → ³Σ_g⁺ (B) ¹Σᵤ⁺ → ¹Σ_g⁺ (C) ¹Δᵤ → ¹Σ_g⁺ (D) ¹Pi_g → ¹Σᵤ⁺ The allowed transitions are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(A) and (C) only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(B) and (D) only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(A), (B) and (C) only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(A), (C) and (D) only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(B) and (D) only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terms use L = S, P, D, F…; molecular (diatomic) terms use Λ = Σ, Π, Δ with g/u parity and ± symmetry for Σ states. Spin–orbit coupling splits a term into J levels (Russell–Saunders for light atoms, jj for heavy).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Rules: ΔS = 0, g ↔ u, Σ⁺ ↔ Σ⁺, ΔΛ = 0, ±1. (A) singlet→triplet ✗; (B) ¹Σᵤ⁺ → ¹Σ_g⁺ ✓; (C) Δ → Σ has ΔΛ = 2 ✗; (D) ¹Π_g → ¹Σᵤ⁺ ✓. Hence (B) and (D).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(B) and (D) only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 the MO diagram, look only at partly filled degenerate π orbitals: π² gives ³Σ⁻, ¹Δ, ¹Σ⁺ (ground ³Σ⁻).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g×g = g, u×u = g, g×u = u for parity.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Same-shell equivalent π² electrons cannot give ³Δ or ³Σ⁺ (Pauli).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(A) and (C) only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Rules: ΔS = 0, g ↔ u, Σ⁺ ↔ Σ⁺, ΔΛ = 0, ±1. (A) singlet→triplet ✗; (B) ¹Σᵤ⁺ → ¹Σ_g⁺ ✓; (C) Δ → Σ has ΔΛ = 2 ✗; (D) ¹Π_g → ¹Σᵤ⁺ ✓. Hence (B) and (D).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(A), (B) and (C) only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g×g = g, u×u = g, g×u = u for parity.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(A), (C) and (D) only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Same-shell equivalent π² electrons cannot give ³Δ or ³Σ⁺ (Pauli).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α particles having speeds S₁ and S₂ have kinetic energies 1 and 2 MeV respectively; the relationship between S₁ and S₂ is 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S₁ = 2S₂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S₂ = 2S₁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S₂ = √(2) S₁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S₁ = √(2S₂)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S₂ = √(2) S₁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terms use L = S, P, D, F…; molecular (diatomic) terms use Λ = Σ, Π, Δ with g/u parity and ± symmetry for Σ states. Spin–orbit coupling splits a term into J levels (Russell–Saunders for light atoms, jj for heavy).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 energy ∝ speed²: E₂/E₁ = 2 = (S₂/S₁)² → S₂ = √2 S₁ (option c). The printed key (b) would need a four-fold energy ratio.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S₂ = √(2) S₁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 the MO diagram, look only at partly filled degenerate π orbitals: π² gives ³Σ⁻, ¹Δ, ¹Σ⁺ (ground ³Σ⁻).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g×g = g, u×u = g, g×u = u for parity.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Same-shell equivalent π² electrons cannot give ³Δ or ³Σ⁺ (Pauli).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S₁ = 2S₂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Kinetic energy ∝ speed²: E₂/E₁ = 2 = (S₂/S₁)² → S₂ = √2 S₁ (option c). The printed key (b) would need a four-fold energy ratio.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S₂ = 2S₁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g×g = g, u×u = g, g×u = u for parity.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S₁ = √(2S₂)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Same-shell equivalent π² electrons cannot give ³Δ or ³Σ⁺ (Pauli).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standard deviation of speed (σ_c) for Maxwell's distribution satisfies the relation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σ_c ∝ T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σ_c ∝ √(T)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σ_c ∝ 1/T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σ_c ∝ 1/√(T)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σ_c ∝ √(T)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terms use L = S, P, D, F…; molecular (diatomic) terms use Λ = Σ, Π, Δ with g/u parity and ± symmetry for Σ states. Spin–orbit coupling splits a term into J levels (Russell–Saunders for light atoms, jj for heavy).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characteristic speeds of the Maxwell distribution scale as √(T/m); σ_c = √(⟨c²⟩ − ⟨c⟩²) = √(3 − 8/π)√(kT/m) ∝ √T. Correct option is (b); the printed key (c) is wrong.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σ_c ∝ √(T)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 the MO diagram, look only at partly filled degenerate π orbitals: π² gives ³Σ⁻, ¹Δ, ¹Σ⁺ (ground ³Σ⁻).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g×g = g, u×u = g, g×u = u for parity.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Same-shell equivalent π² electrons cannot give ³Δ or ³Σ⁺ (Pauli).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σ_c ∝ T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All characteristic speeds of the Maxwell distribution scale as √(T/m); σ_c = √(⟨c²⟩ − ⟨c⟩²) = √(3 − 8/π)√(kT/m) ∝ √T. Correct option is (b); the printed key (c) is wrong.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σ_c ∝ 1/T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g×g = g, u×u = g, g×u = u for parity.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σ_c ∝ 1/√(T)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Same-shell equivalent π² electrons cannot give ³Δ or ³Σ⁺ (Pauli).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highest molecular orbitals for an excited electronic configuration of the oxygen molecule are [1π_g]¹[3σᵤ]¹. A possible molecular term symbol for oxygen with this electronic configuration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¹Pi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³Σ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¹Δ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¹Σ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¹Pi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terms use L = S, P, D, F…; molecular (diatomic) terms use Λ = Σ, Π, Δ with g/u parity and ± symmetry for Σ states. Spin–orbit coupling splits a term into J levels (Russell–Saunders for light atoms, jj for heavy).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(1π_g)¹(3σᵤ)¹: Λ = 1 + 0 = 1 → Π; parity g × u = u; two unpaired electrons can couple to singlet or triplet. ¹Π (option a) is a valid term (³Π also exists but is not offered).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¹Pi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 the MO diagram, look only at partly filled degenerate π orbitals: π² gives ³Σ⁻, ¹Δ, ¹Σ⁺ (ground ³Σ⁻).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g×g = g, u×u = g, g×u = u for parity.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Same-shell equivalent π² electrons cannot give ³Δ or ³Σ⁺ (Pauli).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³Σ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(1π_g)¹(3σᵤ)¹: Λ = 1 + 0 = 1 → Π; parity g × u = u; two unpaired electrons can couple to singlet or triplet. ¹Π (option a) is a valid term (³Π also exists but is not offered).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¹Δ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g×g = g, u×u = g, g×u = u for parity.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¹Σ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Same-shell equivalent π² electrons cannot give ³Δ or ³Σ⁺ (Pauli).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Entropy of a perfect gas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of V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proportional to V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proportional to ln V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proportional to V²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proportional to ln V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terms use L = S, P, D, F…; molecular (diatomic) terms use Λ = Σ, Π, Δ with g/u parity and ± symmetry for Σ states. Spin–orbit coupling splits a term into J levels (Russell–Saunders for light atoms, jj for heavy).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Sackur–Tetrode / ideal-gas entropy: S = nR ln V + f(T) — entropy rises logarithmically with volume (ΔS = nR ln(V₂/V₁)).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proportional to ln V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 the MO diagram, look only at partly filled degenerate π orbitals: π² gives ³Σ⁻, ¹Δ, ¹Σ⁺ (ground ³Σ⁻).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g×g = g, u×u = g, g×u = u for parity.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Same-shell equivalent π² electrons cannot give ³Δ or ³Σ⁺ (Pauli).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of V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Sackur–Tetrode / ideal-gas entropy: S = nR ln V + f(T) — entropy rises logarithmically with volume (ΔS = nR ln(V₂/V₁)).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proportional to V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g×g = g, u×u = g, g×u = u for parity.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proportional to V²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Same-shell equivalent π² electrons cannot give ³Δ or ³Σ⁺ (Pauli).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Root mean square speed of the molecules of a perfect gas is proportional to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1/T₁/2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T₁/2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1/T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T₁/2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terms use L = S, P, D, F…; molecular (diatomic) terms use Λ = Σ, Π, Δ with g/u parity and ± symmetry for Σ states. Spin–orbit coupling splits a term into J levels (Russell–Saunders for light atoms, jj for heavy).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v_rms = √(3RT/M) ∝ T^½ — option (c). The printed key (d) is wrong.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T₁/2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 the MO diagram, look only at partly filled degenerate π orbitals: π² gives ³Σ⁻, ¹Δ, ¹Σ⁺ (ground ³Σ⁻).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g×g = g, u×u = g, g×u = u for parity.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Same-shell equivalent π² electrons cannot give ³Δ or ³Σ⁺ (Pauli).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1/T₁/2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v_rms = √(3RT/M) ∝ T^½ — option (c). The printed key (d) is wrong.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g×g = g, u×u = g, g×u = u for parity.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1/T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Same-shell equivalent π² electrons cannot give ³Δ or ³Σ⁺ (Pauli).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monoatomic perfect gas undergoes expansion from (p₁, V₁) to (p₂, V₂) under isothermal or adiabatic conditions. The pressure of the gas will fall more rapidly under adiabatic conditions because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∝ (1)/(V)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∝ (1)/(V⁷/5)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∝ (1)/(V³/2)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∝ (1)/(V⁵/3)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p ∝ (1)/(V⁵/3)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terms use L = S, P, D, F…; molecular (diatomic) terms use Λ = Σ, Π, Δ with g/u parity and ± symmetry for Σ states. Spin–orbit coupling splits a term into J levels (Russell–Saunders for light atoms, jj for heavy).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Isothermal: p ∝ 1/V. Reversible adiabatic: pV^γ = const with γ = 5/3 for a monatomic gas, so p ∝ 1/V^(5/3) — steeper fall (option d). The printed key (a) describes the isothermal curve, not the reason.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p ∝ (1)/(V⁵/3)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 the MO diagram, look only at partly filled degenerate π orbitals: π² gives ³Σ⁻, ¹Δ, ¹Σ⁺ (ground ³Σ⁻).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g×g = g, u×u = g, g×u = u for parity.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Same-shell equivalent π² electrons cannot give ³Δ or ³Σ⁺ (Pauli).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∝ (1)/(V)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Isothermal: p ∝ 1/V. Reversible adiabatic: pV^γ = const with γ = 5/3 for a monatomic gas, so p ∝ 1/V^(5/3) — steeper fall (option d). The printed key (a) describes the isothermal curve, not the reason.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∝ (1)/(V⁷/5)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g×g = g, u×u = g, g×u = u for parity.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∝ (1)/(V³/2)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Same-shell equivalent π² electrons cannot give ³Δ or ³Σ⁺ (Pauli).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molar residual entropy (in J/K) for solid OCS is close to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2.9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5.8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8.7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5.8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terms use L = S, P, D, F…; molecular (diatomic) terms use Λ = Σ, Π, Δ with g/u parity and ± symmetry for Σ states. Spin–orbit coupling splits a term into J levels (Russell–Saunders for light atoms, jj for heavy).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 OCS can freeze in two orientations (OCS/SCO) → residual entropy S = R ln 2 = 8.314 × 0.693 = 5.8 J K⁻¹ mol⁻¹.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5.8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 the MO diagram, look only at partly filled degenerate π orbitals: π² gives ³Σ⁻, ¹Δ, ¹Σ⁺ (ground ³Σ⁻).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g×g = g, u×u = g, g×u = u for parity.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Same-shell equivalent π² electrons cannot give ³Δ or ³Σ⁺ (Pauli).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Linear OCS can freeze in two orientations (OCS/SCO) → residual entropy S = R ln 2 = 8.314 × 0.693 = 5.8 J K⁻¹ mol⁻¹.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2.9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g×g = g, u×u = g, g×u = u for parity.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8.7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Same-shell equivalent π² electrons cannot give ³Δ or ³Σ⁺ (Pauli).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an assembly of molecules (molar mass = M) at temperature T, the standard deviation of Maxweller's speed is approximately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0.7√((RT)/(M))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1.4√((RT)/(M))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0.7√((M)/(RT))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1.4√((M)/(RT))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0.7√((RT)/(M))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terms use L = S, P, D, F…; molecular (diatomic) terms use Λ = Σ, Π, Δ with g/u parity and ± symmetry for Σ states. Spin–orbit coupling splits a term into J levels (Russell–Saunders for light atoms, jj for heavy).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σ_c = √(⟨c²⟩ − ⟨c⟩²) = √(3RT/M − 8RT/πM) = √(RT/M)√(3 − 2.546) = 0.67√(RT/M) ≈ 0.7√(RT/M) (option a). The printed key (b, 1.4) is wrong.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0.7√((RT)/(M))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 the MO diagram, look only at partly filled degenerate π orbitals: π² gives ³Σ⁻, ¹Δ, ¹Σ⁺ (ground ³Σ⁻).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g×g = g, u×u = g, g×u = u for parity.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Same-shell equivalent π² electrons cannot give ³Δ or ³Σ⁺ (Pauli).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1.4√((RT)/(M))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σ_c = √(⟨c²⟩ − ⟨c⟩²) = √(3RT/M − 8RT/πM) = √(RT/M)√(3 − 2.546) = 0.67√(RT/M) ≈ 0.7√(RT/M) (option a). The printed key (b, 1.4) is wrong.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0.7√((M)/(RT))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g×g = g, u×u = g, g×u = u for parity.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1.4√((M)/(RT))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Same-shell equivalent π² electrons cannot give ³Δ or ³Σ⁺ (Pauli).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electric-dipole allowed transition among the following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³S → ³D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³S → ³P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³S → ¹D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³S → ¹F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³S → ³P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terms use L = S, P, D, F…; molecular (diatomic) terms use Λ = Σ, Π, Δ with g/u parity and ± symmetry for Σ states. Spin–orbit coupling splits a term into J levels (Russell–Saunders for light atoms, jj for heavy).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Electric-dipole rules: ΔS = 0 and ΔL = ±1 (Laporte). ³S → ³P satisfies both; ³S → ³D has ΔL = 2; the singlet targets break ΔS = 0.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³S → ³P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 the MO diagram, look only at partly filled degenerate π orbitals: π² gives ³Σ⁻, ¹Δ, ¹Σ⁺ (ground ³Σ⁻).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g×g = g, u×u = g, g×u = u for parity.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Same-shell equivalent π² electrons cannot give ³Δ or ³Σ⁺ (Pauli).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'Π² → ³Σ⁻ at the bottom, like O₂ — a triplet ground state'.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Symbols &amp; Spectroscopic States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16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³S → ³D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Electric-dipole rules: ΔS = 0 and ΔL = ±1 (Laporte). ³S → ³P satisfies both; ³S → ³D has ΔL = 2; the singlet targets break ΔS = 0.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³S → ¹D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g×g = g, u×u = g, g×u = u for parity.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³S → ¹F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Same-shell equivalent π² electrons cannot give ³Δ or ³Σ⁺ (Pauli).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Term Symbols &amp; Spectroscopic States – General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terms use L = S, P, D, F…; molecular (diatomic) terms use Λ = Σ, Π, Δ with g/u parity and ± symmetry for Σ states. Spin–orbit coupling splits a term into J levels (Russell–Saunders for light atoms, jj for heavy).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²ˢ⁺¹Λ_(g/u)^(±)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Λ = |Σ m_l|; S = Σ m_s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O₂ ground: ³Σ_g⁻; N₂: ¹Σ_g⁺; NO: ²Π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 symbol of O₂, N₂, NO, CN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g/u from the MO configuration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+/− for Σ states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Microstate counting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g×g = g, u×u = g, g×u = u for parity.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Same-shell equivalent π² electrons cannot give ³Δ or ³Σ⁺ (Pauli).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Q7   Q8   Q9   Q10   Q11   Q12   Q13   Q14   Q15   Q16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 question(s) next session on Term Symbols &amp; Spectroscopic States – General.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  <p:pic>
        <p:nvPicPr>
          <p:cNvPr id="31" name="ABC Chemistry logo" descr="ABC Chemistry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1148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AND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and Examination News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track of every notification in one place.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14984"/>
            <a:ext cx="3497580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landmark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0060" y="1104138"/>
            <a:ext cx="288036" cy="28803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36676" y="1069848"/>
            <a:ext cx="2880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</a:t>
            </a:r>
            <a:endParaRPr lang="en-US" sz="1725" dirty="0"/>
          </a:p>
        </p:txBody>
      </p:sp>
      <p:sp>
        <p:nvSpPr>
          <p:cNvPr id="12" name="Text 5"/>
          <p:cNvSpPr/>
          <p:nvPr/>
        </p:nvSpPr>
        <p:spPr>
          <a:xfrm>
            <a:off x="48006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vacancies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government-job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0060" y="1467612"/>
            <a:ext cx="1577340" cy="40462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12598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category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government-jobs/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25980" y="1467612"/>
            <a:ext cx="1577340" cy="40462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8006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state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government-jobs/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0060" y="1927098"/>
            <a:ext cx="1577340" cy="404622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12598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</a:t>
            </a:r>
            <a:endParaRPr lang="en-US" sz="1125" dirty="0"/>
          </a:p>
        </p:txBody>
      </p:sp>
      <p:pic>
        <p:nvPicPr>
          <p:cNvPr id="19" name="Image 4" descr="clear.png">
            <a:hlinkClick r:id="rId6" tooltip="https://4ab.in/government-jobs/exam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25980" y="1927098"/>
            <a:ext cx="1577340" cy="404622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48006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jobs</a:t>
            </a:r>
            <a:endParaRPr lang="en-US" sz="1125" dirty="0"/>
          </a:p>
        </p:txBody>
      </p:sp>
      <p:pic>
        <p:nvPicPr>
          <p:cNvPr id="21" name="Image 5" descr="clear.png">
            <a:hlinkClick r:id="rId7" tooltip="https://4ab.in/government-jobs/chemistry/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0060" y="2386584"/>
            <a:ext cx="1577340" cy="404622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212598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Blog</a:t>
            </a:r>
            <a:endParaRPr lang="en-US" sz="1125" dirty="0"/>
          </a:p>
        </p:txBody>
      </p:sp>
      <p:pic>
        <p:nvPicPr>
          <p:cNvPr id="23" name="Image 6" descr="clear.png">
            <a:hlinkClick r:id="rId8" tooltip="https://4ab.in/government-jobs/blog/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25980" y="2386584"/>
            <a:ext cx="1577340" cy="404622"/>
          </a:xfrm>
          <a:prstGeom prst="rect">
            <a:avLst/>
          </a:prstGeom>
        </p:spPr>
      </p:pic>
      <p:sp>
        <p:nvSpPr>
          <p:cNvPr id="24" name="Shape 11"/>
          <p:cNvSpPr/>
          <p:nvPr/>
        </p:nvSpPr>
        <p:spPr>
          <a:xfrm>
            <a:off x="480060" y="2880360"/>
            <a:ext cx="3223260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7" descr="QR code for https://4ab.in/government-jobs/">
            <a:hlinkClick r:id="rId9" tooltip="https://4ab.in/government-jobs/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62356" y="2948940"/>
            <a:ext cx="1179576" cy="1179576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1851660" y="322326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1851660" y="3497580"/>
            <a:ext cx="1783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4ab.in/government-jobs</a:t>
            </a:r>
            <a:endParaRPr lang="en-US" sz="1125" dirty="0"/>
          </a:p>
        </p:txBody>
      </p:sp>
      <p:pic>
        <p:nvPicPr>
          <p:cNvPr id="28" name="Image 8" descr="clear.png">
            <a:hlinkClick r:id="rId10" tooltip="https://4ab.in/government-jobs/"/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51660" y="3497580"/>
            <a:ext cx="1783080" cy="246888"/>
          </a:xfrm>
          <a:prstGeom prst="rect">
            <a:avLst/>
          </a:prstGeom>
        </p:spPr>
      </p:pic>
      <p:sp>
        <p:nvSpPr>
          <p:cNvPr id="29" name="Shape 14"/>
          <p:cNvSpPr/>
          <p:nvPr/>
        </p:nvSpPr>
        <p:spPr>
          <a:xfrm>
            <a:off x="3943350" y="1014984"/>
            <a:ext cx="4855464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0" name="Image 9" descr="ic/newspaper-14204F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80510" y="1104138"/>
            <a:ext cx="288036" cy="288036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4437126" y="1069848"/>
            <a:ext cx="42382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</a:t>
            </a:r>
            <a:endParaRPr lang="en-US" sz="1725" dirty="0"/>
          </a:p>
        </p:txBody>
      </p:sp>
      <p:sp>
        <p:nvSpPr>
          <p:cNvPr id="32" name="Text 16"/>
          <p:cNvSpPr/>
          <p:nvPr/>
        </p:nvSpPr>
        <p:spPr>
          <a:xfrm>
            <a:off x="4080510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updates</a:t>
            </a:r>
            <a:endParaRPr lang="en-US" sz="1125" dirty="0"/>
          </a:p>
        </p:txBody>
      </p:sp>
      <p:pic>
        <p:nvPicPr>
          <p:cNvPr id="33" name="Image 10" descr="clear.png">
            <a:hlinkClick r:id="rId11" tooltip="https://4ab.in/examination-news/latest/"/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080510" y="1467612"/>
            <a:ext cx="1481328" cy="404622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5630418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calendar</a:t>
            </a:r>
            <a:endParaRPr lang="en-US" sz="1125" dirty="0"/>
          </a:p>
        </p:txBody>
      </p:sp>
      <p:pic>
        <p:nvPicPr>
          <p:cNvPr id="35" name="Image 11" descr="clear.png">
            <a:hlinkClick r:id="rId12" tooltip="https://4ab.in/examination-news/calendar/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630418" y="1467612"/>
            <a:ext cx="1481328" cy="404622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7180326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 cards</a:t>
            </a:r>
            <a:endParaRPr lang="en-US" sz="1125" dirty="0"/>
          </a:p>
        </p:txBody>
      </p:sp>
      <p:pic>
        <p:nvPicPr>
          <p:cNvPr id="37" name="Image 12" descr="clear.png">
            <a:hlinkClick r:id="rId13" tooltip="https://4ab.in/examination-news/latest/?e=admit-card"/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180326" y="1467612"/>
            <a:ext cx="1481328" cy="404622"/>
          </a:xfrm>
          <a:prstGeom prst="rect">
            <a:avLst/>
          </a:prstGeom>
        </p:spPr>
      </p:pic>
      <p:sp>
        <p:nvSpPr>
          <p:cNvPr id="38" name="Text 19"/>
          <p:cNvSpPr/>
          <p:nvPr/>
        </p:nvSpPr>
        <p:spPr>
          <a:xfrm>
            <a:off x="4080510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25" dirty="0"/>
          </a:p>
        </p:txBody>
      </p:sp>
      <p:pic>
        <p:nvPicPr>
          <p:cNvPr id="39" name="Image 13" descr="clear.png">
            <a:hlinkClick r:id="rId14" tooltip="https://4ab.in/examination-news/latest/?e=result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080510" y="1927098"/>
            <a:ext cx="1481328" cy="404622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5630418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entrance exams</a:t>
            </a:r>
            <a:endParaRPr lang="en-US" sz="1125" dirty="0"/>
          </a:p>
        </p:txBody>
      </p:sp>
      <p:pic>
        <p:nvPicPr>
          <p:cNvPr id="41" name="Image 14" descr="clear.png">
            <a:hlinkClick r:id="rId15" tooltip="https://4ab.in/examination-news/tier/ug/"/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0418" y="1927098"/>
            <a:ext cx="1481328" cy="404622"/>
          </a:xfrm>
          <a:prstGeom prst="rect">
            <a:avLst/>
          </a:prstGeom>
        </p:spPr>
      </p:pic>
      <p:sp>
        <p:nvSpPr>
          <p:cNvPr id="42" name="Text 21"/>
          <p:cNvSpPr/>
          <p:nvPr/>
        </p:nvSpPr>
        <p:spPr>
          <a:xfrm>
            <a:off x="7180326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entrance exams</a:t>
            </a:r>
            <a:endParaRPr lang="en-US" sz="1125" dirty="0"/>
          </a:p>
        </p:txBody>
      </p:sp>
      <p:pic>
        <p:nvPicPr>
          <p:cNvPr id="43" name="Image 15" descr="clear.png">
            <a:hlinkClick r:id="rId16" tooltip="https://4ab.in/examination-news/tier/pg/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180326" y="1927098"/>
            <a:ext cx="1481328" cy="404622"/>
          </a:xfrm>
          <a:prstGeom prst="rect">
            <a:avLst/>
          </a:prstGeom>
        </p:spPr>
      </p:pic>
      <p:sp>
        <p:nvSpPr>
          <p:cNvPr id="44" name="Text 22"/>
          <p:cNvSpPr/>
          <p:nvPr/>
        </p:nvSpPr>
        <p:spPr>
          <a:xfrm>
            <a:off x="4080510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NET, SET &amp; PhD exams</a:t>
            </a:r>
            <a:endParaRPr lang="en-US" sz="1125" dirty="0"/>
          </a:p>
        </p:txBody>
      </p:sp>
      <p:pic>
        <p:nvPicPr>
          <p:cNvPr id="45" name="Image 16" descr="clear.png">
            <a:hlinkClick r:id="rId17" tooltip="https://4ab.in/examination-news/tier/research/"/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080510" y="2386584"/>
            <a:ext cx="1481328" cy="404622"/>
          </a:xfrm>
          <a:prstGeom prst="rect">
            <a:avLst/>
          </a:prstGeom>
        </p:spPr>
      </p:pic>
      <p:sp>
        <p:nvSpPr>
          <p:cNvPr id="46" name="Text 23"/>
          <p:cNvSpPr/>
          <p:nvPr/>
        </p:nvSpPr>
        <p:spPr>
          <a:xfrm>
            <a:off x="5630418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board exams</a:t>
            </a:r>
            <a:endParaRPr lang="en-US" sz="1125" dirty="0"/>
          </a:p>
        </p:txBody>
      </p:sp>
      <p:pic>
        <p:nvPicPr>
          <p:cNvPr id="47" name="Image 17" descr="clear.png">
            <a:hlinkClick r:id="rId18" tooltip="https://4ab.in/examination-news/tier/school/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30418" y="2386584"/>
            <a:ext cx="1481328" cy="404622"/>
          </a:xfrm>
          <a:prstGeom prst="rect">
            <a:avLst/>
          </a:prstGeom>
        </p:spPr>
      </p:pic>
      <p:sp>
        <p:nvSpPr>
          <p:cNvPr id="48" name="Text 24"/>
          <p:cNvSpPr/>
          <p:nvPr/>
        </p:nvSpPr>
        <p:spPr>
          <a:xfrm>
            <a:off x="7180326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 Blog</a:t>
            </a:r>
            <a:endParaRPr lang="en-US" sz="1125" dirty="0"/>
          </a:p>
        </p:txBody>
      </p:sp>
      <p:pic>
        <p:nvPicPr>
          <p:cNvPr id="49" name="Image 18" descr="clear.png">
            <a:hlinkClick r:id="rId19" tooltip="https://4ab.in/examination-news/blog/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180326" y="2386584"/>
            <a:ext cx="1481328" cy="404622"/>
          </a:xfrm>
          <a:prstGeom prst="rect">
            <a:avLst/>
          </a:prstGeom>
        </p:spPr>
      </p:pic>
      <p:sp>
        <p:nvSpPr>
          <p:cNvPr id="50" name="Shape 25"/>
          <p:cNvSpPr/>
          <p:nvPr/>
        </p:nvSpPr>
        <p:spPr>
          <a:xfrm>
            <a:off x="4080510" y="2880360"/>
            <a:ext cx="4581144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51" name="Image 19" descr="QR code for https://4ab.in/examination-news/">
            <a:hlinkClick r:id="rId20" tooltip="https://4ab.in/examination-news/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162806" y="2948940"/>
            <a:ext cx="1179576" cy="1179576"/>
          </a:xfrm>
          <a:prstGeom prst="rect">
            <a:avLst/>
          </a:prstGeom>
        </p:spPr>
      </p:pic>
      <p:sp>
        <p:nvSpPr>
          <p:cNvPr id="52" name="Text 26"/>
          <p:cNvSpPr/>
          <p:nvPr/>
        </p:nvSpPr>
        <p:spPr>
          <a:xfrm>
            <a:off x="5452110" y="3223260"/>
            <a:ext cx="3140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53" name="Text 27"/>
          <p:cNvSpPr/>
          <p:nvPr/>
        </p:nvSpPr>
        <p:spPr>
          <a:xfrm>
            <a:off x="5452110" y="3497580"/>
            <a:ext cx="31409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4ab.in/examination-news</a:t>
            </a:r>
            <a:endParaRPr lang="en-US" sz="1125" dirty="0"/>
          </a:p>
        </p:txBody>
      </p:sp>
      <p:pic>
        <p:nvPicPr>
          <p:cNvPr id="54" name="Image 20" descr="clear.png">
            <a:hlinkClick r:id="rId21" tooltip="https://4ab.in/examination-news/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52110" y="3497580"/>
            <a:ext cx="3140964" cy="246888"/>
          </a:xfrm>
          <a:prstGeom prst="rect">
            <a:avLst/>
          </a:prstGeom>
        </p:spPr>
      </p:pic>
      <p:sp>
        <p:nvSpPr>
          <p:cNvPr id="55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6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7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Vacancies, admit cards, results and exam dates: all in one place</a:t>
            </a:r>
            <a:endParaRPr lang="en-US" sz="1275" dirty="0"/>
          </a:p>
        </p:txBody>
      </p:sp>
      <p:sp>
        <p:nvSpPr>
          <p:cNvPr id="58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9" name="Image 21" descr="clear.png">
            <a:hlinkClick r:id="rId22" tooltip="https://4ab.in/educators/"/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from the Question Bank, one question at a time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questions, teach them in class, then take them with you.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search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70" y="1165860"/>
            <a:ext cx="260604" cy="26060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54380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Find questions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445770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educators/chemistry-question-bank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770" y="1556766"/>
            <a:ext cx="1783080" cy="36347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45770" y="1981962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search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educators/search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770" y="1981962"/>
            <a:ext cx="1783080" cy="3634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45770" y="2407158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packs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educators/topic/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770" y="2407158"/>
            <a:ext cx="1783080" cy="363474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2414016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9" name="Image 4" descr="ic/presentation-14204F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6886" y="1165860"/>
            <a:ext cx="260604" cy="260604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2825496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Teach one by one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2516886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pic>
        <p:nvPicPr>
          <p:cNvPr id="22" name="Image 5" descr="clear.png">
            <a:hlinkClick r:id="rId6" tooltip="https://4ab.in/educators/?m=qb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6886" y="1556766"/>
            <a:ext cx="1783080" cy="363474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2516886" y="1988820"/>
            <a:ext cx="1783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each question to students on the board, in your own order.</a:t>
            </a:r>
            <a:endParaRPr lang="en-US" sz="1125" dirty="0"/>
          </a:p>
        </p:txBody>
      </p:sp>
      <p:sp>
        <p:nvSpPr>
          <p:cNvPr id="24" name="Shape 12"/>
          <p:cNvSpPr/>
          <p:nvPr/>
        </p:nvSpPr>
        <p:spPr>
          <a:xfrm>
            <a:off x="4485132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6" descr="ic/downloa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8002" y="1165860"/>
            <a:ext cx="260604" cy="26060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4896612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Export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4588002" y="1556766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PPTX, DOCX, PNG (zip), HTML, Markdown</a:t>
            </a:r>
            <a:endParaRPr lang="en-US" sz="1125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25" dirty="0">
                <a:solidFill>
                  <a:srgbClr val="A052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paper home after class.</a:t>
            </a:r>
            <a:endParaRPr lang="en-US" sz="1125" dirty="0"/>
          </a:p>
        </p:txBody>
      </p:sp>
      <p:sp>
        <p:nvSpPr>
          <p:cNvPr id="28" name="Shape 15"/>
          <p:cNvSpPr/>
          <p:nvPr/>
        </p:nvSpPr>
        <p:spPr>
          <a:xfrm>
            <a:off x="342900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9" name="Image 7" descr="ic/file-text-14204F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770" y="3188970"/>
            <a:ext cx="246888" cy="246888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768096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papers</a:t>
            </a:r>
            <a:endParaRPr lang="en-US" sz="1200" dirty="0"/>
          </a:p>
        </p:txBody>
      </p:sp>
      <p:pic>
        <p:nvPicPr>
          <p:cNvPr id="31" name="Image 8" descr="clear.png">
            <a:hlinkClick r:id="rId7" tooltip="https://4ab.in/educators/chemistry-question-bank/#docs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900" y="3031236"/>
            <a:ext cx="3038094" cy="569214"/>
          </a:xfrm>
          <a:prstGeom prst="rect">
            <a:avLst/>
          </a:prstGeom>
        </p:spPr>
      </p:pic>
      <p:sp>
        <p:nvSpPr>
          <p:cNvPr id="32" name="Shape 17"/>
          <p:cNvSpPr/>
          <p:nvPr/>
        </p:nvSpPr>
        <p:spPr>
          <a:xfrm>
            <a:off x="3449574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3" name="Image 9" descr="ic/users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52444" y="3188970"/>
            <a:ext cx="246888" cy="246888"/>
          </a:xfrm>
          <a:prstGeom prst="rect">
            <a:avLst/>
          </a:prstGeom>
        </p:spPr>
      </p:pic>
      <p:sp>
        <p:nvSpPr>
          <p:cNvPr id="34" name="Text 18"/>
          <p:cNvSpPr/>
          <p:nvPr/>
        </p:nvSpPr>
        <p:spPr>
          <a:xfrm>
            <a:off x="3874770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groups</a:t>
            </a:r>
            <a:endParaRPr lang="en-US" sz="1200" dirty="0"/>
          </a:p>
        </p:txBody>
      </p:sp>
      <p:pic>
        <p:nvPicPr>
          <p:cNvPr id="35" name="Image 10" descr="clear.png">
            <a:hlinkClick r:id="rId8" tooltip="https://4ab.in/educators/chemistry-community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9574" y="3031236"/>
            <a:ext cx="3038094" cy="569214"/>
          </a:xfrm>
          <a:prstGeom prst="rect">
            <a:avLst/>
          </a:prstGeom>
        </p:spPr>
      </p:pic>
      <p:sp>
        <p:nvSpPr>
          <p:cNvPr id="36" name="Shape 19"/>
          <p:cNvSpPr/>
          <p:nvPr/>
        </p:nvSpPr>
        <p:spPr>
          <a:xfrm>
            <a:off x="342900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7" name="Image 11" descr="ic/chart-column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5770" y="3826764"/>
            <a:ext cx="246888" cy="246888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768096" y="3669030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Paper Analyser</a:t>
            </a:r>
            <a:endParaRPr lang="en-US" sz="1200" dirty="0"/>
          </a:p>
        </p:txBody>
      </p:sp>
      <p:pic>
        <p:nvPicPr>
          <p:cNvPr id="39" name="Image 12" descr="clear.png">
            <a:hlinkClick r:id="rId9" tooltip="https://4ab.in/educators/analyse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2900" y="3669030"/>
            <a:ext cx="3038094" cy="569214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3449574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41" name="Image 13" descr="ic/sparkles-14204F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52444" y="3826764"/>
            <a:ext cx="246888" cy="246888"/>
          </a:xfrm>
          <a:prstGeom prst="rect">
            <a:avLst/>
          </a:prstGeom>
        </p:spPr>
      </p:pic>
      <p:sp>
        <p:nvSpPr>
          <p:cNvPr id="42" name="Text 22"/>
          <p:cNvSpPr/>
          <p:nvPr/>
        </p:nvSpPr>
        <p:spPr>
          <a:xfrm>
            <a:off x="3874770" y="3669030"/>
            <a:ext cx="198882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question paper generator</a:t>
            </a:r>
            <a:endParaRPr lang="en-US" sz="1200" dirty="0"/>
          </a:p>
        </p:txBody>
      </p:sp>
      <p:sp>
        <p:nvSpPr>
          <p:cNvPr id="43" name="Text 23"/>
          <p:cNvSpPr/>
          <p:nvPr/>
        </p:nvSpPr>
        <p:spPr>
          <a:xfrm>
            <a:off x="5918454" y="3840480"/>
            <a:ext cx="452628" cy="226314"/>
          </a:xfrm>
          <a:prstGeom prst="roundRect">
            <a:avLst>
              <a:gd name="adj" fmla="val 15152"/>
            </a:avLst>
          </a:prstGeom>
          <a:solidFill>
            <a:srgbClr val="FBF3D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975" dirty="0"/>
          </a:p>
        </p:txBody>
      </p:sp>
      <p:sp>
        <p:nvSpPr>
          <p:cNvPr id="44" name="Shape 24"/>
          <p:cNvSpPr/>
          <p:nvPr/>
        </p:nvSpPr>
        <p:spPr>
          <a:xfrm>
            <a:off x="6617970" y="1062990"/>
            <a:ext cx="2180844" cy="3202686"/>
          </a:xfrm>
          <a:prstGeom prst="roundRect">
            <a:avLst>
              <a:gd name="adj" fmla="val 2201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45" name="Text 25"/>
          <p:cNvSpPr/>
          <p:nvPr/>
        </p:nvSpPr>
        <p:spPr>
          <a:xfrm>
            <a:off x="6720840" y="1152144"/>
            <a:ext cx="197510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open Question Bank</a:t>
            </a:r>
            <a:endParaRPr lang="en-US" sz="1350" dirty="0"/>
          </a:p>
        </p:txBody>
      </p:sp>
      <p:pic>
        <p:nvPicPr>
          <p:cNvPr id="46" name="Image 14" descr="QR code for https://4ab.in/educators/?m=qb">
            <a:hlinkClick r:id="rId10" tooltip="https://4ab.in/educators/?m=qb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85432" y="1748790"/>
            <a:ext cx="1645920" cy="1645920"/>
          </a:xfrm>
          <a:prstGeom prst="rect">
            <a:avLst/>
          </a:prstGeom>
        </p:spPr>
      </p:pic>
      <p:sp>
        <p:nvSpPr>
          <p:cNvPr id="47" name="Text 26"/>
          <p:cNvSpPr/>
          <p:nvPr/>
        </p:nvSpPr>
        <p:spPr>
          <a:xfrm>
            <a:off x="6686550" y="3463290"/>
            <a:ext cx="20436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4ab.in/educators/?m=qb</a:t>
            </a:r>
            <a:endParaRPr lang="en-US" sz="1125" dirty="0"/>
          </a:p>
        </p:txBody>
      </p:sp>
      <p:sp>
        <p:nvSpPr>
          <p:cNvPr id="48" name="Text 27"/>
          <p:cNvSpPr/>
          <p:nvPr/>
        </p:nvSpPr>
        <p:spPr>
          <a:xfrm>
            <a:off x="6686550" y="3771900"/>
            <a:ext cx="20436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more coming soon</a:t>
            </a:r>
            <a:endParaRPr lang="en-US" sz="1125" dirty="0"/>
          </a:p>
        </p:txBody>
      </p:sp>
      <p:sp>
        <p:nvSpPr>
          <p:cNvPr id="49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0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1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free for educators, except AI tools</a:t>
            </a:r>
            <a:endParaRPr lang="en-US" sz="1275" dirty="0"/>
          </a:p>
        </p:txBody>
      </p:sp>
      <p:sp>
        <p:nvSpPr>
          <p:cNvPr id="52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3" name="Image 15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TUTOR-BRANDED TEACHING TOOLS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whiteboard for educators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on a long whiteboard, your own PDF or photo, or from the question bank.</a:t>
            </a:r>
            <a:endParaRPr lang="en-US" sz="1125" dirty="0"/>
          </a:p>
        </p:txBody>
      </p:sp>
      <p:pic>
        <p:nvPicPr>
          <p:cNvPr id="9" name="Image 0" descr="4AB Educators page with a PDF open beside a whiteboard with a drawn grap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028700"/>
            <a:ext cx="5589270" cy="2916141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342900" y="1028700"/>
            <a:ext cx="5589270" cy="2916141"/>
          </a:xfrm>
          <a:prstGeom prst="rect">
            <a:avLst/>
          </a:prstGeom>
          <a:ln w="9525">
            <a:solidFill>
              <a:srgbClr val="DDE3EE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342900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2" name="Image 1" descr="ic/pen-line-14204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210812"/>
            <a:ext cx="233172" cy="233172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85800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</a:t>
            </a:r>
            <a:endParaRPr lang="en-US" sz="1125" dirty="0"/>
          </a:p>
        </p:txBody>
      </p:sp>
      <p:sp>
        <p:nvSpPr>
          <p:cNvPr id="14" name="Shape 6"/>
          <p:cNvSpPr/>
          <p:nvPr/>
        </p:nvSpPr>
        <p:spPr>
          <a:xfrm>
            <a:off x="1755648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5" name="Image 2" descr="ic/file-text-14204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228" y="4210812"/>
            <a:ext cx="233172" cy="23317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2098548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125" dirty="0"/>
          </a:p>
        </p:txBody>
      </p:sp>
      <p:sp>
        <p:nvSpPr>
          <p:cNvPr id="17" name="Shape 8"/>
          <p:cNvSpPr/>
          <p:nvPr/>
        </p:nvSpPr>
        <p:spPr>
          <a:xfrm>
            <a:off x="3168396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8" name="Image 3" descr="ic/image-14204F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6976" y="4210812"/>
            <a:ext cx="233172" cy="23317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3511296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125" dirty="0"/>
          </a:p>
        </p:txBody>
      </p:sp>
      <p:sp>
        <p:nvSpPr>
          <p:cNvPr id="20" name="Shape 10"/>
          <p:cNvSpPr/>
          <p:nvPr/>
        </p:nvSpPr>
        <p:spPr>
          <a:xfrm>
            <a:off x="4581144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1" name="Image 4" descr="ic/book-open-14204F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24" y="4210812"/>
            <a:ext cx="233172" cy="23317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4924044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sp>
        <p:nvSpPr>
          <p:cNvPr id="23" name="Shape 12"/>
          <p:cNvSpPr/>
          <p:nvPr/>
        </p:nvSpPr>
        <p:spPr>
          <a:xfrm>
            <a:off x="6069330" y="1028700"/>
            <a:ext cx="2729484" cy="3607308"/>
          </a:xfrm>
          <a:prstGeom prst="roundRect">
            <a:avLst>
              <a:gd name="adj" fmla="val 1759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24" name="Text 13"/>
          <p:cNvSpPr/>
          <p:nvPr/>
        </p:nvSpPr>
        <p:spPr>
          <a:xfrm>
            <a:off x="6172200" y="1097280"/>
            <a:ext cx="252374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teaching</a:t>
            </a:r>
            <a:endParaRPr lang="en-US" sz="1800" dirty="0"/>
          </a:p>
        </p:txBody>
      </p:sp>
      <p:pic>
        <p:nvPicPr>
          <p:cNvPr id="25" name="Image 5" descr="QR code for https://4ab.in/educators/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402" y="1474470"/>
            <a:ext cx="1577340" cy="1577340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172200" y="3072384"/>
            <a:ext cx="25237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240780" y="337413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more room? Add more space to the board as you teach.</a:t>
            </a:r>
            <a:endParaRPr lang="en-US" sz="1125" dirty="0"/>
          </a:p>
        </p:txBody>
      </p:sp>
      <p:sp>
        <p:nvSpPr>
          <p:cNvPr id="28" name="Text 16"/>
          <p:cNvSpPr/>
          <p:nvPr/>
        </p:nvSpPr>
        <p:spPr>
          <a:xfrm>
            <a:off x="6240780" y="392277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 pages show a small "Powered by 4AB" line. Premium removes it.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0" name="Image 6" descr="clear.png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symmetry and crystals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atom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Symmetry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molecular symmetry</a:t>
            </a:r>
            <a:endParaRPr lang="en-US" sz="1125" dirty="0"/>
          </a:p>
        </p:txBody>
      </p:sp>
      <p:pic>
        <p:nvPicPr>
          <p:cNvPr id="13" name="Image 1" descr="QR code for https://4ab.in/molecular-symmetry/">
            <a:hlinkClick r:id="rId3" tooltip="https://4ab.in/molecular-symmetry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4ab.in/molecular-symmetry/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molecular-symmetry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shapes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Point Groups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molecular point groups</a:t>
            </a:r>
            <a:endParaRPr lang="en-US" sz="1125" dirty="0"/>
          </a:p>
        </p:txBody>
      </p:sp>
      <p:pic>
        <p:nvPicPr>
          <p:cNvPr id="20" name="Image 4" descr="QR code for https://4ab.in/molecular-point-groups/">
            <a:hlinkClick r:id="rId5" tooltip="https://4ab.in/molecular-point-groups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4ab.in/molecular-point-groups/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molecular-point-groups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box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Structure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crystal structures</a:t>
            </a:r>
            <a:endParaRPr lang="en-US" sz="1125" dirty="0"/>
          </a:p>
        </p:txBody>
      </p:sp>
      <p:pic>
        <p:nvPicPr>
          <p:cNvPr id="27" name="Image 7" descr="QR code for https://4ab.in/crystal-structure/">
            <a:hlinkClick r:id="rId7" tooltip="https://4ab.in/crystal-structure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4ab.in/crystal-structure/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rystal-structure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grid-3x3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Space Groups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crystal space groups</a:t>
            </a:r>
            <a:endParaRPr lang="en-US" sz="1125" dirty="0"/>
          </a:p>
        </p:txBody>
      </p:sp>
      <p:pic>
        <p:nvPicPr>
          <p:cNvPr id="34" name="Image 10" descr="QR code for https://4ab.in/crystal-space-groups/">
            <a:hlinkClick r:id="rId9" tooltip="https://4ab.in/crystal-space-groups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4ab.in/crystal-space-groups/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crystal-space-groups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elements, calculation and drawing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table-2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Table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elements</a:t>
            </a:r>
            <a:endParaRPr lang="en-US" sz="1125" dirty="0"/>
          </a:p>
        </p:txBody>
      </p:sp>
      <p:pic>
        <p:nvPicPr>
          <p:cNvPr id="13" name="Image 1" descr="QR code for https://4ab.in/periodic-table/">
            <a:hlinkClick r:id="rId3" tooltip="https://4ab.in/periodic-table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4ab.in/periodic-table/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periodic-table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calculator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Calculator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chemistry calculations</a:t>
            </a:r>
            <a:endParaRPr lang="en-US" sz="1125" dirty="0"/>
          </a:p>
        </p:txBody>
      </p:sp>
      <p:pic>
        <p:nvPicPr>
          <p:cNvPr id="20" name="Image 4" descr="QR code for https://4ab.in/chemistry-calculator/">
            <a:hlinkClick r:id="rId5" tooltip="https://4ab.in/chemistry-calculator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4ab.in/chemistry-calculator/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chemistry-calculator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keyboar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Typing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chemistry text</a:t>
            </a:r>
            <a:endParaRPr lang="en-US" sz="1125" dirty="0"/>
          </a:p>
        </p:txBody>
      </p:sp>
      <p:pic>
        <p:nvPicPr>
          <p:cNvPr id="27" name="Image 7" descr="QR code for https://4ab.in/chemistry-typing/">
            <a:hlinkClick r:id="rId7" tooltip="https://4ab.in/chemistry-typing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4ab.in/chemistry-typing/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hemistry-typing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pen-tool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Editor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structures</a:t>
            </a:r>
            <a:endParaRPr lang="en-US" sz="1125" dirty="0"/>
          </a:p>
        </p:txBody>
      </p:sp>
      <p:pic>
        <p:nvPicPr>
          <p:cNvPr id="34" name="Image 10" descr="QR code for https://4ab.in/educators/draw/">
            <a:hlinkClick r:id="rId9" tooltip="https://4ab.in/educators/draw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4ab.in/educators/draw/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educators/draw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Text 1"/>
          <p:cNvSpPr/>
          <p:nvPr/>
        </p:nvSpPr>
        <p:spPr>
          <a:xfrm>
            <a:off x="617220" y="1028700"/>
            <a:ext cx="521208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free educator tools</a:t>
            </a:r>
            <a:endParaRPr lang="en-US" sz="3300" dirty="0"/>
          </a:p>
        </p:txBody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274320"/>
            <a:ext cx="651510" cy="6515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7220" y="212598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Aniket Bhardwaj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7220" y="24688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 Chemistry</a:t>
            </a:r>
            <a:endParaRPr lang="en-US" sz="1350" dirty="0"/>
          </a:p>
        </p:txBody>
      </p:sp>
      <p:sp>
        <p:nvSpPr>
          <p:cNvPr id="7" name="Shape 3"/>
          <p:cNvSpPr/>
          <p:nvPr/>
        </p:nvSpPr>
        <p:spPr>
          <a:xfrm>
            <a:off x="617220" y="2880360"/>
            <a:ext cx="891540" cy="274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4"/>
          <p:cNvSpPr/>
          <p:nvPr/>
        </p:nvSpPr>
        <p:spPr>
          <a:xfrm>
            <a:off x="617220" y="30175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9212142427</a:t>
            </a:r>
            <a:endParaRPr lang="en-US" sz="2400" dirty="0"/>
          </a:p>
        </p:txBody>
      </p:sp>
      <p:pic>
        <p:nvPicPr>
          <p:cNvPr id="9" name="Image 1" descr="clear.png">
            <a:hlinkClick r:id="rId2" tooltip="tel:+91921214242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" y="3017520"/>
            <a:ext cx="2057400" cy="411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20" y="342900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800" dirty="0"/>
          </a:p>
        </p:txBody>
      </p:sp>
      <p:pic>
        <p:nvPicPr>
          <p:cNvPr id="11" name="Image 2" descr="clear.png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" y="3429000"/>
            <a:ext cx="2057400" cy="3429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240780" y="1200150"/>
            <a:ext cx="2400300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pic>
        <p:nvPicPr>
          <p:cNvPr id="13" name="Image 3" descr="QR code for https://4ab.in/educators/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20" y="1337310"/>
            <a:ext cx="1988820" cy="19888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40780" y="3394710"/>
            <a:ext cx="2400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500" dirty="0"/>
          </a:p>
        </p:txBody>
      </p:sp>
      <p:pic>
        <p:nvPicPr>
          <p:cNvPr id="15" name="Mr. Aniket Bhardwaj" descr="Mr. Aniket Bhardwa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470" y="274320"/>
            <a:ext cx="651510" cy="651510"/>
          </a:xfrm>
          <a:prstGeom prst="rect">
            <a:avLst/>
          </a:prstGeom>
        </p:spPr>
      </p:pic>
      <p:sp>
        <p:nvSpPr>
          <p:cNvPr id="16" name="Brand handle"/>
          <p:cNvSpPr txBox="1"/>
          <p:nvPr/>
        </p:nvSpPr>
        <p:spPr>
          <a:xfrm>
            <a:off x="617220" y="380619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1200" b="1" dirty="0">
                <a:solidFill>
                  <a:srgbClr val="D4A017"/>
                </a:solidFill>
                <a:latin typeface="Arial"/>
              </a:rPr>
              <a:t>@abcchemistry24   ·   Instagram  ·  YouTube  ·  Facebook</a:t>
            </a:r>
          </a:p>
        </p:txBody>
      </p:sp>
      <p:sp>
        <p:nvSpPr>
          <p:cNvPr id="17" name="Brand handle"/>
          <p:cNvSpPr txBox="1"/>
          <p:nvPr/>
        </p:nvSpPr>
        <p:spPr>
          <a:xfrm>
            <a:off x="617220" y="4766310"/>
            <a:ext cx="78867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75" b="0" dirty="0">
                <a:solidFill>
                  <a:srgbClr val="DDE4F5"/>
                </a:solidFill>
                <a:latin typeface="Arial"/>
              </a:rPr>
              <a:t>( Mr. Aniket Bhardwaj By ABC Chemistry )   |   www.abcchemistry.com   |   4ab.in/educators   |   9212142427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55</Slides>
  <Notes>384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384</vt:i4>
      </vt:variant>
    </vt:vector>
  </HeadingPairs>
  <TitlesOfParts>
    <vt:vector size="38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 Chemistry — Quantum Chemistry PYQ Book</dc:title>
  <dc:subject>PptxGenJS Presentation</dc:subject>
  <dc:creator>Mr. Aniket Bhardwaj | ABC Chemistry</dc:creator>
  <cp:lastModifiedBy>Mr. Aniket Bhardwaj | ABC Chemistry</cp:lastModifiedBy>
  <cp:revision>1</cp:revision>
  <dcterms:created xsi:type="dcterms:W3CDTF">2026-07-06T00:51:40Z</dcterms:created>
  <dcterms:modified xsi:type="dcterms:W3CDTF">2026-07-06T00:51:40Z</dcterms:modified>
</cp:coreProperties>
</file>